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6" r:id="rId4"/>
    <p:sldId id="260" r:id="rId5"/>
    <p:sldId id="262" r:id="rId6"/>
    <p:sldId id="270" r:id="rId7"/>
    <p:sldId id="271" r:id="rId8"/>
    <p:sldId id="263" r:id="rId9"/>
    <p:sldId id="264" r:id="rId10"/>
    <p:sldId id="265" r:id="rId11"/>
    <p:sldId id="272" r:id="rId12"/>
    <p:sldId id="289" r:id="rId13"/>
    <p:sldId id="273" r:id="rId14"/>
    <p:sldId id="274" r:id="rId15"/>
    <p:sldId id="275" r:id="rId16"/>
    <p:sldId id="269" r:id="rId17"/>
    <p:sldId id="276" r:id="rId18"/>
    <p:sldId id="266" r:id="rId19"/>
    <p:sldId id="268" r:id="rId20"/>
    <p:sldId id="267" r:id="rId21"/>
    <p:sldId id="278" r:id="rId22"/>
    <p:sldId id="279" r:id="rId23"/>
    <p:sldId id="280" r:id="rId24"/>
    <p:sldId id="281" r:id="rId25"/>
    <p:sldId id="282" r:id="rId26"/>
    <p:sldId id="286" r:id="rId27"/>
    <p:sldId id="287" r:id="rId28"/>
    <p:sldId id="277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262"/>
    <a:srgbClr val="B69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1C8E1-D980-AFE4-C565-4B8DEE918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3EBA23-210F-A9A8-87B6-7EB0559EF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4A971-3D5B-4BF3-E294-1AFBBFC1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063C6-F109-C6B3-5E6C-4ECE7DDC8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398F6-6408-CCC2-0954-216B33BD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5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AD820-DA19-1AA2-2824-01DA3F64A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735EDE-CB6F-5DE8-0CE1-DD9C47C82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D6F9A5-5B59-69BA-BBF8-7200B5D8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60976-6678-21DC-FD3A-8068C1A5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8F47E-3964-00EB-3ADD-A390EFED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6FAB74-E00B-F59E-5D96-69DA26096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5E7BCC-DF5B-ECEC-2417-B5C4C86A6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7933AB-4FDB-7D13-D279-045B062B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B86A91-F5E3-EA06-C72E-D387C471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BF417-C197-9534-2470-C533EF1B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0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13A3-99B8-FEB3-A9CD-51A9B2EA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49A8F9-EE59-B3F5-A844-E48526075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03B37-30A9-F3CC-A791-49874743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49445-C88F-599D-647B-70C4B2F4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79018-E13D-723D-43E9-A6CF4B2D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1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B4407-47A0-8D33-B01B-8B35B84D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51DFE8-3D39-79BC-0CAF-C27B65496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63239D-EDB8-1EE6-85BC-ABCDA3E8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7BE23-DA65-2F14-D6CD-ED389EB5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825479-4A36-57AC-E7C1-36DBF9A7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27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93DBE-D77A-6605-1964-C9098D74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D1F17-1633-5092-0CB1-7E0392362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882A1-EA88-F778-553A-A75406102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E9E10-21E7-1CA4-80CD-040CD24D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5BB18B-4343-C4E1-E181-2264B0A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971E61-CC3A-A66D-D7BD-E18B5C12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3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410BC-9A7A-C012-D58E-D411A2DE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884270-7908-9D03-63CF-971DFF50E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1D2110-4588-AE2A-5D0D-B0996B880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F9828D-F759-B0AD-1D24-9A89089CF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6F85BC-7B8E-78BC-3264-C4E7AE1CE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CBD407-46C2-187C-98DC-43721D3F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C6643A-853F-D39A-F299-1EA8C41F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4D493-0B23-3872-142D-0E8F7D62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24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91702-88CB-1952-64AD-24B8A921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155193-FD6C-39C5-5F3E-19AA7458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47AABE-1491-9AED-6D56-412DF5A9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35AA36-4D3B-77A6-FD3D-B020324C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2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FB1094-1FA5-63E8-CAB0-98ACFD28F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DDC018-5E67-8FC9-F03D-12F54E49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E151D4-4F39-0970-3715-5FC30BC0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37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BDBD7-47D1-5444-4286-3C279242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6AFF33-4A9C-45CC-8E93-AEBF2EEEB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69A78D-4D73-B4E5-B4C5-63683DBFE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0001A8-3148-7D7D-2A3B-7C9A3863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4DC262-8075-0F4A-DA91-2369F250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FEC983-9DA4-998E-E177-184D90FB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6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C5ABF-2FF3-7831-FD4C-37811D31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826092-86C4-C4B3-CE8A-6FE3FE270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5D0414-DC61-918E-3C26-0850E2F06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E2310A-A14C-90ED-2571-E6BF83B6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306114-1A1D-A1B1-4477-42DB6B14A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AAFF66-FF58-1CE2-BE82-93FDFCD8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51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5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56B7-D340-7A41-9F8B-4B0C1898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0C898-0493-6712-8C52-8A2709E09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7FAB85-0489-6FCF-043C-D4DECB88F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8D1D-29F4-4FD3-86B7-8AAD8AB7D432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D36625-6583-7F7D-F351-0BDC9705E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E3F10-8F35-A665-77B3-77EE0FAF4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jpeg"/><Relationship Id="rId11" Type="http://schemas.openxmlformats.org/officeDocument/2006/relationships/image" Target="../media/image81.jpeg"/><Relationship Id="rId5" Type="http://schemas.openxmlformats.org/officeDocument/2006/relationships/image" Target="../media/image76.jpeg"/><Relationship Id="rId10" Type="http://schemas.openxmlformats.org/officeDocument/2006/relationships/image" Target="../media/image3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8.png"/><Relationship Id="rId5" Type="http://schemas.openxmlformats.org/officeDocument/2006/relationships/image" Target="../media/image3.png"/><Relationship Id="rId4" Type="http://schemas.openxmlformats.org/officeDocument/2006/relationships/image" Target="../media/image87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76789-8D03-01F2-1F92-9EDCF199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855"/>
            <a:ext cx="12192000" cy="7219117"/>
          </a:xfrm>
          <a:prstGeom prst="rect">
            <a:avLst/>
          </a:prstGeom>
        </p:spPr>
      </p:pic>
      <p:pic>
        <p:nvPicPr>
          <p:cNvPr id="2" name="СТИХ О РОССИИ">
            <a:hlinkClick r:id="" action="ppaction://media"/>
            <a:extLst>
              <a:ext uri="{FF2B5EF4-FFF2-40B4-BE49-F238E27FC236}">
                <a16:creationId xmlns:a16="http://schemas.microsoft.com/office/drawing/2014/main" id="{3F63B314-87BC-2827-CD81-29564B3E4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31" y="161570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A19695-575D-7D91-72FA-403D6CB1D0CC}"/>
              </a:ext>
            </a:extLst>
          </p:cNvPr>
          <p:cNvSpPr txBox="1"/>
          <p:nvPr/>
        </p:nvSpPr>
        <p:spPr>
          <a:xfrm>
            <a:off x="8095129" y="-67510"/>
            <a:ext cx="402515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Нет края на свете красивей,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Нет Родины в мире светлей!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Россия, Россия, Россия, -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Что может быть сердцу милей?</a:t>
            </a:r>
            <a:br>
              <a:rPr lang="ru-RU" sz="1600" dirty="0"/>
            </a:br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если бы нас вдруг спросили: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"А чем дорога вам страна?"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-Да тем, что для всех нас Россия,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Как мама родная, - одна!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C1A402-2797-A368-77EE-25ABA6A09839}"/>
              </a:ext>
            </a:extLst>
          </p:cNvPr>
          <p:cNvSpPr txBox="1"/>
          <p:nvPr/>
        </p:nvSpPr>
        <p:spPr>
          <a:xfrm>
            <a:off x="3048786" y="286673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Найди герб нашей страны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F2F93-8A93-7964-A77B-147339BEF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15" y="3316929"/>
            <a:ext cx="2615153" cy="3092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6BC0EA-4866-4843-C2AD-A4228D5543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112" y="1213175"/>
            <a:ext cx="3621974" cy="3402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CC53E1-6291-71CE-4404-162A4D65BE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39" y="2822923"/>
            <a:ext cx="3019981" cy="35864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4C3D90-7B33-FC2B-C32C-68FD42FFF6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36" y="1776382"/>
            <a:ext cx="3138078" cy="3305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3BE91-C41D-7A3C-FA8F-5C61071FD28B}"/>
              </a:ext>
            </a:extLst>
          </p:cNvPr>
          <p:cNvSpPr txBox="1"/>
          <p:nvPr/>
        </p:nvSpPr>
        <p:spPr>
          <a:xfrm>
            <a:off x="443060" y="4678761"/>
            <a:ext cx="147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FFD6E-833F-A949-78D1-9C89D2DC6E37}"/>
              </a:ext>
            </a:extLst>
          </p:cNvPr>
          <p:cNvSpPr txBox="1"/>
          <p:nvPr/>
        </p:nvSpPr>
        <p:spPr>
          <a:xfrm>
            <a:off x="3424127" y="2238148"/>
            <a:ext cx="119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DB68E-AE96-9DFE-DC28-640FF5EE82BB}"/>
              </a:ext>
            </a:extLst>
          </p:cNvPr>
          <p:cNvSpPr txBox="1"/>
          <p:nvPr/>
        </p:nvSpPr>
        <p:spPr>
          <a:xfrm>
            <a:off x="7022969" y="5533534"/>
            <a:ext cx="140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D874B-373D-9535-29AB-C7C4D025C019}"/>
              </a:ext>
            </a:extLst>
          </p:cNvPr>
          <p:cNvSpPr txBox="1"/>
          <p:nvPr/>
        </p:nvSpPr>
        <p:spPr>
          <a:xfrm>
            <a:off x="9938600" y="2638257"/>
            <a:ext cx="147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532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077EDA-1401-0E3E-2478-D8E223161E31}"/>
              </a:ext>
            </a:extLst>
          </p:cNvPr>
          <p:cNvSpPr txBox="1"/>
          <p:nvPr/>
        </p:nvSpPr>
        <p:spPr>
          <a:xfrm>
            <a:off x="0" y="0"/>
            <a:ext cx="53029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1E0FE3"/>
                </a:solidFill>
              </a:rPr>
              <a:t>Третий тур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0E8794-E6C1-CC28-0B78-3CA9AD380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" y="2311009"/>
            <a:ext cx="5513110" cy="44564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DDB9E2-E332-04CF-CCD7-B1A1B2A03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18" r="9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22" y="1894111"/>
            <a:ext cx="4873329" cy="4873329"/>
          </a:xfrm>
          <a:prstGeom prst="rect">
            <a:avLst/>
          </a:prstGeom>
        </p:spPr>
      </p:pic>
      <p:sp>
        <p:nvSpPr>
          <p:cNvPr id="3" name="Пузырек для мыслей: облако 2">
            <a:extLst>
              <a:ext uri="{FF2B5EF4-FFF2-40B4-BE49-F238E27FC236}">
                <a16:creationId xmlns:a16="http://schemas.microsoft.com/office/drawing/2014/main" id="{A44AFA1D-17C2-9079-CAB5-A49C593815AA}"/>
              </a:ext>
            </a:extLst>
          </p:cNvPr>
          <p:cNvSpPr/>
          <p:nvPr/>
        </p:nvSpPr>
        <p:spPr>
          <a:xfrm rot="649631">
            <a:off x="4891369" y="111768"/>
            <a:ext cx="3747387" cy="265331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9CC30-886C-686B-98E9-060ED1530E72}"/>
              </a:ext>
            </a:extLst>
          </p:cNvPr>
          <p:cNvSpPr txBox="1"/>
          <p:nvPr/>
        </p:nvSpPr>
        <p:spPr>
          <a:xfrm>
            <a:off x="5302957" y="909081"/>
            <a:ext cx="280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Загадки тётушки Совы»</a:t>
            </a:r>
          </a:p>
        </p:txBody>
      </p:sp>
    </p:spTree>
    <p:extLst>
      <p:ext uri="{BB962C8B-B14F-4D97-AF65-F5344CB8AC3E}">
        <p14:creationId xmlns:p14="http://schemas.microsoft.com/office/powerpoint/2010/main" val="79678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B1FED1-9E38-0200-1836-FDE7B712EF52}"/>
              </a:ext>
            </a:extLst>
          </p:cNvPr>
          <p:cNvSpPr txBox="1"/>
          <p:nvPr/>
        </p:nvSpPr>
        <p:spPr>
          <a:xfrm>
            <a:off x="2201779" y="79623"/>
            <a:ext cx="69414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Всем известна на Руси,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Хоть кого о ней спроси!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У неё лишь три струны,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Но она — любовь страны.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Выйдет Ваня за плетень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И сыграет «</a:t>
            </a:r>
            <a:r>
              <a:rPr lang="ru-RU" sz="3200" b="1" i="1" dirty="0" err="1">
                <a:solidFill>
                  <a:srgbClr val="1E0FE3"/>
                </a:solidFill>
              </a:rPr>
              <a:t>трень</a:t>
            </a:r>
            <a:r>
              <a:rPr lang="ru-RU" sz="3200" b="1" i="1" dirty="0">
                <a:solidFill>
                  <a:srgbClr val="1E0FE3"/>
                </a:solidFill>
              </a:rPr>
              <a:t>» да «</a:t>
            </a:r>
            <a:r>
              <a:rPr lang="ru-RU" sz="3200" b="1" i="1" dirty="0" err="1">
                <a:solidFill>
                  <a:srgbClr val="1E0FE3"/>
                </a:solidFill>
              </a:rPr>
              <a:t>брень</a:t>
            </a:r>
            <a:r>
              <a:rPr lang="ru-RU" sz="3200" b="1" i="1" dirty="0">
                <a:solidFill>
                  <a:srgbClr val="1E0FE3"/>
                </a:solidFill>
              </a:rPr>
              <a:t>».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1E0FE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C3DFB-6FF4-6DB8-49A5-DD7C07D0A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1" y="2998801"/>
            <a:ext cx="5591138" cy="37274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5344">
            <a:off x="5712212" y="1476024"/>
            <a:ext cx="7277629" cy="4935315"/>
          </a:xfrm>
          <a:prstGeom prst="rect">
            <a:avLst/>
          </a:prstGeom>
        </p:spPr>
      </p:pic>
      <p:pic>
        <p:nvPicPr>
          <p:cNvPr id="5" name="Балалайка Русская красивая - Светит меся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8756" y="560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B41F59-0C3C-3429-F0E4-65858CE6092C}"/>
              </a:ext>
            </a:extLst>
          </p:cNvPr>
          <p:cNvSpPr txBox="1"/>
          <p:nvPr/>
        </p:nvSpPr>
        <p:spPr>
          <a:xfrm>
            <a:off x="3038591" y="0"/>
            <a:ext cx="6094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Праздник этот знаем мы 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Время проводов зимы.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Люди в эти дни должны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Веселиться, печь блины.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2904C-23C0-4541-3900-86D83873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39" y="2219793"/>
            <a:ext cx="3633531" cy="39810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DE6C7-C697-EF7E-8FEA-5B703427B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85" y="1982028"/>
            <a:ext cx="6279424" cy="44565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9F75B9-4A6A-0423-3EF9-4B158878F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81" y="2926990"/>
            <a:ext cx="3956647" cy="2261812"/>
          </a:xfrm>
          <a:prstGeom prst="rect">
            <a:avLst/>
          </a:prstGeom>
        </p:spPr>
      </p:pic>
      <p:pic>
        <p:nvPicPr>
          <p:cNvPr id="2" name="масленица">
            <a:hlinkClick r:id="" action="ppaction://media"/>
            <a:extLst>
              <a:ext uri="{FF2B5EF4-FFF2-40B4-BE49-F238E27FC236}">
                <a16:creationId xmlns:a16="http://schemas.microsoft.com/office/drawing/2014/main" id="{736876BE-B43E-DFBC-9EF4-9AF908AAA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0796" y="4144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C566EB-62E1-4D29-7E41-9264639F0A9A}"/>
              </a:ext>
            </a:extLst>
          </p:cNvPr>
          <p:cNvSpPr txBox="1"/>
          <p:nvPr/>
        </p:nvSpPr>
        <p:spPr>
          <a:xfrm>
            <a:off x="3038591" y="0"/>
            <a:ext cx="6094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Это очень странный сад,</a:t>
            </a:r>
          </a:p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Звери в клетках там сидят,</a:t>
            </a:r>
          </a:p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Его парком называют,</a:t>
            </a:r>
          </a:p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Люди в парке отдыхают.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630634-A535-16D0-1494-4789C8CBF1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63" y="2269588"/>
            <a:ext cx="5258684" cy="37766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24725-8CC0-3CA6-D0ED-ACA558B47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24" y="2062103"/>
            <a:ext cx="5664723" cy="44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B40891-CE6F-ED83-AC89-DABD2CEFB0E7}"/>
              </a:ext>
            </a:extLst>
          </p:cNvPr>
          <p:cNvSpPr txBox="1"/>
          <p:nvPr/>
        </p:nvSpPr>
        <p:spPr>
          <a:xfrm>
            <a:off x="3048786" y="0"/>
            <a:ext cx="6094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хлеба и калачи,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Мы тебя пекли в печи.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Вот теперь гостей встречай,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Пышный русский … 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9BA38-7228-3A7D-A4E5-392701936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83" y="2062103"/>
            <a:ext cx="4188235" cy="4188235"/>
          </a:xfrm>
          <a:prstGeom prst="flowChartConnector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562BC4-ECEB-DDB3-1E3B-E96E2CD2F5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55378" y="2062104"/>
            <a:ext cx="5281245" cy="43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67D6FD-BE64-1D99-1B27-5028A3300F7B}"/>
              </a:ext>
            </a:extLst>
          </p:cNvPr>
          <p:cNvSpPr txBox="1"/>
          <p:nvPr/>
        </p:nvSpPr>
        <p:spPr>
          <a:xfrm>
            <a:off x="2359058" y="844542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1FB704-05BD-265A-7102-22A08472BE47}"/>
              </a:ext>
            </a:extLst>
          </p:cNvPr>
          <p:cNvSpPr/>
          <p:nvPr/>
        </p:nvSpPr>
        <p:spPr>
          <a:xfrm>
            <a:off x="-301721" y="0"/>
            <a:ext cx="127954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dirty="0">
                <a:solidFill>
                  <a:srgbClr val="C00000"/>
                </a:solidFill>
                <a:latin typeface="Calibri" panose="020F0502020204030204"/>
              </a:rPr>
              <a:t>«Игра-эстафета «Кремлевская башня»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AEBB2F-88E6-7C5A-0A12-741046E5C6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318">
            <a:off x="277081" y="1449771"/>
            <a:ext cx="3265570" cy="3212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219927-F399-EE2C-A1BB-6A22DACE8C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290">
            <a:off x="7838780" y="1088936"/>
            <a:ext cx="3988324" cy="37501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9638CF-20DA-C28C-492F-DC50C7C28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60" y="2334822"/>
            <a:ext cx="4443964" cy="44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5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3F91B3-945F-F1D5-E70F-CCB69127FA81}"/>
              </a:ext>
            </a:extLst>
          </p:cNvPr>
          <p:cNvSpPr txBox="1"/>
          <p:nvPr/>
        </p:nvSpPr>
        <p:spPr>
          <a:xfrm>
            <a:off x="972532" y="0"/>
            <a:ext cx="1024693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1E0FE3"/>
                </a:solidFill>
              </a:rPr>
              <a:t>Четвертый тур </a:t>
            </a:r>
          </a:p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и растительный мир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042809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5475C-A67F-360F-5D6C-3E068ABC8B0E}"/>
              </a:ext>
            </a:extLst>
          </p:cNvPr>
          <p:cNvSpPr txBox="1"/>
          <p:nvPr/>
        </p:nvSpPr>
        <p:spPr>
          <a:xfrm>
            <a:off x="1019666" y="94131"/>
            <a:ext cx="10152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Какое животное считается символом России?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1D7B4D-A8E2-F594-6B6F-464FCAE590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314" y="4056823"/>
            <a:ext cx="2691059" cy="2691059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E30E51-F776-F44D-434F-D32FCB7CC4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4" y="1168098"/>
            <a:ext cx="2904712" cy="290471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D846D-D577-803C-EE8D-C4849F9E96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7" y="4040838"/>
            <a:ext cx="2723031" cy="2723031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B6A8C8-880E-A7FC-310A-EE16AE083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55" y="1067831"/>
            <a:ext cx="2904712" cy="290471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71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4567B4-345E-6CD2-F967-05CC217B27E3}"/>
              </a:ext>
            </a:extLst>
          </p:cNvPr>
          <p:cNvSpPr txBox="1"/>
          <p:nvPr/>
        </p:nvSpPr>
        <p:spPr>
          <a:xfrm>
            <a:off x="1366885" y="145272"/>
            <a:ext cx="884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дерево считается символом России?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96D3E-945D-E991-155D-5B05CFD63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1" y="910535"/>
            <a:ext cx="2643033" cy="325052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FD9388-3D94-4964-8D31-C5D7DCB71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65" y="910535"/>
            <a:ext cx="2803637" cy="325052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8B967E-924B-1359-6A68-1AFE0B736C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16" y="3258853"/>
            <a:ext cx="2645522" cy="345387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FEDA0C-7396-54AC-3DB7-5ACF042740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786" y="3258852"/>
            <a:ext cx="2803637" cy="345387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38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939A0-9AA8-0211-25DC-A0E590211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54" y="333865"/>
            <a:ext cx="6439293" cy="6439293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1DD07-0BDE-9BC2-4830-8C07BFB6115E}"/>
              </a:ext>
            </a:extLst>
          </p:cNvPr>
          <p:cNvSpPr txBox="1"/>
          <p:nvPr/>
        </p:nvSpPr>
        <p:spPr>
          <a:xfrm>
            <a:off x="2705493" y="209353"/>
            <a:ext cx="6781015" cy="643929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137847"/>
              </a:avLst>
            </a:prstTxWarp>
            <a:spAutoFit/>
          </a:bodyPr>
          <a:lstStyle/>
          <a:p>
            <a:r>
              <a:rPr lang="ru-RU" sz="480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 «Школа № 2000»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D4685-A5EC-53EA-C840-AF9F495A3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" y="209353"/>
            <a:ext cx="2621507" cy="2530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5D0F87-5A04-A56F-70E4-73225733D371}"/>
              </a:ext>
            </a:extLst>
          </p:cNvPr>
          <p:cNvSpPr txBox="1"/>
          <p:nvPr/>
        </p:nvSpPr>
        <p:spPr>
          <a:xfrm>
            <a:off x="8685228" y="5420342"/>
            <a:ext cx="350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Подготовила: </a:t>
            </a:r>
          </a:p>
          <a:p>
            <a:r>
              <a:rPr lang="ru-RU" dirty="0"/>
              <a:t>воспитатель ГБОУ Школа № 2000 здание № 6</a:t>
            </a:r>
          </a:p>
          <a:p>
            <a:r>
              <a:rPr lang="ru-RU" dirty="0"/>
              <a:t>Иванова Елена Юрьевна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F64EA-76E9-9B71-04EE-CC78EB36F612}"/>
              </a:ext>
            </a:extLst>
          </p:cNvPr>
          <p:cNvSpPr txBox="1"/>
          <p:nvPr/>
        </p:nvSpPr>
        <p:spPr>
          <a:xfrm>
            <a:off x="5266442" y="6524135"/>
            <a:ext cx="1659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Москва 2025</a:t>
            </a:r>
          </a:p>
        </p:txBody>
      </p:sp>
    </p:spTree>
    <p:extLst>
      <p:ext uri="{BB962C8B-B14F-4D97-AF65-F5344CB8AC3E}">
        <p14:creationId xmlns:p14="http://schemas.microsoft.com/office/powerpoint/2010/main" val="274196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5B9B45-5536-3FB0-1AFA-9F2BBAAD3E92}"/>
              </a:ext>
            </a:extLst>
          </p:cNvPr>
          <p:cNvSpPr txBox="1"/>
          <p:nvPr/>
        </p:nvSpPr>
        <p:spPr>
          <a:xfrm>
            <a:off x="2603369" y="117442"/>
            <a:ext cx="6985262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птица на гербе нашей страны?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D2BCB7-ACDE-A49C-27CB-9DD8F08689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975" y="754898"/>
            <a:ext cx="3552334" cy="283671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8197F6-A0F7-A6A2-4539-2E2CFEBFA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95" y="754898"/>
            <a:ext cx="3824140" cy="283671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2B45DD-F985-83F0-792C-F5270D68E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83" y="3715529"/>
            <a:ext cx="3270169" cy="302502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E334A00-07E7-DE53-B606-252B5178EC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3586" y="3715528"/>
            <a:ext cx="3556533" cy="302503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57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E8C809-BCF0-B7FB-C24D-C50682A03969}"/>
              </a:ext>
            </a:extLst>
          </p:cNvPr>
          <p:cNvSpPr txBox="1"/>
          <p:nvPr/>
        </p:nvSpPr>
        <p:spPr>
          <a:xfrm>
            <a:off x="1849225" y="182979"/>
            <a:ext cx="849355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цветок является символом России?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8C060-F4AC-D0C0-3515-ECD5B60CD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3" y="945025"/>
            <a:ext cx="2606702" cy="4341043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04813F-ED05-E377-72C3-CA7370393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07" y="2333978"/>
            <a:ext cx="2896425" cy="434104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09DB8-E9C8-2F22-CB17-76625097AB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18" y="2333978"/>
            <a:ext cx="2763401" cy="4341043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A79D85-A8DE-DA4C-77A3-83E2500FB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405" y="945025"/>
            <a:ext cx="2763402" cy="451769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582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CC2E15-F22E-6C5E-E69D-17FDE88CE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16" y="999437"/>
            <a:ext cx="7790367" cy="60056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FB373-5766-7B19-BAE2-E59D6688EDE1}"/>
              </a:ext>
            </a:extLst>
          </p:cNvPr>
          <p:cNvSpPr txBox="1"/>
          <p:nvPr/>
        </p:nvSpPr>
        <p:spPr>
          <a:xfrm>
            <a:off x="-213951" y="35214"/>
            <a:ext cx="12619903" cy="89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i="1" dirty="0">
                <a:solidFill>
                  <a:srgbClr val="C00000"/>
                </a:solidFill>
                <a:latin typeface="Calibri" panose="020F0502020204030204"/>
              </a:rPr>
              <a:t>«Игра - эстафета «Собери матрёшку».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EE5A4C-2CC0-C71D-8454-A89B7FF4B0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" y="4194502"/>
            <a:ext cx="1958873" cy="2628284"/>
          </a:xfrm>
          <a:prstGeom prst="rect">
            <a:avLst/>
          </a:prstGeom>
        </p:spPr>
      </p:pic>
      <p:pic>
        <p:nvPicPr>
          <p:cNvPr id="21" name="deti-online.com_-_russkie-matreshki">
            <a:hlinkClick r:id="" action="ppaction://media"/>
            <a:extLst>
              <a:ext uri="{FF2B5EF4-FFF2-40B4-BE49-F238E27FC236}">
                <a16:creationId xmlns:a16="http://schemas.microsoft.com/office/drawing/2014/main" id="{61CF2C61-979E-F310-E61C-D06A6EB05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9982" y="1612687"/>
            <a:ext cx="487363" cy="4873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296F86-9DA5-8581-B03B-434F0DB26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847" y="4195182"/>
            <a:ext cx="195887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6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7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7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0DB84B-6530-E014-F9E6-7126F8B0B0ED}"/>
              </a:ext>
            </a:extLst>
          </p:cNvPr>
          <p:cNvSpPr txBox="1"/>
          <p:nvPr/>
        </p:nvSpPr>
        <p:spPr>
          <a:xfrm>
            <a:off x="3048786" y="126823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solidFill>
                  <a:srgbClr val="1E0FE3"/>
                </a:solidFill>
                <a:latin typeface="Calibri" panose="020F0502020204030204"/>
              </a:rPr>
              <a:t>Пятый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тур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51A751-5AF4-4714-83F6-11C74D33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52" y="1428689"/>
            <a:ext cx="8474697" cy="4767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F3FC3-CC54-EB1D-E213-E181C28B9E90}"/>
              </a:ext>
            </a:extLst>
          </p:cNvPr>
          <p:cNvSpPr txBox="1"/>
          <p:nvPr/>
        </p:nvSpPr>
        <p:spPr>
          <a:xfrm>
            <a:off x="4702011" y="662295"/>
            <a:ext cx="278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Ума палата» </a:t>
            </a:r>
          </a:p>
        </p:txBody>
      </p:sp>
    </p:spTree>
    <p:extLst>
      <p:ext uri="{BB962C8B-B14F-4D97-AF65-F5344CB8AC3E}">
        <p14:creationId xmlns:p14="http://schemas.microsoft.com/office/powerpoint/2010/main" val="978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E52EAD-E658-BF89-5A15-7119FCF428F1}"/>
              </a:ext>
            </a:extLst>
          </p:cNvPr>
          <p:cNvSpPr txBox="1"/>
          <p:nvPr/>
        </p:nvSpPr>
        <p:spPr>
          <a:xfrm>
            <a:off x="576607" y="133440"/>
            <a:ext cx="110387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Разгадай ребус по первым буквам названий картинок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DB6A87-BC89-769E-DD9E-380F0923F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4" y="2142632"/>
            <a:ext cx="11711431" cy="25727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360CE0-F241-21AF-4B3C-F07060A02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46" y="2602106"/>
            <a:ext cx="1653785" cy="16537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641B89-C768-1003-EDBF-3AB7A3CDC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2" y="2625677"/>
            <a:ext cx="1700931" cy="16537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D7C1AE-1A92-C67B-3B54-0A4034B0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61" y="2578531"/>
            <a:ext cx="1700931" cy="17009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9DC996-62F6-F52B-2442-8A3A9B5E2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832" y="2578531"/>
            <a:ext cx="1700931" cy="1701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70E1C2-2CF4-38C0-5B82-C8E300F7D8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53587" y="2566812"/>
            <a:ext cx="1724367" cy="17243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24CDB5-651D-60B8-4943-497836C0B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69" y="2602106"/>
            <a:ext cx="1724368" cy="16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00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9922C66-46F5-3A37-B62C-3FBD3F73E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726861"/>
              </p:ext>
            </p:extLst>
          </p:nvPr>
        </p:nvGraphicFramePr>
        <p:xfrm>
          <a:off x="255639" y="1919893"/>
          <a:ext cx="11680722" cy="2551471"/>
        </p:xfrm>
        <a:graphic>
          <a:graphicData uri="http://schemas.openxmlformats.org/drawingml/2006/table">
            <a:tbl>
              <a:tblPr firstRow="1" bandRow="1"/>
              <a:tblGrid>
                <a:gridCol w="1946787">
                  <a:extLst>
                    <a:ext uri="{9D8B030D-6E8A-4147-A177-3AD203B41FA5}">
                      <a16:colId xmlns:a16="http://schemas.microsoft.com/office/drawing/2014/main" val="2391404537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340077598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696358182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766705196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790340289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831112827"/>
                    </a:ext>
                  </a:extLst>
                </a:gridCol>
              </a:tblGrid>
              <a:tr h="2551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09299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1B5121-AAB1-9627-A2A9-5B02FBC8BB98}"/>
              </a:ext>
            </a:extLst>
          </p:cNvPr>
          <p:cNvSpPr txBox="1"/>
          <p:nvPr/>
        </p:nvSpPr>
        <p:spPr>
          <a:xfrm>
            <a:off x="944252" y="0"/>
            <a:ext cx="10303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Разгадай ребус по первым буквам названий картинок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B21D9B-C1E6-6F50-F4C4-8F012106CC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3" y="2456267"/>
            <a:ext cx="1787655" cy="1719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DFCC5A-F598-FBA8-C94F-CBE34F121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50" y="2456266"/>
            <a:ext cx="1627773" cy="17192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11E0FB-7DEE-AB74-E1AA-D69A483D8A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9" y="2456267"/>
            <a:ext cx="1786283" cy="17192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BA7E6-2F14-7D3F-951D-56B84E603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46" y="2456266"/>
            <a:ext cx="1743607" cy="17375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6EECEE-33F6-247C-4092-AE5837722F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0" y="2499279"/>
            <a:ext cx="1774090" cy="16762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5C8C87-5C8A-1737-11A6-6431CCC9A7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07" y="2499279"/>
            <a:ext cx="1774090" cy="16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1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408C6-2F79-C088-35E9-931E0C8D3C3D}"/>
              </a:ext>
            </a:extLst>
          </p:cNvPr>
          <p:cNvSpPr txBox="1"/>
          <p:nvPr/>
        </p:nvSpPr>
        <p:spPr>
          <a:xfrm>
            <a:off x="1052660" y="201832"/>
            <a:ext cx="100866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1E0FE3"/>
                </a:solidFill>
              </a:rPr>
              <a:t>Тур 6: «Собери картинку»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66A01-FE14-CC56-8F47-F0D177FA6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12" y="1509053"/>
            <a:ext cx="3631576" cy="51471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12BD76-E5E6-E1FD-B949-EE2AE5E024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1" y="1320317"/>
            <a:ext cx="1567944" cy="22177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103E92-DBB3-E252-F4DE-DFA11CED01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253" y="1223413"/>
            <a:ext cx="1739805" cy="2600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AFF2B-6A0D-20DD-4862-592F0E8C2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9480">
            <a:off x="1019790" y="3005973"/>
            <a:ext cx="2419350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3CC22C-2EF1-80D0-71A5-BAECECCC5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715">
            <a:off x="7740861" y="1833726"/>
            <a:ext cx="2106226" cy="2985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A79D2A-8734-5955-3638-F55E9689A0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4014">
            <a:off x="2214421" y="1394625"/>
            <a:ext cx="1457574" cy="2065853"/>
          </a:xfrm>
          <a:prstGeom prst="rect">
            <a:avLst/>
          </a:prstGeom>
        </p:spPr>
      </p:pic>
      <p:pic>
        <p:nvPicPr>
          <p:cNvPr id="10" name="larsi-moskva">
            <a:hlinkClick r:id="" action="ppaction://media"/>
            <a:extLst>
              <a:ext uri="{FF2B5EF4-FFF2-40B4-BE49-F238E27FC236}">
                <a16:creationId xmlns:a16="http://schemas.microsoft.com/office/drawing/2014/main" id="{166572BF-26DB-916C-5F75-D8AA7FE1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63188" y="1223413"/>
            <a:ext cx="487363" cy="487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F21AA9-6CAF-76F3-5014-C7287F753F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77799">
            <a:off x="9637335" y="3951183"/>
            <a:ext cx="1968824" cy="26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79905-A9C0-8D52-7EB4-62313BA12175}"/>
              </a:ext>
            </a:extLst>
          </p:cNvPr>
          <p:cNvSpPr txBox="1"/>
          <p:nvPr/>
        </p:nvSpPr>
        <p:spPr>
          <a:xfrm>
            <a:off x="505905" y="119347"/>
            <a:ext cx="11180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1E0FE3"/>
                </a:solidFill>
              </a:rPr>
              <a:t>Тур 7: «Колокольный звон» </a:t>
            </a:r>
          </a:p>
        </p:txBody>
      </p:sp>
      <p:pic>
        <p:nvPicPr>
          <p:cNvPr id="2" name="куранты гимн">
            <a:hlinkClick r:id="" action="ppaction://media"/>
            <a:extLst>
              <a:ext uri="{FF2B5EF4-FFF2-40B4-BE49-F238E27FC236}">
                <a16:creationId xmlns:a16="http://schemas.microsoft.com/office/drawing/2014/main" id="{C82F8D5D-B99E-28BD-6173-91BFE1334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2084" y="119347"/>
            <a:ext cx="830997" cy="830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87C5A-1C81-C709-0C63-A93E2268CC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46" y="4584422"/>
            <a:ext cx="2445709" cy="22199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6D79F5-507E-C98C-48FB-A2CD38553F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162322" y="840460"/>
            <a:ext cx="9559159" cy="35074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79B027-040A-8707-7FC4-4C5AD240C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2" y="850911"/>
            <a:ext cx="9791025" cy="36152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F1F083-C501-B5B3-82F9-93D64FD73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312"/>
            <a:ext cx="3414056" cy="27373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07ED2E-6B8D-47D8-A282-AD0DB80A4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87" y="4255682"/>
            <a:ext cx="1963082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82DBA-72AE-0A66-88FD-A79A7008B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09" y="389642"/>
            <a:ext cx="9429715" cy="4995158"/>
          </a:xfrm>
          <a:prstGeom prst="rect">
            <a:avLst/>
          </a:prstGeom>
        </p:spPr>
      </p:pic>
      <p:pic>
        <p:nvPicPr>
          <p:cNvPr id="11" name="gimn_rossii_hor">
            <a:hlinkClick r:id="" action="ppaction://media"/>
            <a:extLst>
              <a:ext uri="{FF2B5EF4-FFF2-40B4-BE49-F238E27FC236}">
                <a16:creationId xmlns:a16="http://schemas.microsoft.com/office/drawing/2014/main" id="{5E4881E6-8F90-FA01-7D3A-250225C32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1612" y="389642"/>
            <a:ext cx="487363" cy="487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D8A706-A8A4-0905-1DBF-C147E18B2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60" y="869056"/>
            <a:ext cx="600508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5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B3F13-2368-C25C-F51C-D0227345C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6" y="222226"/>
            <a:ext cx="11437087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8E5A4-77B0-9ECE-CC85-88245F52A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07055"/>
            <a:ext cx="7620000" cy="552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79ECD-8E01-E82A-2F21-A0B787CE8D62}"/>
              </a:ext>
            </a:extLst>
          </p:cNvPr>
          <p:cNvSpPr txBox="1"/>
          <p:nvPr/>
        </p:nvSpPr>
        <p:spPr>
          <a:xfrm>
            <a:off x="281589" y="127735"/>
            <a:ext cx="11628824" cy="548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ВИКТОРИНА «МОЯ РОССИЯ, МОЯ МОСКВА»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BEEE62-4001-DF5D-4ED4-DFBB18AC85D5}"/>
              </a:ext>
            </a:extLst>
          </p:cNvPr>
          <p:cNvSpPr txBox="1"/>
          <p:nvPr/>
        </p:nvSpPr>
        <p:spPr>
          <a:xfrm>
            <a:off x="973394" y="666750"/>
            <a:ext cx="10196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подготовительных групп</a:t>
            </a:r>
          </a:p>
        </p:txBody>
      </p:sp>
    </p:spTree>
    <p:extLst>
      <p:ext uri="{BB962C8B-B14F-4D97-AF65-F5344CB8AC3E}">
        <p14:creationId xmlns:p14="http://schemas.microsoft.com/office/powerpoint/2010/main" val="397525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CFD62-7DE4-C376-9FC8-17E4FCC3DA88}"/>
              </a:ext>
            </a:extLst>
          </p:cNvPr>
          <p:cNvSpPr txBox="1"/>
          <p:nvPr/>
        </p:nvSpPr>
        <p:spPr>
          <a:xfrm>
            <a:off x="1272619" y="-143301"/>
            <a:ext cx="99358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F699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Первый тур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Блиц-опрос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555A4A-D1DF-96C3-F57F-4EDEE3CEC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33" y="2458238"/>
            <a:ext cx="6141622" cy="414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4496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41" objId="8"/>
        <p14:stopEvt time="20235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2963B2-36F7-9A1E-D2F2-B33202A07F99}"/>
              </a:ext>
            </a:extLst>
          </p:cNvPr>
          <p:cNvSpPr txBox="1"/>
          <p:nvPr/>
        </p:nvSpPr>
        <p:spPr>
          <a:xfrm>
            <a:off x="901829" y="204640"/>
            <a:ext cx="106522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Кто является главой нашего государства?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6970E6-9358-EA18-5F34-F4AFECFC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1" y="2719208"/>
            <a:ext cx="2044537" cy="3224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FB15ED-A757-A636-23E3-5347F3ED7A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79" y="3732694"/>
            <a:ext cx="2102524" cy="28216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0F3178-58AF-53F0-FFFC-4EBCB5BDB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6226" y="2920582"/>
            <a:ext cx="2328421" cy="28216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0FB228-0C8C-3729-E11E-994FA9BFDE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84"/>
          <a:stretch/>
        </p:blipFill>
        <p:spPr>
          <a:xfrm>
            <a:off x="9246321" y="3732694"/>
            <a:ext cx="2319427" cy="29545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67EB96-F7C0-B842-987F-EF100FB99D14}"/>
              </a:ext>
            </a:extLst>
          </p:cNvPr>
          <p:cNvSpPr txBox="1"/>
          <p:nvPr/>
        </p:nvSpPr>
        <p:spPr>
          <a:xfrm>
            <a:off x="380788" y="1522391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царь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83DDCC-D9A9-105F-18A6-3EA0E26014FE}"/>
              </a:ext>
            </a:extLst>
          </p:cNvPr>
          <p:cNvSpPr txBox="1"/>
          <p:nvPr/>
        </p:nvSpPr>
        <p:spPr>
          <a:xfrm>
            <a:off x="2748649" y="2719208"/>
            <a:ext cx="2656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президент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932889-4A2D-48A1-F683-2A953D3FA4A6}"/>
              </a:ext>
            </a:extLst>
          </p:cNvPr>
          <p:cNvSpPr txBox="1"/>
          <p:nvPr/>
        </p:nvSpPr>
        <p:spPr>
          <a:xfrm>
            <a:off x="6096000" y="1814778"/>
            <a:ext cx="2102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мэр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BBECAF-8236-00A5-D762-650D4EC0451C}"/>
              </a:ext>
            </a:extLst>
          </p:cNvPr>
          <p:cNvSpPr txBox="1"/>
          <p:nvPr/>
        </p:nvSpPr>
        <p:spPr>
          <a:xfrm>
            <a:off x="9246321" y="2719208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правитель</a:t>
            </a:r>
          </a:p>
        </p:txBody>
      </p:sp>
    </p:spTree>
    <p:extLst>
      <p:ext uri="{BB962C8B-B14F-4D97-AF65-F5344CB8AC3E}">
        <p14:creationId xmlns:p14="http://schemas.microsoft.com/office/powerpoint/2010/main" val="14795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"/>
    </mc:Choice>
    <mc:Fallback xmlns="">
      <p:transition spd="slow" advTm="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3719BB-FC29-7888-9004-C6E868DBEC60}"/>
              </a:ext>
            </a:extLst>
          </p:cNvPr>
          <p:cNvSpPr txBox="1"/>
          <p:nvPr/>
        </p:nvSpPr>
        <p:spPr>
          <a:xfrm>
            <a:off x="1705918" y="179109"/>
            <a:ext cx="8780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называется страна, в которой мы живём?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53D8C1-7517-A516-B381-6CA597570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12" y="1026446"/>
            <a:ext cx="10291175" cy="54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F75D1-198E-448D-FB8A-37E123FC5ED5}"/>
              </a:ext>
            </a:extLst>
          </p:cNvPr>
          <p:cNvSpPr txBox="1"/>
          <p:nvPr/>
        </p:nvSpPr>
        <p:spPr>
          <a:xfrm>
            <a:off x="2253006" y="239539"/>
            <a:ext cx="8342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государственные символы России.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97946-29C0-DBAA-7215-0C33FFB1A2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3" y="1176337"/>
            <a:ext cx="3629321" cy="42535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35BE68-1239-5818-94E1-2C0713C83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70226"/>
            <a:ext cx="3810000" cy="4505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1751BB-304E-E0D5-2D6C-0403D2FB7C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47" y="1176337"/>
            <a:ext cx="3643240" cy="42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B749FF-9A31-2336-1BF8-56B36C37A6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2" y="1401000"/>
            <a:ext cx="2615351" cy="36868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D50F4E-A9EC-FD60-919B-3D8A7C65E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77" y="2921000"/>
            <a:ext cx="2615351" cy="36868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EAAFA0-9086-1CB6-0372-174A36F50F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73" y="1272120"/>
            <a:ext cx="2615351" cy="35849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85BA0A-9520-4FCC-9DDC-4BF7EAD99D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78" y="3064577"/>
            <a:ext cx="2543076" cy="35849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D46645-FF33-5C7F-491C-77A1F7D9CBA0}"/>
              </a:ext>
            </a:extLst>
          </p:cNvPr>
          <p:cNvSpPr txBox="1"/>
          <p:nvPr/>
        </p:nvSpPr>
        <p:spPr>
          <a:xfrm>
            <a:off x="1361440" y="250199"/>
            <a:ext cx="9469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называется столица нашей родины?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357B0-15BA-E386-DFA3-737447BF2249}"/>
              </a:ext>
            </a:extLst>
          </p:cNvPr>
          <p:cNvSpPr txBox="1"/>
          <p:nvPr/>
        </p:nvSpPr>
        <p:spPr>
          <a:xfrm>
            <a:off x="187993" y="5457000"/>
            <a:ext cx="248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3EFD2-E9CE-10F0-2946-FFA03A7967A3}"/>
              </a:ext>
            </a:extLst>
          </p:cNvPr>
          <p:cNvSpPr txBox="1"/>
          <p:nvPr/>
        </p:nvSpPr>
        <p:spPr>
          <a:xfrm>
            <a:off x="2582944" y="1733264"/>
            <a:ext cx="3714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22266A-CA2E-FEC0-835C-2DFDB214CC6F}"/>
              </a:ext>
            </a:extLst>
          </p:cNvPr>
          <p:cNvSpPr txBox="1"/>
          <p:nvPr/>
        </p:nvSpPr>
        <p:spPr>
          <a:xfrm>
            <a:off x="9559340" y="2456539"/>
            <a:ext cx="206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ТУЛА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C1AAF-2507-217C-289F-4B3B9A52105A}"/>
              </a:ext>
            </a:extLst>
          </p:cNvPr>
          <p:cNvSpPr txBox="1"/>
          <p:nvPr/>
        </p:nvSpPr>
        <p:spPr>
          <a:xfrm flipH="1">
            <a:off x="6495067" y="5001794"/>
            <a:ext cx="2780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362654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7FB2B5-3E5B-E58B-55CB-2596142B37C8}"/>
              </a:ext>
            </a:extLst>
          </p:cNvPr>
          <p:cNvSpPr txBox="1"/>
          <p:nvPr/>
        </p:nvSpPr>
        <p:spPr>
          <a:xfrm>
            <a:off x="2538560" y="931651"/>
            <a:ext cx="6638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Какой флаг принадлежит России?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E29DF0-3CAC-AE3A-3DB1-C212E2C653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61" y="761229"/>
            <a:ext cx="2759973" cy="2868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1DD2D2-0DC9-3298-D2AF-C5ADB1BE0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6294" y="947080"/>
            <a:ext cx="2759973" cy="26822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7B6A9-D5E3-1762-2ECA-FCF9E1E362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66"/>
          <a:stretch/>
        </p:blipFill>
        <p:spPr>
          <a:xfrm>
            <a:off x="6820457" y="3729077"/>
            <a:ext cx="3237100" cy="30963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B00CDF-FAEB-904A-7BE6-DE3C8718FE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8432" y="3761903"/>
            <a:ext cx="3237100" cy="3063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D09F8-143C-97E6-30AA-4A9DE850C011}"/>
              </a:ext>
            </a:extLst>
          </p:cNvPr>
          <p:cNvSpPr txBox="1"/>
          <p:nvPr/>
        </p:nvSpPr>
        <p:spPr>
          <a:xfrm>
            <a:off x="252789" y="2844225"/>
            <a:ext cx="41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D605CA-D1AB-0981-E520-470E9C57A692}"/>
              </a:ext>
            </a:extLst>
          </p:cNvPr>
          <p:cNvSpPr txBox="1"/>
          <p:nvPr/>
        </p:nvSpPr>
        <p:spPr>
          <a:xfrm>
            <a:off x="4909654" y="5201198"/>
            <a:ext cx="6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BB0992-D0DF-93AA-19FD-3848B9C8DF5C}"/>
              </a:ext>
            </a:extLst>
          </p:cNvPr>
          <p:cNvSpPr txBox="1"/>
          <p:nvPr/>
        </p:nvSpPr>
        <p:spPr>
          <a:xfrm>
            <a:off x="7048131" y="5201198"/>
            <a:ext cx="78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1974F-CFDA-7356-A6CF-A917DF18EA85}"/>
              </a:ext>
            </a:extLst>
          </p:cNvPr>
          <p:cNvSpPr txBox="1"/>
          <p:nvPr/>
        </p:nvSpPr>
        <p:spPr>
          <a:xfrm>
            <a:off x="11343588" y="2907383"/>
            <a:ext cx="848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96E81-8EF0-9BAC-2949-9AD8E3B37A32}"/>
              </a:ext>
            </a:extLst>
          </p:cNvPr>
          <p:cNvSpPr txBox="1"/>
          <p:nvPr/>
        </p:nvSpPr>
        <p:spPr>
          <a:xfrm>
            <a:off x="2458432" y="-89973"/>
            <a:ext cx="7275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i="1" dirty="0">
                <a:solidFill>
                  <a:srgbClr val="1E0FE3"/>
                </a:solidFill>
              </a:rPr>
              <a:t>Второй тур</a:t>
            </a:r>
          </a:p>
        </p:txBody>
      </p:sp>
    </p:spTree>
    <p:extLst>
      <p:ext uri="{BB962C8B-B14F-4D97-AF65-F5344CB8AC3E}">
        <p14:creationId xmlns:p14="http://schemas.microsoft.com/office/powerpoint/2010/main" val="36311359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361</Words>
  <Application>Microsoft Office PowerPoint</Application>
  <PresentationFormat>Широкоэкранный</PresentationFormat>
  <Paragraphs>74</Paragraphs>
  <Slides>29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Артемий Кобзарь</dc:creator>
  <cp:lastModifiedBy>Артемий Кобзарь</cp:lastModifiedBy>
  <cp:revision>100</cp:revision>
  <dcterms:created xsi:type="dcterms:W3CDTF">2024-12-01T15:12:02Z</dcterms:created>
  <dcterms:modified xsi:type="dcterms:W3CDTF">2025-03-26T17:28:17Z</dcterms:modified>
</cp:coreProperties>
</file>