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m4a" ContentType="audio/mp4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6" r:id="rId2"/>
    <p:sldId id="316" r:id="rId3"/>
    <p:sldId id="308" r:id="rId4"/>
    <p:sldId id="315" r:id="rId5"/>
    <p:sldId id="309" r:id="rId6"/>
    <p:sldId id="317" r:id="rId7"/>
    <p:sldId id="318" r:id="rId8"/>
    <p:sldId id="319" r:id="rId9"/>
    <p:sldId id="283" r:id="rId10"/>
    <p:sldId id="320" r:id="rId11"/>
    <p:sldId id="284" r:id="rId12"/>
    <p:sldId id="321" r:id="rId13"/>
    <p:sldId id="285" r:id="rId14"/>
    <p:sldId id="322" r:id="rId15"/>
    <p:sldId id="323" r:id="rId16"/>
    <p:sldId id="290" r:id="rId17"/>
    <p:sldId id="324" r:id="rId18"/>
    <p:sldId id="325" r:id="rId19"/>
    <p:sldId id="292" r:id="rId20"/>
    <p:sldId id="326" r:id="rId21"/>
    <p:sldId id="327" r:id="rId22"/>
    <p:sldId id="294" r:id="rId23"/>
    <p:sldId id="328" r:id="rId24"/>
    <p:sldId id="329" r:id="rId25"/>
    <p:sldId id="296" r:id="rId26"/>
    <p:sldId id="330" r:id="rId27"/>
    <p:sldId id="299" r:id="rId28"/>
    <p:sldId id="331" r:id="rId29"/>
    <p:sldId id="332" r:id="rId30"/>
    <p:sldId id="300" r:id="rId31"/>
    <p:sldId id="333" r:id="rId32"/>
    <p:sldId id="334" r:id="rId33"/>
    <p:sldId id="301" r:id="rId34"/>
    <p:sldId id="335" r:id="rId35"/>
    <p:sldId id="336" r:id="rId36"/>
    <p:sldId id="338" r:id="rId37"/>
    <p:sldId id="304" r:id="rId38"/>
    <p:sldId id="340" r:id="rId39"/>
    <p:sldId id="339" r:id="rId4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1" d="100"/>
          <a:sy n="51" d="100"/>
        </p:scale>
        <p:origin x="754" y="4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98A9B-7180-4FB2-9BB3-191B7C4EA9A4}" type="datetimeFigureOut">
              <a:rPr lang="ru-RU" smtClean="0"/>
              <a:t>18.03.2025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FA943-7884-43B6-A1F6-4FDD1704F2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399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98A9B-7180-4FB2-9BB3-191B7C4EA9A4}" type="datetimeFigureOut">
              <a:rPr lang="ru-RU" smtClean="0"/>
              <a:t>18.03.2025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FA943-7884-43B6-A1F6-4FDD1704F2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80904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98A9B-7180-4FB2-9BB3-191B7C4EA9A4}" type="datetimeFigureOut">
              <a:rPr lang="ru-RU" smtClean="0"/>
              <a:t>18.03.2025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FA943-7884-43B6-A1F6-4FDD1704F2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68345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98A9B-7180-4FB2-9BB3-191B7C4EA9A4}" type="datetimeFigureOut">
              <a:rPr lang="ru-RU" smtClean="0"/>
              <a:t>18.03.2025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FA943-7884-43B6-A1F6-4FDD1704F2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7618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98A9B-7180-4FB2-9BB3-191B7C4EA9A4}" type="datetimeFigureOut">
              <a:rPr lang="ru-RU" smtClean="0"/>
              <a:t>18.03.2025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FA943-7884-43B6-A1F6-4FDD1704F2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61750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98A9B-7180-4FB2-9BB3-191B7C4EA9A4}" type="datetimeFigureOut">
              <a:rPr lang="ru-RU" smtClean="0"/>
              <a:t>18.03.2025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FA943-7884-43B6-A1F6-4FDD1704F2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2520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98A9B-7180-4FB2-9BB3-191B7C4EA9A4}" type="datetimeFigureOut">
              <a:rPr lang="ru-RU" smtClean="0"/>
              <a:t>18.03.2025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FA943-7884-43B6-A1F6-4FDD1704F2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11682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98A9B-7180-4FB2-9BB3-191B7C4EA9A4}" type="datetimeFigureOut">
              <a:rPr lang="ru-RU" smtClean="0"/>
              <a:t>18.03.2025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FA943-7884-43B6-A1F6-4FDD1704F2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82798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98A9B-7180-4FB2-9BB3-191B7C4EA9A4}" type="datetimeFigureOut">
              <a:rPr lang="ru-RU" smtClean="0"/>
              <a:t>18.03.2025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FA943-7884-43B6-A1F6-4FDD1704F2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74282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98A9B-7180-4FB2-9BB3-191B7C4EA9A4}" type="datetimeFigureOut">
              <a:rPr lang="ru-RU" smtClean="0"/>
              <a:t>18.03.2025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FA943-7884-43B6-A1F6-4FDD1704F2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30273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98A9B-7180-4FB2-9BB3-191B7C4EA9A4}" type="datetimeFigureOut">
              <a:rPr lang="ru-RU" smtClean="0"/>
              <a:t>18.03.2025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FA943-7884-43B6-A1F6-4FDD1704F2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98226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198A9B-7180-4FB2-9BB3-191B7C4EA9A4}" type="datetimeFigureOut">
              <a:rPr lang="ru-RU" smtClean="0"/>
              <a:t>18.03.2025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3FA943-7884-43B6-A1F6-4FDD1704F2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2934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png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3.png"/><Relationship Id="rId4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6" Type="http://schemas.openxmlformats.org/officeDocument/2006/relationships/image" Target="../media/image3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5" Type="http://schemas.openxmlformats.org/officeDocument/2006/relationships/image" Target="../media/image3.png"/><Relationship Id="rId4" Type="http://schemas.openxmlformats.org/officeDocument/2006/relationships/image" Target="../media/image1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5" Type="http://schemas.openxmlformats.org/officeDocument/2006/relationships/image" Target="../media/image3.png"/><Relationship Id="rId4" Type="http://schemas.openxmlformats.org/officeDocument/2006/relationships/image" Target="../media/image18.gi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6.mp3"/><Relationship Id="rId1" Type="http://schemas.microsoft.com/office/2007/relationships/media" Target="../media/media26.mp3"/><Relationship Id="rId5" Type="http://schemas.openxmlformats.org/officeDocument/2006/relationships/image" Target="../media/image3.png"/><Relationship Id="rId4" Type="http://schemas.openxmlformats.org/officeDocument/2006/relationships/image" Target="../media/image19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9.mp3"/><Relationship Id="rId1" Type="http://schemas.microsoft.com/office/2007/relationships/media" Target="../media/media29.mp3"/><Relationship Id="rId5" Type="http://schemas.openxmlformats.org/officeDocument/2006/relationships/image" Target="../media/image3.png"/><Relationship Id="rId4" Type="http://schemas.openxmlformats.org/officeDocument/2006/relationships/image" Target="../media/image20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1.m4a"/><Relationship Id="rId1" Type="http://schemas.microsoft.com/office/2007/relationships/media" Target="../media/media31.m4a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2.m4a"/><Relationship Id="rId1" Type="http://schemas.microsoft.com/office/2007/relationships/media" Target="../media/media32.m4a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3.mp3"/><Relationship Id="rId1" Type="http://schemas.microsoft.com/office/2007/relationships/media" Target="../media/media33.mp3"/><Relationship Id="rId5" Type="http://schemas.openxmlformats.org/officeDocument/2006/relationships/image" Target="../media/image3.png"/><Relationship Id="rId4" Type="http://schemas.openxmlformats.org/officeDocument/2006/relationships/image" Target="../media/image21.jpe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4.m4a"/><Relationship Id="rId1" Type="http://schemas.microsoft.com/office/2007/relationships/media" Target="../media/media34.m4a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3.png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3.png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Картинки по запросу &quot;картинка 23 февраля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15800" cy="6822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8203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Похожее изображени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791310" y="125848"/>
            <a:ext cx="5218980" cy="6606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89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8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Картинки по запросу картинка день защитника отечеств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800"/>
            <a:ext cx="79306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2546" y="129723"/>
            <a:ext cx="412945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905121" y="129723"/>
            <a:ext cx="3533660" cy="58477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«У меня матроска»</a:t>
            </a:r>
            <a:endParaRPr lang="ru-RU" sz="3200" dirty="0"/>
          </a:p>
        </p:txBody>
      </p:sp>
      <p:pic>
        <p:nvPicPr>
          <p:cNvPr id="3" name="приложение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620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587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Похожее изображени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5278" y="458274"/>
            <a:ext cx="4944504" cy="6258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03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9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Картинки по запросу &quot;картинка танкист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1546"/>
            <a:ext cx="12192000" cy="6919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5536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Похожее изображени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84100" y="249382"/>
            <a:ext cx="5165169" cy="6538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071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9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Похожее изображени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5278" y="458274"/>
            <a:ext cx="4944504" cy="6258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518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1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Картинки по запросу картинка танк в бассейн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895" y="4009293"/>
            <a:ext cx="4451105" cy="2848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Картинки по запросу картинка военный у врача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990" y="0"/>
            <a:ext cx="4231521" cy="3173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Картинки по запросу картинка танкисты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2885" y="2110154"/>
            <a:ext cx="4191546" cy="2919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8563707" y="228571"/>
            <a:ext cx="3249031" cy="58477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«Танкисты»</a:t>
            </a:r>
            <a:endParaRPr lang="ru-RU" sz="3200" dirty="0"/>
          </a:p>
        </p:txBody>
      </p:sp>
      <p:pic>
        <p:nvPicPr>
          <p:cNvPr id="2" name="приложение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253750" y="543364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1373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16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Похожее изображени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223996" y="221673"/>
            <a:ext cx="5242699" cy="6636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59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7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Похожее изображени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5278" y="458274"/>
            <a:ext cx="4944504" cy="6258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588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0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Картинки по запросу картинка оркестр военный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820038"/>
            <a:ext cx="12192000" cy="955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0" y="-87954"/>
            <a:ext cx="12191999" cy="107721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Оркестр: погремушки, колокольчики, бубны, ложки, бутылки-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шумелки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барабаны, все вместе</a:t>
            </a:r>
            <a:endParaRPr lang="ru-RU" sz="3200" dirty="0"/>
          </a:p>
        </p:txBody>
      </p:sp>
      <p:pic>
        <p:nvPicPr>
          <p:cNvPr id="2" name="приложение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610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34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Похожее изображени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699097" y="139703"/>
            <a:ext cx="5197090" cy="6578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62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2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397207" y="265552"/>
            <a:ext cx="5208035" cy="659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5702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Похожее изображени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5278" y="458274"/>
            <a:ext cx="4944504" cy="6258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523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4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-61546"/>
            <a:ext cx="8951053" cy="6919546"/>
          </a:xfrm>
          <a:prstGeom prst="rect">
            <a:avLst/>
          </a:prstGeom>
        </p:spPr>
      </p:pic>
      <p:pic>
        <p:nvPicPr>
          <p:cNvPr id="4" name="Picture 4" descr="Похожее изображение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1425" y="1202040"/>
            <a:ext cx="3885397" cy="5814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8079977" y="0"/>
            <a:ext cx="4112023" cy="58477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«Пограничники»</a:t>
            </a:r>
            <a:endParaRPr lang="ru-RU" sz="3200" dirty="0"/>
          </a:p>
        </p:txBody>
      </p:sp>
      <p:pic>
        <p:nvPicPr>
          <p:cNvPr id="5" name="приложение 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112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390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Похожее изображени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08400" y="307116"/>
            <a:ext cx="5175199" cy="6550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311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0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Похожее изображени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5278" y="458274"/>
            <a:ext cx="4944504" cy="6258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638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1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картинка на прозрачном фоне самолёт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734" y="-114474"/>
            <a:ext cx="10049208" cy="6280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12177" y="360455"/>
            <a:ext cx="3036409" cy="58477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«Лётчики»</a:t>
            </a:r>
            <a:endParaRPr lang="ru-RU" sz="3200" dirty="0"/>
          </a:p>
        </p:txBody>
      </p:sp>
      <p:pic>
        <p:nvPicPr>
          <p:cNvPr id="3" name="приложение 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190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10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Похожее изображени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674558" y="277091"/>
            <a:ext cx="5198918" cy="6580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661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8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Картинки по запросу &quot;картинка анимация конь скачет&quot;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306" y="3582622"/>
            <a:ext cx="4191000" cy="3143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Картинки по запросу &quot;картинка анимация конь скачет&quot;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837" y="0"/>
            <a:ext cx="4191000" cy="3143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Картинки по запросу &quot;картинка анимация конь скачет&quot;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216122" y="3582622"/>
            <a:ext cx="4384107" cy="3288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Картинки по запросу &quot;картинка анимация конь скачет&quot;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386108" y="70339"/>
            <a:ext cx="4472029" cy="3354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4349699" y="210986"/>
            <a:ext cx="2482539" cy="1077218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</a:t>
            </a:r>
          </a:p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«Наездники»</a:t>
            </a:r>
            <a:endParaRPr lang="ru-RU" sz="3200" dirty="0"/>
          </a:p>
        </p:txBody>
      </p:sp>
      <p:pic>
        <p:nvPicPr>
          <p:cNvPr id="3" name="приложение 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388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07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Похожее изображени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5278" y="458274"/>
            <a:ext cx="4944504" cy="6258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309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6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Похожее изображени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383352" y="132776"/>
            <a:ext cx="5208035" cy="659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854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9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Лучшие мультфильмы 1965 года | Как же это было | Яндекс Дзен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9094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9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Картинки по запросу &quot;картинка военные медики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5274842" cy="58477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«Медицинские сёстры»</a:t>
            </a:r>
            <a:endParaRPr lang="ru-RU" sz="3200" dirty="0"/>
          </a:p>
        </p:txBody>
      </p:sp>
      <p:pic>
        <p:nvPicPr>
          <p:cNvPr id="3" name="приложение 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46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822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Похожее изображени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5278" y="458274"/>
            <a:ext cx="4944504" cy="6258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791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41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Похожее изображени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13873" y="160485"/>
            <a:ext cx="5164254" cy="6537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316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2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Картинки по запросу &quot;картинка военные чинят технику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8009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-1" y="0"/>
            <a:ext cx="5989717" cy="58477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«Собери военную технику»</a:t>
            </a:r>
            <a:endParaRPr lang="ru-RU" sz="3200" dirty="0"/>
          </a:p>
        </p:txBody>
      </p:sp>
      <p:pic>
        <p:nvPicPr>
          <p:cNvPr id="3" name="приложение 1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8099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3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Похожее изображени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5278" y="458274"/>
            <a:ext cx="4944504" cy="6258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3805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59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Похожее изображени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663098" y="153558"/>
            <a:ext cx="5175199" cy="6550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979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7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Похожее изображени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5278" y="458274"/>
            <a:ext cx="4944504" cy="6258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258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5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4" descr="Картинки по запросу &quot;картинка моряки маашут флажками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75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5099858" cy="58477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«Россия – огромная страна»</a:t>
            </a:r>
            <a:endParaRPr lang="ru-RU" sz="3200" dirty="0"/>
          </a:p>
        </p:txBody>
      </p:sp>
      <p:pic>
        <p:nvPicPr>
          <p:cNvPr id="3" name="приложение 1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615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45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5278" y="458274"/>
            <a:ext cx="4944504" cy="6258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1152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Похожее изображени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467352" y="124691"/>
            <a:ext cx="5229925" cy="6620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960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4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Похожее изображени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276724" y="152400"/>
            <a:ext cx="5297425" cy="670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494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3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Картинки по запросу &quot;картинка 23 февраля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12192001" cy="6859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893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Похожее изображени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5278" y="458274"/>
            <a:ext cx="4944504" cy="6258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://lenagold.narod.ru/fon/clipart/k/konv/konv95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0182" y="1515471"/>
            <a:ext cx="2774376" cy="2945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058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42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Похожее изображени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297381" y="232808"/>
            <a:ext cx="5155459" cy="6525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137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Похожее изображени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5278" y="458274"/>
            <a:ext cx="4944504" cy="6258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95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8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Картинки по запросу &quot;картинка военные делают зарядку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7394" y="-439615"/>
            <a:ext cx="12429394" cy="8449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270711" y="-139696"/>
            <a:ext cx="1550617" cy="58477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Зарядка</a:t>
            </a:r>
            <a:endParaRPr lang="ru-RU" sz="3200" dirty="0"/>
          </a:p>
        </p:txBody>
      </p:sp>
      <p:pic>
        <p:nvPicPr>
          <p:cNvPr id="3" name="приложение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431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898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266</TotalTime>
  <Words>55</Words>
  <Application>Microsoft Office PowerPoint</Application>
  <PresentationFormat>Широкоэкранный</PresentationFormat>
  <Paragraphs>11</Paragraphs>
  <Slides>39</Slides>
  <Notes>0</Notes>
  <HiddenSlides>0</HiddenSlides>
  <MMClips>34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4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Alex</dc:creator>
  <cp:lastModifiedBy>Tata</cp:lastModifiedBy>
  <cp:revision>50</cp:revision>
  <dcterms:created xsi:type="dcterms:W3CDTF">2020-12-15T15:47:52Z</dcterms:created>
  <dcterms:modified xsi:type="dcterms:W3CDTF">2025-03-18T17:04:30Z</dcterms:modified>
</cp:coreProperties>
</file>