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59" r:id="rId12"/>
    <p:sldId id="260" r:id="rId13"/>
    <p:sldId id="26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43AC34-6E42-40E1-9BCF-180283E6F36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8F7D5F-6372-424A-850D-F33EDA2777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0.wdp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2.wdp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4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microsoft.com/office/2007/relationships/hdphoto" Target="../media/hdphoto26.wdp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9.wdp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2.wdp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microsoft.com/office/2007/relationships/hdphoto" Target="../media/hdphoto38.wdp"/><Relationship Id="rId3" Type="http://schemas.microsoft.com/office/2007/relationships/hdphoto" Target="../media/hdphoto33.wdp"/><Relationship Id="rId7" Type="http://schemas.microsoft.com/office/2007/relationships/hdphoto" Target="../media/hdphoto35.wdp"/><Relationship Id="rId12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microsoft.com/office/2007/relationships/hdphoto" Target="../media/hdphoto37.wdp"/><Relationship Id="rId5" Type="http://schemas.microsoft.com/office/2007/relationships/hdphoto" Target="../media/hdphoto34.wdp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microsoft.com/office/2007/relationships/hdphoto" Target="../media/hdphoto36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2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55049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казенное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№31»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Восток Красноармейского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риморского края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7221" y="1321998"/>
            <a:ext cx="6617362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технологии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7086" y="5733256"/>
            <a:ext cx="690539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работы: </a:t>
            </a:r>
            <a:r>
              <a:rPr lang="ru-RU" sz="17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Кутугина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59" y="2651656"/>
            <a:ext cx="2971048" cy="28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850106"/>
          </a:xfrm>
        </p:spPr>
        <p:txBody>
          <a:bodyPr/>
          <a:lstStyle/>
          <a:p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Цветы  закрепите на получившуюся заготовку.</a:t>
            </a:r>
            <a:endParaRPr lang="ru-RU" dirty="0"/>
          </a:p>
        </p:txBody>
      </p:sp>
      <p:pic>
        <p:nvPicPr>
          <p:cNvPr id="11266" name="Picture 2" descr="C:\Users\Наталья\Desktop\Фото\DSC076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399" y="1600200"/>
            <a:ext cx="5843201" cy="487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Переходим к третьему этапу.  Возьмите чашку, насыпьте в неё гипс.</a:t>
            </a:r>
            <a:endParaRPr lang="ru-RU" dirty="0"/>
          </a:p>
        </p:txBody>
      </p:sp>
      <p:pic>
        <p:nvPicPr>
          <p:cNvPr id="2050" name="Picture 2" descr="C:\Users\Наталья\Desktop\Фото\DSC07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060848"/>
            <a:ext cx="57606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86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Добавьте воды, чтобы получилась масса, похожая по консистенции на сметану.</a:t>
            </a:r>
            <a:endParaRPr lang="ru-RU" dirty="0"/>
          </a:p>
        </p:txBody>
      </p:sp>
      <p:pic>
        <p:nvPicPr>
          <p:cNvPr id="3075" name="Picture 3" descr="C:\Users\Наталья\Desktop\Фото\DSC076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988840"/>
            <a:ext cx="4896544" cy="4285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8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Эту массу залейте в стаканчик из под йогурта или любую другую тару. </a:t>
            </a:r>
            <a:endParaRPr lang="ru-RU" dirty="0"/>
          </a:p>
        </p:txBody>
      </p:sp>
      <p:pic>
        <p:nvPicPr>
          <p:cNvPr id="4098" name="Picture 2" descr="C:\Users\Наталья\Desktop\Фото\DSC076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00808"/>
            <a:ext cx="5184576" cy="443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3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Шар с цветами поставьте в стаканчик с раствором гипса и оставьте на несколько часов. </a:t>
            </a:r>
            <a:endParaRPr lang="ru-RU" dirty="0"/>
          </a:p>
        </p:txBody>
      </p:sp>
      <p:pic>
        <p:nvPicPr>
          <p:cNvPr id="12290" name="Picture 2" descr="C:\Users\Наталья\Desktop\Фото\DSC076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988840"/>
            <a:ext cx="4608512" cy="4506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7520216" cy="778098"/>
          </a:xfrm>
        </p:spPr>
        <p:txBody>
          <a:bodyPr/>
          <a:lstStyle/>
          <a:p>
            <a:pPr algn="ctr"/>
            <a:r>
              <a:rPr lang="ru-RU" sz="23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Дождитесь  </a:t>
            </a:r>
            <a:r>
              <a:rPr lang="ru-RU" sz="2300" cap="none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lang="ru-RU" sz="23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застывания раствора. </a:t>
            </a:r>
            <a:endParaRPr lang="ru-RU" dirty="0"/>
          </a:p>
        </p:txBody>
      </p:sp>
      <p:pic>
        <p:nvPicPr>
          <p:cNvPr id="13314" name="Picture 2" descr="C:\Users\Наталья\Desktop\Фото\DSC076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37138">
            <a:off x="560945" y="2087874"/>
            <a:ext cx="3657600" cy="320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Наталья\Desktop\Фото\DSC07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491">
            <a:off x="5072424" y="1870093"/>
            <a:ext cx="3127729" cy="3642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3050"/>
            <a:ext cx="7461448" cy="779686"/>
          </a:xfrm>
        </p:spPr>
        <p:txBody>
          <a:bodyPr/>
          <a:lstStyle/>
          <a:p>
            <a:pPr algn="ctr"/>
            <a:r>
              <a:rPr lang="ru-RU" sz="23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Теперь необходимо украсить стаканчик. </a:t>
            </a:r>
            <a:endParaRPr lang="ru-RU" dirty="0"/>
          </a:p>
        </p:txBody>
      </p:sp>
      <p:pic>
        <p:nvPicPr>
          <p:cNvPr id="14338" name="Picture 2" descr="C:\Users\Наталья\Desktop\Фото\DSC076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Наталья\Desktop\Фото\DSC076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92494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1268760"/>
            <a:ext cx="3647256" cy="95932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Отрежьте кусок гофрированной бумаги размером 15 на 10см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340768"/>
            <a:ext cx="3645024" cy="88732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Сложите его в несколько раз.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ья\Desktop\Фото\DSC076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78092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Наталья\Desktop\Фото\DSC076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85293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476672"/>
            <a:ext cx="3657600" cy="1162424"/>
          </a:xfrm>
        </p:spPr>
        <p:txBody>
          <a:bodyPr/>
          <a:lstStyle/>
          <a:p>
            <a:r>
              <a:rPr lang="ru-RU" dirty="0" smtClean="0"/>
              <a:t>Ножницами отрежьте края (в виде волны, зубчиков и т.д.)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548680"/>
            <a:ext cx="3573016" cy="936104"/>
          </a:xfrm>
        </p:spPr>
        <p:txBody>
          <a:bodyPr/>
          <a:lstStyle/>
          <a:p>
            <a:r>
              <a:rPr lang="ru-RU" dirty="0" smtClean="0"/>
              <a:t>Разверните заготовку.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6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3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Оберните бумагу вокруг стаканчика. Отрежьте декоративную тесьму и закрепите ею «юбочку» на стаканчике. </a:t>
            </a:r>
            <a:endParaRPr lang="ru-RU" dirty="0"/>
          </a:p>
        </p:txBody>
      </p:sp>
      <p:pic>
        <p:nvPicPr>
          <p:cNvPr id="16386" name="Picture 2" descr="C:\Users\Наталья\Desktop\Фото\DSC076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623012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аталья\Desktop\Фото\DSC076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1821811" cy="20636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Наталья\Desktop\Фото\DSC07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90" y="1825713"/>
            <a:ext cx="2859599" cy="347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3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Придайте «юбочке» пышную форму, растянув слегка бумагу снизу..</a:t>
            </a:r>
            <a:endParaRPr lang="ru-RU" dirty="0"/>
          </a:p>
        </p:txBody>
      </p:sp>
      <p:pic>
        <p:nvPicPr>
          <p:cNvPr id="17410" name="Picture 2" descr="C:\Users\Наталья\Desktop\Фото\DSC076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60848"/>
            <a:ext cx="3657600" cy="3175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Наталья\Desktop\Фото\DSC0765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163887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 компьютерной презентации:</a:t>
            </a:r>
            <a:br>
              <a:rPr lang="ru-RU" sz="3200" u="sng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Работа с разными материалами. Букет для мамы.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Фото\DSC076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8949" y="1773872"/>
            <a:ext cx="3724102" cy="4526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850106"/>
          </a:xfrm>
        </p:spPr>
        <p:txBody>
          <a:bodyPr/>
          <a:lstStyle/>
          <a:p>
            <a:pPr algn="ctr"/>
            <a:r>
              <a:rPr lang="ru-RU" sz="23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Наши работы практически готовы.</a:t>
            </a:r>
            <a:endParaRPr lang="ru-RU" dirty="0"/>
          </a:p>
        </p:txBody>
      </p:sp>
      <p:pic>
        <p:nvPicPr>
          <p:cNvPr id="18435" name="Picture 3" descr="C:\Users\Наталья\Desktop\Фото\DSC076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00808"/>
            <a:ext cx="7467600" cy="41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Наталья\Desktop\Фото\DSC076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68760"/>
            <a:ext cx="7467600" cy="39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3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Чтобы получился настоящий подарок упакуйте его в прозрачную подарочную плёнку.</a:t>
            </a:r>
            <a:endParaRPr lang="ru-RU" dirty="0"/>
          </a:p>
        </p:txBody>
      </p:sp>
      <p:pic>
        <p:nvPicPr>
          <p:cNvPr id="20482" name="Picture 2" descr="C:\Users\Наталья\Desktop\Фото\DSC076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3657600" cy="392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Наталья\Desktop\Фото\DSC076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375" y="2215687"/>
            <a:ext cx="3657600" cy="3341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талья\Desktop\Фото\DSC076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48946">
            <a:off x="0" y="2916238"/>
            <a:ext cx="2051050" cy="2463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Наталья\Desktop\Фото\DSC07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951">
            <a:off x="6432979" y="583163"/>
            <a:ext cx="2432331" cy="2181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Наталья\Desktop\Фото\DSC076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129">
            <a:off x="6320969" y="2909261"/>
            <a:ext cx="1845228" cy="2302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Наталья\Desktop\Фото\DSC076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96" y="188640"/>
            <a:ext cx="2664296" cy="244827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Наталья\Desktop\Фото\DSC076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60" y="4216158"/>
            <a:ext cx="3016168" cy="23975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Наталья\Desktop\Фото\DSC0762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4590">
            <a:off x="395536" y="620688"/>
            <a:ext cx="2223488" cy="2295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2715654"/>
            <a:ext cx="362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подарок мамам готов!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данной презентации использован только авторский материал (фото, текст). </a:t>
            </a:r>
            <a:endParaRPr lang="ru-RU" sz="3600" dirty="0" smtClean="0">
              <a:solidFill>
                <a:srgbClr val="B32C16">
                  <a:lumMod val="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Никакими </a:t>
            </a:r>
            <a:r>
              <a:rPr lang="ru-RU" sz="3600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иными источниками автор не </a:t>
            </a:r>
            <a:r>
              <a:rPr lang="ru-RU" sz="3600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пользовался.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890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900" cap="none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Работу начнём с изготовления цветов. Для этого нам потребуются следующие материалы и </a:t>
            </a:r>
            <a:r>
              <a:rPr lang="ru-RU" sz="29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инструменты: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ья\Desktop\Фото\DSC076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991" y="1600200"/>
            <a:ext cx="5998018" cy="487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73050"/>
            <a:ext cx="7533456" cy="635670"/>
          </a:xfrm>
        </p:spPr>
        <p:txBody>
          <a:bodyPr/>
          <a:lstStyle/>
          <a:p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ья\Desktop\Фото\DSC076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564904"/>
            <a:ext cx="3657600" cy="2744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467544" y="692696"/>
            <a:ext cx="3600400" cy="11753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Возьмите обыкновенную бумажную салфетку.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3356992" cy="1296144"/>
          </a:xfrm>
        </p:spPr>
        <p:txBody>
          <a:bodyPr/>
          <a:lstStyle/>
          <a:p>
            <a:r>
              <a:rPr lang="ru-RU" dirty="0" smtClean="0"/>
              <a:t>Сложите её пополам, а затем ещё раз пополам.</a:t>
            </a:r>
            <a:endParaRPr lang="ru-RU" dirty="0"/>
          </a:p>
        </p:txBody>
      </p:sp>
      <p:pic>
        <p:nvPicPr>
          <p:cNvPr id="6147" name="Picture 3" descr="C:\Users\Наталья\Desktop\Фото\DSC07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16798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Фото\DSC076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5" y="4269606"/>
            <a:ext cx="3095973" cy="232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06090"/>
          </a:xfrm>
        </p:spPr>
        <p:txBody>
          <a:bodyPr>
            <a:normAutofit/>
          </a:bodyPr>
          <a:lstStyle/>
          <a:p>
            <a:pPr algn="ctr"/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cap="none" dirty="0" err="1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Степлером</a:t>
            </a:r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скрепите посередине.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аталья\Desktop\Фото\DSC076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56792"/>
            <a:ext cx="6498166" cy="487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Обрежьте ножницами уголки, придав заготовке форму 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Наталья\Desktop\Фото\DSC076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Фото\DSC076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420888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620688"/>
            <a:ext cx="3647256" cy="1607400"/>
          </a:xfrm>
        </p:spPr>
        <p:txBody>
          <a:bodyPr/>
          <a:lstStyle/>
          <a:p>
            <a:r>
              <a:rPr lang="ru-RU" sz="2400" b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Поднимайте слои салфетки вверх, прижимая их пальцами.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620688"/>
            <a:ext cx="3573016" cy="1607400"/>
          </a:xfrm>
        </p:spPr>
        <p:txBody>
          <a:bodyPr/>
          <a:lstStyle/>
          <a:p>
            <a:r>
              <a:rPr lang="ru-RU" sz="2400" b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Таким образом получается цветок.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Users\Наталья\Desktop\Фото\DSC07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1" y="2534221"/>
            <a:ext cx="3986440" cy="2990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210146"/>
          </a:xfrm>
        </p:spPr>
        <p:txBody>
          <a:bodyPr>
            <a:normAutofit fontScale="90000"/>
          </a:bodyPr>
          <a:lstStyle/>
          <a:p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серединку цветка воткните декоративную иголку. Наш цветок готов. Подобным образом нужно сделать 15 – 20 цветов.</a:t>
            </a:r>
            <a:endParaRPr lang="ru-RU" dirty="0"/>
          </a:p>
        </p:txBody>
      </p:sp>
      <p:pic>
        <p:nvPicPr>
          <p:cNvPr id="10242" name="Picture 2" descr="C:\Users\Наталья\Desktop\Фото\DSC076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571" y="1600200"/>
            <a:ext cx="6002857" cy="4873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cap="none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Переходим к следующему этапу. Нам нужно сделать шар, на который будем крепить цветы.</a:t>
            </a:r>
            <a:endParaRPr lang="ru-RU" dirty="0"/>
          </a:p>
        </p:txBody>
      </p:sp>
      <p:pic>
        <p:nvPicPr>
          <p:cNvPr id="2050" name="Picture 2" descr="C:\Users\Наталья\Desktop\Фото\DSC07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750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Фото\DSC07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09" y="1705675"/>
            <a:ext cx="2711183" cy="20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Фото\DSC07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45" y="1646853"/>
            <a:ext cx="2520280" cy="317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079" y="4221088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Возьмите газету.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96224" y="4005064"/>
            <a:ext cx="2423151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Сомните её так, чтобы получился шар. Для того, чтобы изделие держало форму, можно даже обмотать его нитками или скотчем.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319665" y="4931939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Получившийся шар сверху оберните белой бумагой вот так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322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Century Schoolbook</vt:lpstr>
      <vt:lpstr>Times New Roman</vt:lpstr>
      <vt:lpstr>Wingdings</vt:lpstr>
      <vt:lpstr>Wingdings 2</vt:lpstr>
      <vt:lpstr>Эркер</vt:lpstr>
      <vt:lpstr>Муниципальное казенное общеобразовательное учреждение  «Средняя общеобразовательная школа №31»  п. Восток Красноармейского муниципального округа  Приморского края</vt:lpstr>
      <vt:lpstr>Тема компьютерной презентации:  Работа с разными материалами. Букет для мамы. </vt:lpstr>
      <vt:lpstr>Работу начнём с изготовления цветов. Для этого нам потребуются следующие материалы и инструменты: </vt:lpstr>
      <vt:lpstr> </vt:lpstr>
      <vt:lpstr> Степлером скрепите посередине.</vt:lpstr>
      <vt:lpstr>Обрежьте ножницами уголки, придав заготовке форму круга.</vt:lpstr>
      <vt:lpstr>Презентация PowerPoint</vt:lpstr>
      <vt:lpstr>В серединку цветка воткните декоративную иголку. Наш цветок готов. Подобным образом нужно сделать 15 – 20 цветов.</vt:lpstr>
      <vt:lpstr>Переходим к следующему этапу. Нам нужно сделать шар, на который будем крепить цветы.</vt:lpstr>
      <vt:lpstr>Цветы  закрепите на получившуюся заготовку.</vt:lpstr>
      <vt:lpstr>Переходим к третьему этапу.  Возьмите чашку, насыпьте в неё гипс.</vt:lpstr>
      <vt:lpstr> Добавьте воды, чтобы получилась масса, похожая по консистенции на сметану.</vt:lpstr>
      <vt:lpstr>Эту массу залейте в стаканчик из под йогурта или любую другую тару. </vt:lpstr>
      <vt:lpstr> Шар с цветами поставьте в стаканчик с раствором гипса и оставьте на несколько часов. </vt:lpstr>
      <vt:lpstr>Дождитесь  полного застывания раствора. </vt:lpstr>
      <vt:lpstr>Теперь необходимо украсить стаканчик. </vt:lpstr>
      <vt:lpstr>Презентация PowerPoint</vt:lpstr>
      <vt:lpstr>Оберните бумагу вокруг стаканчика. Отрежьте декоративную тесьму и закрепите ею «юбочку» на стаканчике. </vt:lpstr>
      <vt:lpstr>Придайте «юбочке» пышную форму, растянув слегка бумагу снизу..</vt:lpstr>
      <vt:lpstr> Наши работы практически готовы.</vt:lpstr>
      <vt:lpstr>Презентация PowerPoint</vt:lpstr>
      <vt:lpstr> Чтобы получился настоящий подарок упакуйте его в прозрачную подарочную плёнку.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22</cp:revision>
  <dcterms:created xsi:type="dcterms:W3CDTF">2015-03-28T07:50:09Z</dcterms:created>
  <dcterms:modified xsi:type="dcterms:W3CDTF">2025-02-11T09:55:37Z</dcterms:modified>
</cp:coreProperties>
</file>