
<file path=[Content_Types].xml><?xml version="1.0" encoding="utf-8"?>
<Types xmlns="http://schemas.openxmlformats.org/package/2006/content-types">
  <Default Extension="wmf" ContentType="image/x-wmf"/>
  <Default Extension="png" ContentType="image/pn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17.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Layouts/slideLayout17.xml" ContentType="application/vnd.openxmlformats-officedocument.presentationml.slideLayout+xml"/>
  <Override PartName="/ppt/slideLayouts/slideLayout15.xml" ContentType="application/vnd.openxmlformats-officedocument.presentationml.slideLayout+xml"/>
  <Override PartName="/ppt/slideLayouts/slideLayout13.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12.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4.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16.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Layouts/slideLayout6.xml" ContentType="application/vnd.openxmlformats-officedocument.presentationml.slideLayout+xml"/>
  <Override PartName="/ppt/presProps.xml" ContentType="application/vnd.openxmlformats-officedocument.presentationml.presProps+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9144000" cy="6858000"/>
  <p:defaultTextStyle>
    <a:lvl1pPr marL="0" marR="0" indent="0" algn="l" defTabSz="449580">
      <a:lnSpc>
        <a:spcPct val="100000"/>
      </a:lnSpc>
      <a:spcBef>
        <a:spcPts val="0"/>
      </a:spcBef>
      <a:spcAft>
        <a:spcPts val="0"/>
      </a:spcAft>
      <a:buNone/>
      <a:defRPr sz="1800" b="0" i="0" u="none" strike="noStrike" spc="0">
        <a:solidFill>
          <a:schemeClr val="tx1"/>
        </a:solidFill>
        <a:latin typeface="Calibri"/>
        <a:ea typeface="SimSun"/>
        <a:cs typeface="Times New Roman"/>
      </a:defRPr>
    </a:lvl1pPr>
    <a:lvl2pPr marL="457200" marR="0" indent="0" algn="l" defTabSz="449580">
      <a:lnSpc>
        <a:spcPct val="100000"/>
      </a:lnSpc>
      <a:spcBef>
        <a:spcPts val="0"/>
      </a:spcBef>
      <a:spcAft>
        <a:spcPts val="0"/>
      </a:spcAft>
      <a:buNone/>
      <a:defRPr sz="1800" b="0" i="0" u="none" strike="noStrike" spc="0">
        <a:solidFill>
          <a:schemeClr val="tx1"/>
        </a:solidFill>
        <a:latin typeface="Calibri"/>
        <a:ea typeface="SimSun"/>
        <a:cs typeface="Times New Roman"/>
      </a:defRPr>
    </a:lvl2pPr>
    <a:lvl3pPr marL="914400" marR="0" indent="0" algn="l" defTabSz="449580">
      <a:lnSpc>
        <a:spcPct val="100000"/>
      </a:lnSpc>
      <a:spcBef>
        <a:spcPts val="0"/>
      </a:spcBef>
      <a:spcAft>
        <a:spcPts val="0"/>
      </a:spcAft>
      <a:buNone/>
      <a:defRPr sz="1800" b="0" i="0" u="none" strike="noStrike" spc="0">
        <a:solidFill>
          <a:schemeClr val="tx1"/>
        </a:solidFill>
        <a:latin typeface="Calibri"/>
        <a:ea typeface="SimSun"/>
        <a:cs typeface="Times New Roman"/>
      </a:defRPr>
    </a:lvl3pPr>
    <a:lvl4pPr marL="1371600" marR="0" indent="0" algn="l" defTabSz="449580">
      <a:lnSpc>
        <a:spcPct val="100000"/>
      </a:lnSpc>
      <a:spcBef>
        <a:spcPts val="0"/>
      </a:spcBef>
      <a:spcAft>
        <a:spcPts val="0"/>
      </a:spcAft>
      <a:buNone/>
      <a:defRPr sz="1800" b="0" i="0" u="none" strike="noStrike" spc="0">
        <a:solidFill>
          <a:schemeClr val="tx1"/>
        </a:solidFill>
        <a:latin typeface="Calibri"/>
        <a:ea typeface="SimSun"/>
        <a:cs typeface="Times New Roman"/>
      </a:defRPr>
    </a:lvl4pPr>
    <a:lvl5pPr marL="1828800" marR="0" indent="0" algn="l" defTabSz="449580">
      <a:lnSpc>
        <a:spcPct val="100000"/>
      </a:lnSpc>
      <a:spcBef>
        <a:spcPts val="0"/>
      </a:spcBef>
      <a:spcAft>
        <a:spcPts val="0"/>
      </a:spcAft>
      <a:buNone/>
      <a:defRPr sz="1800" b="0" i="0" u="none" strike="noStrike" spc="0">
        <a:solidFill>
          <a:schemeClr val="tx1"/>
        </a:solidFill>
        <a:latin typeface="Calibri"/>
        <a:ea typeface="SimSun"/>
        <a:cs typeface="Times New Roman"/>
      </a:defRPr>
    </a:lvl5pPr>
    <a:lvl6pPr marL="2286000" marR="0" indent="0" algn="l" defTabSz="449580">
      <a:lnSpc>
        <a:spcPct val="100000"/>
      </a:lnSpc>
      <a:spcBef>
        <a:spcPts val="0"/>
      </a:spcBef>
      <a:spcAft>
        <a:spcPts val="0"/>
      </a:spcAft>
      <a:buNone/>
      <a:defRPr sz="1800" b="0" i="0" u="none" strike="noStrike" spc="0">
        <a:solidFill>
          <a:schemeClr val="tx1"/>
        </a:solidFill>
        <a:latin typeface="Calibri"/>
        <a:ea typeface="SimSun"/>
        <a:cs typeface="Times New Roman"/>
      </a:defRPr>
    </a:lvl6pPr>
    <a:lvl7pPr marL="2743200" marR="0" indent="0" algn="l" defTabSz="449580">
      <a:lnSpc>
        <a:spcPct val="100000"/>
      </a:lnSpc>
      <a:spcBef>
        <a:spcPts val="0"/>
      </a:spcBef>
      <a:spcAft>
        <a:spcPts val="0"/>
      </a:spcAft>
      <a:buNone/>
      <a:defRPr sz="1800" b="0" i="0" u="none" strike="noStrike" spc="0">
        <a:solidFill>
          <a:schemeClr val="tx1"/>
        </a:solidFill>
        <a:latin typeface="Calibri"/>
        <a:ea typeface="SimSun"/>
        <a:cs typeface="Times New Roman"/>
      </a:defRPr>
    </a:lvl7pPr>
    <a:lvl8pPr marL="3200400" marR="0" indent="0" algn="l" defTabSz="449580">
      <a:lnSpc>
        <a:spcPct val="100000"/>
      </a:lnSpc>
      <a:spcBef>
        <a:spcPts val="0"/>
      </a:spcBef>
      <a:spcAft>
        <a:spcPts val="0"/>
      </a:spcAft>
      <a:buNone/>
      <a:defRPr sz="1800" b="0" i="0" u="none" strike="noStrike" spc="0">
        <a:solidFill>
          <a:schemeClr val="tx1"/>
        </a:solidFill>
        <a:latin typeface="Calibri"/>
        <a:ea typeface="SimSun"/>
        <a:cs typeface="Times New Roman"/>
      </a:defRPr>
    </a:lvl8pPr>
    <a:lvl9pPr marL="3657600" marR="0" indent="0" algn="l" defTabSz="449580">
      <a:lnSpc>
        <a:spcPct val="100000"/>
      </a:lnSpc>
      <a:spcBef>
        <a:spcPts val="0"/>
      </a:spcBef>
      <a:spcAft>
        <a:spcPts val="0"/>
      </a:spcAft>
      <a:buNone/>
      <a:defRPr sz="1800" b="0" i="0" u="none" strike="noStrike" spc="0">
        <a:solidFill>
          <a:schemeClr val="tx1"/>
        </a:solidFill>
        <a:latin typeface="Calibri"/>
        <a:ea typeface="SimSun"/>
        <a:cs typeface="Times New Roman"/>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enClr>
      <a:srgbClr val="0000FF"/>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howGuides="1" snapToObjects="1">
      <p:cViewPr varScale="1">
        <p:scale>
          <a:sx n="74" d="100"/>
          <a:sy n="74" d="100"/>
        </p:scale>
        <p:origin x="1096" y="212"/>
      </p:cViewPr>
      <p:guideLst>
        <p:guide pos="2160" orient="horz"/>
        <p:guide pos="2880"/>
      </p:guideLst>
    </p:cSldViewPr>
  </p:slideViewPr>
  <p:gridSpacing cx="71755" cy="71755"/>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 Id="rId21" Type="http://schemas.openxmlformats.org/officeDocument/2006/relationships/tableStyles" Target="tableStyles.xml" /><Relationship Id="rId22"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Титульный слайд">
    <p:spTree>
      <p:nvGrpSpPr>
        <p:cNvPr id="1" name=""/>
        <p:cNvGrpSpPr/>
        <p:nvPr/>
      </p:nvGrpSpPr>
      <p:grpSpPr bwMode="auto">
        <a:xfrm>
          <a:off x="0" y="0"/>
          <a:ext cx="0" cy="0"/>
          <a:chOff x="0" y="0"/>
          <a:chExt cx="0" cy="0"/>
        </a:xfrm>
      </p:grpSpPr>
      <p:grpSp>
        <p:nvGrpSpPr>
          <p:cNvPr id="2" name="Group 6"/>
          <p:cNvGrpSpPr/>
          <p:nvPr/>
        </p:nvGrpSpPr>
        <p:grpSpPr bwMode="auto">
          <a:xfrm>
            <a:off x="-8255" y="-8255"/>
            <a:ext cx="9169400" cy="6874510"/>
            <a:chOff x="-8255" y="-8255"/>
            <a:chExt cx="9169400" cy="6874510"/>
          </a:xfrm>
        </p:grpSpPr>
        <p:sp>
          <p:nvSpPr>
            <p:cNvPr id="12" name="Straight Connector 16"/>
            <p:cNvSpPr/>
            <p:nvPr/>
          </p:nvSpPr>
          <p:spPr bwMode="auto">
            <a:xfrm flipV="1">
              <a:off x="5130800" y="4175760"/>
              <a:ext cx="4022090" cy="2682240"/>
            </a:xfrm>
            <a:prstGeom prst="line">
              <a:avLst/>
            </a:prstGeom>
            <a:noFill/>
            <a:ln w="9525" cap="flat" cmpd="sng" algn="ctr">
              <a:solidFill>
                <a:srgbClr val="D8D8D8"/>
              </a:solidFill>
              <a:prstDash val="solid"/>
              <a:headEnd type="none"/>
              <a:tailEnd type="none"/>
            </a:ln>
            <a:effectLst/>
          </p:spPr>
        </p:sp>
        <p:sp>
          <p:nvSpPr>
            <p:cNvPr id="11" name="Straight Connector 17"/>
            <p:cNvSpPr/>
            <p:nvPr/>
          </p:nvSpPr>
          <p:spPr bwMode="auto">
            <a:xfrm>
              <a:off x="7042785" y="0"/>
              <a:ext cx="1219200" cy="6858000"/>
            </a:xfrm>
            <a:prstGeom prst="line">
              <a:avLst/>
            </a:prstGeom>
            <a:noFill/>
            <a:ln w="9525" cap="flat" cmpd="sng" algn="ctr">
              <a:solidFill>
                <a:srgbClr val="BFBFBF"/>
              </a:solidFill>
              <a:prstDash val="solid"/>
              <a:headEnd type="none"/>
              <a:tailEnd type="none"/>
            </a:ln>
            <a:effectLst/>
          </p:spPr>
        </p:sp>
        <p:sp>
          <p:nvSpPr>
            <p:cNvPr id="10" name="Freeform 18"/>
            <p:cNvSpPr/>
            <p:nvPr/>
          </p:nvSpPr>
          <p:spPr bwMode="auto">
            <a:xfrm>
              <a:off x="6891655" y="0"/>
              <a:ext cx="2269490" cy="6866255"/>
            </a:xfrm>
            <a:custGeom>
              <a:avLst/>
              <a:gdLst/>
              <a:ahLst/>
              <a:cxnLst/>
              <a:rect l="0" t="0" r="2269490" b="6866255"/>
              <a:pathLst>
                <a:path w="2269490" h="6866255" fill="norm" stroke="1" extrusionOk="0">
                  <a:moveTo>
                    <a:pt x="2023577" y="0"/>
                  </a:moveTo>
                  <a:lnTo>
                    <a:pt x="0" y="6857789"/>
                  </a:lnTo>
                  <a:lnTo>
                    <a:pt x="2269115" y="6857789"/>
                  </a:lnTo>
                  <a:cubicBezTo>
                    <a:pt x="2271937" y="4580325"/>
                    <a:pt x="2257826" y="2294395"/>
                    <a:pt x="2260648" y="8465"/>
                  </a:cubicBezTo>
                  <a:lnTo>
                    <a:pt x="2023577" y="0"/>
                  </a:lnTo>
                  <a:close/>
                </a:path>
              </a:pathLst>
            </a:custGeom>
            <a:solidFill>
              <a:schemeClr val="accent1">
                <a:alpha val="29000"/>
              </a:schemeClr>
            </a:solidFill>
            <a:ln>
              <a:noFill/>
            </a:ln>
            <a:effectLst/>
          </p:spPr>
        </p:sp>
        <p:sp>
          <p:nvSpPr>
            <p:cNvPr id="9" name="Freeform 19"/>
            <p:cNvSpPr/>
            <p:nvPr/>
          </p:nvSpPr>
          <p:spPr bwMode="auto">
            <a:xfrm>
              <a:off x="7205345" y="-8255"/>
              <a:ext cx="1947545" cy="6866255"/>
            </a:xfrm>
            <a:custGeom>
              <a:avLst/>
              <a:gdLst/>
              <a:ahLst/>
              <a:cxnLst/>
              <a:rect l="0" t="0" r="1947545" b="6866255"/>
              <a:pathLst>
                <a:path w="1947545" h="6866255" fill="norm" stroke="1" extrusionOk="0">
                  <a:moveTo>
                    <a:pt x="0" y="0"/>
                  </a:moveTo>
                  <a:lnTo>
                    <a:pt x="1201895" y="6866255"/>
                  </a:lnTo>
                  <a:lnTo>
                    <a:pt x="1946731" y="6866255"/>
                  </a:lnTo>
                  <a:cubicBezTo>
                    <a:pt x="1943910" y="4577503"/>
                    <a:pt x="1949552" y="2288751"/>
                    <a:pt x="1946731" y="0"/>
                  </a:cubicBezTo>
                  <a:lnTo>
                    <a:pt x="0" y="0"/>
                  </a:lnTo>
                  <a:close/>
                </a:path>
              </a:pathLst>
            </a:custGeom>
            <a:solidFill>
              <a:schemeClr val="accent1">
                <a:alpha val="19000"/>
              </a:schemeClr>
            </a:solidFill>
            <a:ln>
              <a:noFill/>
            </a:ln>
            <a:effectLst/>
          </p:spPr>
        </p:sp>
        <p:sp>
          <p:nvSpPr>
            <p:cNvPr id="8" name="Freeform 20"/>
            <p:cNvSpPr/>
            <p:nvPr/>
          </p:nvSpPr>
          <p:spPr bwMode="auto">
            <a:xfrm>
              <a:off x="6637655" y="3919855"/>
              <a:ext cx="2513329" cy="2938145"/>
            </a:xfrm>
            <a:custGeom>
              <a:avLst/>
              <a:gdLst/>
              <a:ahLst/>
              <a:cxnLst/>
              <a:rect l="0" t="0" r="2513330" b="2938145"/>
              <a:pathLst>
                <a:path w="2513330" h="2938145" fill="norm" stroke="1" extrusionOk="0">
                  <a:moveTo>
                    <a:pt x="0" y="2938145"/>
                  </a:moveTo>
                  <a:lnTo>
                    <a:pt x="2506802" y="0"/>
                  </a:lnTo>
                  <a:cubicBezTo>
                    <a:pt x="2508977" y="979381"/>
                    <a:pt x="2511154" y="1958763"/>
                    <a:pt x="2513330" y="2938145"/>
                  </a:cubicBezTo>
                  <a:lnTo>
                    <a:pt x="0" y="2938145"/>
                  </a:lnTo>
                  <a:close/>
                </a:path>
              </a:pathLst>
            </a:custGeom>
            <a:solidFill>
              <a:schemeClr val="accent2">
                <a:alpha val="71000"/>
              </a:schemeClr>
            </a:solidFill>
            <a:ln>
              <a:noFill/>
            </a:ln>
            <a:effectLst/>
          </p:spPr>
        </p:sp>
        <p:sp>
          <p:nvSpPr>
            <p:cNvPr id="7" name="Freeform 21"/>
            <p:cNvSpPr/>
            <p:nvPr/>
          </p:nvSpPr>
          <p:spPr bwMode="auto">
            <a:xfrm>
              <a:off x="7010399" y="-8255"/>
              <a:ext cx="2142490" cy="6866255"/>
            </a:xfrm>
            <a:custGeom>
              <a:avLst/>
              <a:gdLst/>
              <a:ahLst/>
              <a:cxnLst/>
              <a:rect l="0" t="0" r="2142490" b="6866255"/>
              <a:pathLst>
                <a:path w="2142490" h="6866255" fill="norm" stroke="1" extrusionOk="0">
                  <a:moveTo>
                    <a:pt x="0" y="0"/>
                  </a:moveTo>
                  <a:lnTo>
                    <a:pt x="1856401" y="6866255"/>
                  </a:lnTo>
                  <a:lnTo>
                    <a:pt x="2142490" y="6857788"/>
                  </a:lnTo>
                  <a:lnTo>
                    <a:pt x="2142490" y="0"/>
                  </a:lnTo>
                  <a:lnTo>
                    <a:pt x="0" y="0"/>
                  </a:lnTo>
                  <a:close/>
                </a:path>
              </a:pathLst>
            </a:custGeom>
            <a:solidFill>
              <a:srgbClr val="3F7818">
                <a:alpha val="69000"/>
              </a:srgbClr>
            </a:solidFill>
            <a:ln>
              <a:noFill/>
            </a:ln>
            <a:effectLst/>
          </p:spPr>
        </p:sp>
        <p:sp>
          <p:nvSpPr>
            <p:cNvPr id="6" name="Freeform 22"/>
            <p:cNvSpPr/>
            <p:nvPr/>
          </p:nvSpPr>
          <p:spPr bwMode="auto">
            <a:xfrm>
              <a:off x="8295640" y="-8255"/>
              <a:ext cx="857250" cy="6866255"/>
            </a:xfrm>
            <a:custGeom>
              <a:avLst/>
              <a:gdLst/>
              <a:ahLst/>
              <a:cxnLst/>
              <a:rect l="0" t="0" r="857250" b="6866255"/>
              <a:pathLst>
                <a:path w="857250" h="6866255" fill="norm" stroke="1" extrusionOk="0">
                  <a:moveTo>
                    <a:pt x="676776" y="0"/>
                  </a:moveTo>
                  <a:lnTo>
                    <a:pt x="0" y="6866255"/>
                  </a:lnTo>
                  <a:lnTo>
                    <a:pt x="857250" y="6866255"/>
                  </a:lnTo>
                  <a:cubicBezTo>
                    <a:pt x="855370" y="4577503"/>
                    <a:pt x="853490" y="2288751"/>
                    <a:pt x="851610" y="0"/>
                  </a:cubicBezTo>
                  <a:lnTo>
                    <a:pt x="676776" y="0"/>
                  </a:lnTo>
                  <a:close/>
                </a:path>
              </a:pathLst>
            </a:custGeom>
            <a:solidFill>
              <a:srgbClr val="BFE472">
                <a:alpha val="69000"/>
              </a:srgbClr>
            </a:solidFill>
            <a:ln>
              <a:noFill/>
            </a:ln>
            <a:effectLst/>
          </p:spPr>
        </p:sp>
        <p:sp>
          <p:nvSpPr>
            <p:cNvPr id="5" name="Freeform 23"/>
            <p:cNvSpPr/>
            <p:nvPr/>
          </p:nvSpPr>
          <p:spPr bwMode="auto">
            <a:xfrm>
              <a:off x="8077200" y="-8255"/>
              <a:ext cx="1066800" cy="6866255"/>
            </a:xfrm>
            <a:custGeom>
              <a:avLst/>
              <a:gdLst/>
              <a:ahLst/>
              <a:cxnLst/>
              <a:rect l="0" t="0" r="1066800" b="6866255"/>
              <a:pathLst>
                <a:path w="1066800" h="6866255" fill="norm" stroke="1" extrusionOk="0">
                  <a:moveTo>
                    <a:pt x="0" y="0"/>
                  </a:moveTo>
                  <a:lnTo>
                    <a:pt x="938604" y="6866255"/>
                  </a:lnTo>
                  <a:lnTo>
                    <a:pt x="1066595" y="6866255"/>
                  </a:lnTo>
                  <a:cubicBezTo>
                    <a:pt x="1068965" y="4574680"/>
                    <a:pt x="1050004" y="2291574"/>
                    <a:pt x="1052374" y="0"/>
                  </a:cubicBezTo>
                  <a:lnTo>
                    <a:pt x="0" y="0"/>
                  </a:lnTo>
                  <a:close/>
                </a:path>
              </a:pathLst>
            </a:custGeom>
            <a:solidFill>
              <a:schemeClr val="accent1">
                <a:alpha val="63999"/>
              </a:schemeClr>
            </a:solidFill>
            <a:ln>
              <a:noFill/>
            </a:ln>
            <a:effectLst/>
          </p:spPr>
        </p:sp>
        <p:sp>
          <p:nvSpPr>
            <p:cNvPr id="4" name="Freeform 24"/>
            <p:cNvSpPr/>
            <p:nvPr/>
          </p:nvSpPr>
          <p:spPr bwMode="auto">
            <a:xfrm>
              <a:off x="8060054" y="4893945"/>
              <a:ext cx="1094105" cy="1964055"/>
            </a:xfrm>
            <a:custGeom>
              <a:avLst/>
              <a:gdLst/>
              <a:ahLst/>
              <a:cxnLst/>
              <a:rect l="0" t="0" r="1094105" b="1964055"/>
              <a:pathLst>
                <a:path w="1094105" h="1964055" fill="norm" stroke="1" extrusionOk="0">
                  <a:moveTo>
                    <a:pt x="0" y="1964055"/>
                  </a:moveTo>
                  <a:lnTo>
                    <a:pt x="1089015" y="0"/>
                  </a:lnTo>
                  <a:cubicBezTo>
                    <a:pt x="1090712" y="652988"/>
                    <a:pt x="1092408" y="1305977"/>
                    <a:pt x="1094105" y="1958966"/>
                  </a:cubicBezTo>
                  <a:lnTo>
                    <a:pt x="0" y="1958966"/>
                  </a:lnTo>
                  <a:close/>
                </a:path>
              </a:pathLst>
            </a:custGeom>
            <a:solidFill>
              <a:schemeClr val="accent1">
                <a:alpha val="79000"/>
              </a:schemeClr>
            </a:solidFill>
            <a:ln>
              <a:noFill/>
            </a:ln>
            <a:effectLst/>
          </p:spPr>
        </p:sp>
        <p:sp>
          <p:nvSpPr>
            <p:cNvPr id="3" name="Freeform 27"/>
            <p:cNvSpPr/>
            <p:nvPr/>
          </p:nvSpPr>
          <p:spPr bwMode="auto">
            <a:xfrm>
              <a:off x="-8255" y="-8255"/>
              <a:ext cx="863599" cy="5697855"/>
            </a:xfrm>
            <a:custGeom>
              <a:avLst/>
              <a:gdLst/>
              <a:ahLst/>
              <a:cxnLst/>
              <a:rect l="0" t="0" r="863600" b="5697855"/>
              <a:pathLst>
                <a:path w="863600" h="5697855" fill="norm" stroke="1" extrusionOk="0">
                  <a:moveTo>
                    <a:pt x="0" y="8466"/>
                  </a:moveTo>
                  <a:lnTo>
                    <a:pt x="863600" y="8466"/>
                  </a:lnTo>
                  <a:lnTo>
                    <a:pt x="863600" y="16933"/>
                  </a:lnTo>
                  <a:lnTo>
                    <a:pt x="0" y="5697855"/>
                  </a:lnTo>
                  <a:lnTo>
                    <a:pt x="0" y="8466"/>
                  </a:lnTo>
                  <a:close/>
                </a:path>
              </a:pathLst>
            </a:custGeom>
            <a:solidFill>
              <a:schemeClr val="accent1">
                <a:alpha val="84000"/>
              </a:schemeClr>
            </a:solidFill>
            <a:ln>
              <a:noFill/>
            </a:ln>
            <a:effectLst/>
          </p:spPr>
        </p:sp>
      </p:grpSp>
      <p:sp>
        <p:nvSpPr>
          <p:cNvPr id="13" name="Title 1"/>
          <p:cNvSpPr>
            <a:spLocks noChangeArrowheads="1" noGrp="1"/>
          </p:cNvSpPr>
          <p:nvPr>
            <p:ph type="ctrTitle"/>
          </p:nvPr>
        </p:nvSpPr>
        <p:spPr bwMode="auto">
          <a:xfrm>
            <a:off x="1130300" y="2404745"/>
            <a:ext cx="5826760" cy="1645920"/>
          </a:xfrm>
        </p:spPr>
        <p:txBody>
          <a:bodyPr vert="horz" wrap="square" lIns="91440" tIns="45720" rIns="91440" bIns="45720" numCol="1" spcCol="215899" anchor="b">
            <a:prstTxWarp prst="textNoShape"/>
          </a:bodyPr>
          <a:lstStyle>
            <a:lvl1pPr algn="r">
              <a:defRPr sz="5400">
                <a:solidFill>
                  <a:schemeClr val="accent1"/>
                </a:solidFill>
              </a:defRPr>
            </a:lvl1pPr>
          </a:lstStyle>
          <a:p>
            <a:pPr>
              <a:defRPr/>
            </a:pPr>
            <a:r>
              <a:rPr/>
              <a:t>Образец заголовка</a:t>
            </a:r>
            <a:endParaRPr/>
          </a:p>
        </p:txBody>
      </p:sp>
      <p:sp>
        <p:nvSpPr>
          <p:cNvPr id="14" name="Subtitle 2"/>
          <p:cNvSpPr>
            <a:spLocks noChangeArrowheads="1" noGrp="1"/>
          </p:cNvSpPr>
          <p:nvPr>
            <p:ph type="subTitle" idx="1"/>
          </p:nvPr>
        </p:nvSpPr>
        <p:spPr bwMode="auto">
          <a:xfrm>
            <a:off x="1130300" y="4050665"/>
            <a:ext cx="5826760" cy="1097280"/>
          </a:xfrm>
        </p:spPr>
        <p:txBody>
          <a:bodyPr/>
          <a:lstStyle>
            <a:lvl1pPr marL="0" indent="0" algn="r">
              <a:buNone/>
              <a:defRPr>
                <a:solidFill>
                  <a:srgbClr val="7F7F7F"/>
                </a:solidFill>
              </a:defRPr>
            </a:lvl1pPr>
            <a:lvl2pPr marL="457200" indent="0" algn="ctr">
              <a:buNone/>
              <a:defRPr>
                <a:solidFill>
                  <a:srgbClr val="8C8C8C"/>
                </a:solidFill>
              </a:defRPr>
            </a:lvl2pPr>
            <a:lvl3pPr marL="914400" indent="0" algn="ctr">
              <a:buNone/>
              <a:defRPr>
                <a:solidFill>
                  <a:srgbClr val="8C8C8C"/>
                </a:solidFill>
              </a:defRPr>
            </a:lvl3pPr>
            <a:lvl4pPr marL="1371600" indent="0" algn="ctr">
              <a:buNone/>
              <a:defRPr>
                <a:solidFill>
                  <a:srgbClr val="8C8C8C"/>
                </a:solidFill>
              </a:defRPr>
            </a:lvl4pPr>
            <a:lvl5pPr marL="1828800" indent="0" algn="ctr">
              <a:buNone/>
              <a:defRPr>
                <a:solidFill>
                  <a:srgbClr val="8C8C8C"/>
                </a:solidFill>
              </a:defRPr>
            </a:lvl5pPr>
            <a:lvl6pPr marL="2286000" indent="0" algn="ctr">
              <a:buNone/>
              <a:defRPr>
                <a:solidFill>
                  <a:srgbClr val="8C8C8C"/>
                </a:solidFill>
              </a:defRPr>
            </a:lvl6pPr>
            <a:lvl7pPr marL="2743200" indent="0" algn="ctr">
              <a:buNone/>
              <a:defRPr>
                <a:solidFill>
                  <a:srgbClr val="8C8C8C"/>
                </a:solidFill>
              </a:defRPr>
            </a:lvl7pPr>
            <a:lvl8pPr marL="3200400" indent="0" algn="ctr">
              <a:buNone/>
              <a:defRPr>
                <a:solidFill>
                  <a:srgbClr val="8C8C8C"/>
                </a:solidFill>
              </a:defRPr>
            </a:lvl8pPr>
            <a:lvl9pPr marL="3657600" indent="0" algn="ctr">
              <a:buNone/>
              <a:defRPr>
                <a:solidFill>
                  <a:srgbClr val="8C8C8C"/>
                </a:solidFill>
              </a:defRPr>
            </a:lvl9pPr>
          </a:lstStyle>
          <a:p>
            <a:pPr>
              <a:defRPr/>
            </a:pPr>
            <a:r>
              <a:rPr/>
              <a:t>Образец подзаголовка</a:t>
            </a:r>
            <a:endParaRPr/>
          </a:p>
        </p:txBody>
      </p:sp>
      <p:sp>
        <p:nvSpPr>
          <p:cNvPr id="15"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7773-3DD8-2D81-96C0-CBD4398E609E}" type="datetime1">
              <a:rPr/>
              <a:t/>
            </a:fld>
            <a:endParaRPr/>
          </a:p>
        </p:txBody>
      </p:sp>
      <p:sp>
        <p:nvSpPr>
          <p:cNvPr id="16"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17"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4C90-DED8-2DBA-96C0-28EF028E607D}" type="slidenum">
              <a:rPr/>
              <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Заголовок и подпись">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a:xfrm>
            <a:off x="609600" y="609600"/>
            <a:ext cx="6347460" cy="3403600"/>
          </a:xfrm>
        </p:spPr>
        <p:txBody>
          <a:bodyPr vert="horz" wrap="square" lIns="91440" tIns="45720" rIns="91440" bIns="45720" numCol="1" spcCol="215899" anchor="ctr">
            <a:prstTxWarp prst="textNoShape"/>
          </a:bodyPr>
          <a:lstStyle>
            <a:lvl1pPr algn="l">
              <a:defRPr sz="4400" b="0"/>
            </a:lvl1pPr>
          </a:lstStyle>
          <a:p>
            <a:pPr>
              <a:defRPr/>
            </a:pPr>
            <a:r>
              <a:rPr/>
              <a:t>Образец заголовка</a:t>
            </a:r>
            <a:endParaRPr/>
          </a:p>
        </p:txBody>
      </p:sp>
      <p:sp>
        <p:nvSpPr>
          <p:cNvPr id="3" name="Text Placeholder 2"/>
          <p:cNvSpPr>
            <a:spLocks noChangeArrowheads="1" noGrp="1"/>
          </p:cNvSpPr>
          <p:nvPr>
            <p:ph idx="1"/>
          </p:nvPr>
        </p:nvSpPr>
        <p:spPr bwMode="auto">
          <a:xfrm>
            <a:off x="609600" y="4470400"/>
            <a:ext cx="6347460" cy="1570990"/>
          </a:xfrm>
        </p:spPr>
        <p:txBody>
          <a:bodyPr vert="horz" wrap="square" lIns="91440" tIns="45720" rIns="91440" bIns="45720" numCol="1" spcCol="215899" anchor="ctr">
            <a:prstTxWarp prst="textNoShape"/>
          </a:bodyPr>
          <a:lstStyle>
            <a:lvl1pPr marL="0" indent="0" algn="l">
              <a:buNone/>
              <a:defRPr sz="1800">
                <a:solidFill>
                  <a:srgbClr val="3F3F3F"/>
                </a:solidFill>
              </a:defRPr>
            </a:lvl1pPr>
            <a:lvl2pPr marL="457200" indent="0">
              <a:buNone/>
              <a:defRPr sz="1800">
                <a:solidFill>
                  <a:srgbClr val="8C8C8C"/>
                </a:solidFill>
              </a:defRPr>
            </a:lvl2pPr>
            <a:lvl3pPr marL="914400" indent="0">
              <a:buNone/>
              <a:defRPr sz="1600">
                <a:solidFill>
                  <a:srgbClr val="8C8C8C"/>
                </a:solidFill>
              </a:defRPr>
            </a:lvl3pPr>
            <a:lvl4pPr marL="1371600" indent="0">
              <a:buNone/>
              <a:defRPr sz="1400">
                <a:solidFill>
                  <a:srgbClr val="8C8C8C"/>
                </a:solidFill>
              </a:defRPr>
            </a:lvl4pPr>
            <a:lvl5pPr marL="1828800" indent="0">
              <a:buNone/>
              <a:defRPr sz="1400">
                <a:solidFill>
                  <a:srgbClr val="8C8C8C"/>
                </a:solidFill>
              </a:defRPr>
            </a:lvl5pPr>
            <a:lvl6pPr marL="2286000" indent="0">
              <a:buNone/>
              <a:defRPr sz="1400">
                <a:solidFill>
                  <a:srgbClr val="8C8C8C"/>
                </a:solidFill>
              </a:defRPr>
            </a:lvl6pPr>
            <a:lvl7pPr marL="2743200" indent="0">
              <a:buNone/>
              <a:defRPr sz="1400">
                <a:solidFill>
                  <a:srgbClr val="8C8C8C"/>
                </a:solidFill>
              </a:defRPr>
            </a:lvl7pPr>
            <a:lvl8pPr marL="3200400" indent="0">
              <a:buNone/>
              <a:defRPr sz="1400">
                <a:solidFill>
                  <a:srgbClr val="8C8C8C"/>
                </a:solidFill>
              </a:defRPr>
            </a:lvl8pPr>
            <a:lvl9pPr marL="3657600" indent="0">
              <a:buNone/>
              <a:defRPr sz="1400">
                <a:solidFill>
                  <a:srgbClr val="8C8C8C"/>
                </a:solidFill>
              </a:defRPr>
            </a:lvl9pPr>
          </a:lstStyle>
          <a:p>
            <a:pPr>
              <a:defRPr/>
            </a:pPr>
            <a:r>
              <a:rPr/>
              <a:t>Образец текста</a:t>
            </a:r>
            <a:endParaRPr/>
          </a:p>
        </p:txBody>
      </p:sp>
      <p:sp>
        <p:nvSpPr>
          <p:cNvPr id="4"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2CB6-F8D8-2DDA-96C0-0E8F628E605B}" type="datetime1">
              <a:rPr/>
              <a:t/>
            </a:fld>
            <a:endParaRPr/>
          </a:p>
        </p:txBody>
      </p:sp>
      <p:sp>
        <p:nvSpPr>
          <p:cNvPr id="5"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6"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4E28-66D8-2DB8-96C0-90ED008E60C5}" type="slidenum">
              <a:rPr/>
              <a:t/>
            </a:fld>
            <a:endParaRPr/>
          </a:p>
        </p:txBody>
      </p:sp>
    </p:spTree>
  </p:cSld>
  <p:clrMapOvr>
    <a:masterClrMapping/>
  </p:clrMapOvr>
  <p:hf dt="0" ftr="0" hdr="0" sldNum="0"/>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Цитата с подписью">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a:xfrm>
            <a:off x="774700" y="609600"/>
            <a:ext cx="6072505" cy="3022600"/>
          </a:xfrm>
        </p:spPr>
        <p:txBody>
          <a:bodyPr vert="horz" wrap="square" lIns="91440" tIns="45720" rIns="91440" bIns="45720" numCol="1" spcCol="215899" anchor="ctr">
            <a:prstTxWarp prst="textNoShape"/>
          </a:bodyPr>
          <a:lstStyle>
            <a:lvl1pPr algn="l">
              <a:defRPr sz="4400" b="0"/>
            </a:lvl1pPr>
          </a:lstStyle>
          <a:p>
            <a:pPr>
              <a:defRPr/>
            </a:pPr>
            <a:r>
              <a:rPr/>
              <a:t>Образец заголовка</a:t>
            </a:r>
            <a:endParaRPr/>
          </a:p>
        </p:txBody>
      </p:sp>
      <p:sp>
        <p:nvSpPr>
          <p:cNvPr id="3" name="Text Placeholder 9"/>
          <p:cNvSpPr>
            <a:spLocks noChangeArrowheads="1" noGrp="1"/>
          </p:cNvSpPr>
          <p:nvPr>
            <p:ph idx="13"/>
          </p:nvPr>
        </p:nvSpPr>
        <p:spPr bwMode="auto">
          <a:xfrm>
            <a:off x="1101090" y="3632200"/>
            <a:ext cx="5419725" cy="381000"/>
          </a:xfrm>
        </p:spPr>
        <p:txBody>
          <a:bodyPr vert="horz" wrap="square" lIns="91440" tIns="45720" rIns="91440" bIns="45720" numCol="1" spcCol="215899" anchor="ctr">
            <a:prstTxWarp prst="textNoShape"/>
          </a:bodyPr>
          <a:lstStyle>
            <a:lvl1pPr marL="0" indent="0">
              <a:buNone/>
              <a:defRPr sz="1600">
                <a:solidFill>
                  <a:srgbClr val="7F7F7F"/>
                </a:solidFill>
              </a:defRPr>
            </a:lvl1pPr>
            <a:lvl2pPr marL="457200" indent="0">
              <a:buNone/>
              <a:defRPr/>
            </a:lvl2pPr>
            <a:lvl3pPr marL="914400" indent="0">
              <a:buNone/>
              <a:defRPr/>
            </a:lvl3pPr>
            <a:lvl4pPr marL="1371600" indent="0">
              <a:buNone/>
              <a:defRPr/>
            </a:lvl4pPr>
            <a:lvl5pPr marL="1828800" indent="0">
              <a:buNone/>
              <a:defRPr/>
            </a:lvl5pPr>
          </a:lstStyle>
          <a:p>
            <a:pPr>
              <a:defRPr/>
            </a:pPr>
            <a:r>
              <a:rPr/>
              <a:t>Образец текста</a:t>
            </a:r>
            <a:endParaRPr/>
          </a:p>
        </p:txBody>
      </p:sp>
      <p:sp>
        <p:nvSpPr>
          <p:cNvPr id="4" name="Text Placeholder 2"/>
          <p:cNvSpPr>
            <a:spLocks noChangeArrowheads="1" noGrp="1"/>
          </p:cNvSpPr>
          <p:nvPr>
            <p:ph idx="1"/>
          </p:nvPr>
        </p:nvSpPr>
        <p:spPr bwMode="auto">
          <a:xfrm>
            <a:off x="609600" y="4470400"/>
            <a:ext cx="6347460" cy="1570990"/>
          </a:xfrm>
        </p:spPr>
        <p:txBody>
          <a:bodyPr vert="horz" wrap="square" lIns="91440" tIns="45720" rIns="91440" bIns="45720" numCol="1" spcCol="215899" anchor="ctr">
            <a:prstTxWarp prst="textNoShape"/>
          </a:bodyPr>
          <a:lstStyle>
            <a:lvl1pPr marL="0" indent="0" algn="l">
              <a:buNone/>
              <a:defRPr sz="1800">
                <a:solidFill>
                  <a:srgbClr val="3F3F3F"/>
                </a:solidFill>
              </a:defRPr>
            </a:lvl1pPr>
            <a:lvl2pPr marL="457200" indent="0">
              <a:buNone/>
              <a:defRPr sz="1800">
                <a:solidFill>
                  <a:srgbClr val="8C8C8C"/>
                </a:solidFill>
              </a:defRPr>
            </a:lvl2pPr>
            <a:lvl3pPr marL="914400" indent="0">
              <a:buNone/>
              <a:defRPr sz="1600">
                <a:solidFill>
                  <a:srgbClr val="8C8C8C"/>
                </a:solidFill>
              </a:defRPr>
            </a:lvl3pPr>
            <a:lvl4pPr marL="1371600" indent="0">
              <a:buNone/>
              <a:defRPr sz="1400">
                <a:solidFill>
                  <a:srgbClr val="8C8C8C"/>
                </a:solidFill>
              </a:defRPr>
            </a:lvl4pPr>
            <a:lvl5pPr marL="1828800" indent="0">
              <a:buNone/>
              <a:defRPr sz="1400">
                <a:solidFill>
                  <a:srgbClr val="8C8C8C"/>
                </a:solidFill>
              </a:defRPr>
            </a:lvl5pPr>
            <a:lvl6pPr marL="2286000" indent="0">
              <a:buNone/>
              <a:defRPr sz="1400">
                <a:solidFill>
                  <a:srgbClr val="8C8C8C"/>
                </a:solidFill>
              </a:defRPr>
            </a:lvl6pPr>
            <a:lvl7pPr marL="2743200" indent="0">
              <a:buNone/>
              <a:defRPr sz="1400">
                <a:solidFill>
                  <a:srgbClr val="8C8C8C"/>
                </a:solidFill>
              </a:defRPr>
            </a:lvl7pPr>
            <a:lvl8pPr marL="3200400" indent="0">
              <a:buNone/>
              <a:defRPr sz="1400">
                <a:solidFill>
                  <a:srgbClr val="8C8C8C"/>
                </a:solidFill>
              </a:defRPr>
            </a:lvl8pPr>
            <a:lvl9pPr marL="3657600" indent="0">
              <a:buNone/>
              <a:defRPr sz="1400">
                <a:solidFill>
                  <a:srgbClr val="8C8C8C"/>
                </a:solidFill>
              </a:defRPr>
            </a:lvl9pPr>
          </a:lstStyle>
          <a:p>
            <a:pPr>
              <a:defRPr/>
            </a:pPr>
            <a:r>
              <a:rPr/>
              <a:t>Образец текста</a:t>
            </a:r>
            <a:endParaRPr/>
          </a:p>
        </p:txBody>
      </p:sp>
      <p:sp>
        <p:nvSpPr>
          <p:cNvPr id="5"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5735-7BD8-2DA1-96C0-8DF4198E60D8}" type="datetime1">
              <a:rPr/>
              <a:t/>
            </a:fld>
            <a:endParaRPr/>
          </a:p>
        </p:txBody>
      </p:sp>
      <p:sp>
        <p:nvSpPr>
          <p:cNvPr id="6"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7"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58B1-FFD8-2DAE-96C0-09FB168E605C}" type="slidenum">
              <a:rPr/>
              <a:t/>
            </a:fld>
            <a:endParaRPr/>
          </a:p>
        </p:txBody>
      </p:sp>
      <p:sp>
        <p:nvSpPr>
          <p:cNvPr id="8" name="TextBox 23"/>
          <p:cNvSpPr/>
          <p:nvPr/>
        </p:nvSpPr>
        <p:spPr bwMode="auto">
          <a:xfrm>
            <a:off x="482600" y="790575"/>
            <a:ext cx="457200" cy="584835"/>
          </a:xfrm>
          <a:prstGeom prst="rect">
            <a:avLst/>
          </a:prstGeom>
          <a:noFill/>
          <a:ln>
            <a:noFill/>
          </a:ln>
          <a:effectLst/>
        </p:spPr>
        <p:txBody>
          <a:bodyPr vert="horz" wrap="square" lIns="91440" tIns="45720" rIns="91440" bIns="45720" numCol="1" spcCol="215899" anchor="ctr"/>
          <a:lstStyle/>
          <a:p>
            <a:pPr>
              <a:defRPr/>
            </a:pPr>
            <a:r>
              <a:rPr sz="8000">
                <a:solidFill>
                  <a:srgbClr val="BFE472"/>
                </a:solidFill>
                <a:latin typeface="Arial"/>
                <a:ea typeface="SimSun"/>
                <a:cs typeface="Times New Roman"/>
              </a:rPr>
              <a:t>“</a:t>
            </a:r>
            <a:endParaRPr sz="8000">
              <a:solidFill>
                <a:srgbClr val="BFE472"/>
              </a:solidFill>
              <a:latin typeface="Arial"/>
              <a:ea typeface="SimSun"/>
              <a:cs typeface="Times New Roman"/>
            </a:endParaRPr>
          </a:p>
        </p:txBody>
      </p:sp>
      <p:sp>
        <p:nvSpPr>
          <p:cNvPr id="9" name="TextBox 24"/>
          <p:cNvSpPr/>
          <p:nvPr/>
        </p:nvSpPr>
        <p:spPr bwMode="auto">
          <a:xfrm>
            <a:off x="6747510" y="2886710"/>
            <a:ext cx="457200" cy="584835"/>
          </a:xfrm>
          <a:prstGeom prst="rect">
            <a:avLst/>
          </a:prstGeom>
          <a:noFill/>
          <a:ln>
            <a:noFill/>
          </a:ln>
          <a:effectLst/>
        </p:spPr>
        <p:txBody>
          <a:bodyPr vert="horz" wrap="square" lIns="91440" tIns="45720" rIns="91440" bIns="45720" numCol="1" spcCol="215899" anchor="ctr"/>
          <a:lstStyle/>
          <a:p>
            <a:pPr>
              <a:defRPr/>
            </a:pPr>
            <a:r>
              <a:rPr sz="8000">
                <a:solidFill>
                  <a:srgbClr val="BFE472"/>
                </a:solidFill>
                <a:latin typeface="Arial"/>
                <a:ea typeface="SimSun"/>
                <a:cs typeface="Times New Roman"/>
              </a:rPr>
              <a:t>”</a:t>
            </a:r>
            <a:endParaRPr sz="8000">
              <a:solidFill>
                <a:srgbClr val="BFE472"/>
              </a:solidFill>
              <a:latin typeface="Arial"/>
              <a:ea typeface="SimSun"/>
              <a:cs typeface="Times New Roman"/>
            </a:endParaRPr>
          </a:p>
        </p:txBody>
      </p:sp>
    </p:spTree>
  </p:cSld>
  <p:clrMapOvr>
    <a:masterClrMapping/>
  </p:clrMapOvr>
  <p:hf dt="0" ftr="0" hdr="0" sldNum="0"/>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Карточка имени">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a:xfrm>
            <a:off x="609600" y="1932305"/>
            <a:ext cx="6347460" cy="2595245"/>
          </a:xfrm>
        </p:spPr>
        <p:txBody>
          <a:bodyPr vert="horz" wrap="square" lIns="91440" tIns="45720" rIns="91440" bIns="45720" numCol="1" spcCol="215899" anchor="b">
            <a:prstTxWarp prst="textNoShape"/>
          </a:bodyPr>
          <a:lstStyle>
            <a:lvl1pPr algn="l">
              <a:defRPr sz="4400" b="0"/>
            </a:lvl1pPr>
          </a:lstStyle>
          <a:p>
            <a:pPr>
              <a:defRPr/>
            </a:pPr>
            <a:r>
              <a:rPr/>
              <a:t>Образец заголовка</a:t>
            </a:r>
            <a:endParaRPr/>
          </a:p>
        </p:txBody>
      </p:sp>
      <p:sp>
        <p:nvSpPr>
          <p:cNvPr id="3" name="Text Placeholder 2"/>
          <p:cNvSpPr>
            <a:spLocks noChangeArrowheads="1" noGrp="1"/>
          </p:cNvSpPr>
          <p:nvPr>
            <p:ph idx="1"/>
          </p:nvPr>
        </p:nvSpPr>
        <p:spPr bwMode="auto">
          <a:xfrm>
            <a:off x="609600" y="4527550"/>
            <a:ext cx="6347460" cy="1513840"/>
          </a:xfrm>
        </p:spPr>
        <p:txBody>
          <a:bodyPr vert="horz" wrap="square" lIns="91440" tIns="45720" rIns="91440" bIns="45720" numCol="1" spcCol="215899" anchor="t">
            <a:prstTxWarp prst="textNoShape"/>
          </a:bodyPr>
          <a:lstStyle>
            <a:lvl1pPr marL="0" indent="0" algn="l">
              <a:buNone/>
              <a:defRPr sz="1800">
                <a:solidFill>
                  <a:srgbClr val="3F3F3F"/>
                </a:solidFill>
              </a:defRPr>
            </a:lvl1pPr>
            <a:lvl2pPr marL="457200" indent="0">
              <a:buNone/>
              <a:defRPr sz="1800">
                <a:solidFill>
                  <a:srgbClr val="8C8C8C"/>
                </a:solidFill>
              </a:defRPr>
            </a:lvl2pPr>
            <a:lvl3pPr marL="914400" indent="0">
              <a:buNone/>
              <a:defRPr sz="1600">
                <a:solidFill>
                  <a:srgbClr val="8C8C8C"/>
                </a:solidFill>
              </a:defRPr>
            </a:lvl3pPr>
            <a:lvl4pPr marL="1371600" indent="0">
              <a:buNone/>
              <a:defRPr sz="1400">
                <a:solidFill>
                  <a:srgbClr val="8C8C8C"/>
                </a:solidFill>
              </a:defRPr>
            </a:lvl4pPr>
            <a:lvl5pPr marL="1828800" indent="0">
              <a:buNone/>
              <a:defRPr sz="1400">
                <a:solidFill>
                  <a:srgbClr val="8C8C8C"/>
                </a:solidFill>
              </a:defRPr>
            </a:lvl5pPr>
            <a:lvl6pPr marL="2286000" indent="0">
              <a:buNone/>
              <a:defRPr sz="1400">
                <a:solidFill>
                  <a:srgbClr val="8C8C8C"/>
                </a:solidFill>
              </a:defRPr>
            </a:lvl6pPr>
            <a:lvl7pPr marL="2743200" indent="0">
              <a:buNone/>
              <a:defRPr sz="1400">
                <a:solidFill>
                  <a:srgbClr val="8C8C8C"/>
                </a:solidFill>
              </a:defRPr>
            </a:lvl7pPr>
            <a:lvl8pPr marL="3200400" indent="0">
              <a:buNone/>
              <a:defRPr sz="1400">
                <a:solidFill>
                  <a:srgbClr val="8C8C8C"/>
                </a:solidFill>
              </a:defRPr>
            </a:lvl8pPr>
            <a:lvl9pPr marL="3657600" indent="0">
              <a:buNone/>
              <a:defRPr sz="1400">
                <a:solidFill>
                  <a:srgbClr val="8C8C8C"/>
                </a:solidFill>
              </a:defRPr>
            </a:lvl9pPr>
          </a:lstStyle>
          <a:p>
            <a:pPr>
              <a:defRPr/>
            </a:pPr>
            <a:r>
              <a:rPr/>
              <a:t>Образец текста</a:t>
            </a:r>
            <a:endParaRPr/>
          </a:p>
        </p:txBody>
      </p:sp>
      <p:sp>
        <p:nvSpPr>
          <p:cNvPr id="4"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6F38-76D8-2D99-96C0-80CC218E60D5}" type="datetime1">
              <a:rPr/>
              <a:t/>
            </a:fld>
            <a:endParaRPr/>
          </a:p>
        </p:txBody>
      </p:sp>
      <p:sp>
        <p:nvSpPr>
          <p:cNvPr id="5"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6"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4B06-48D8-2DBD-96C0-BEE8058E60EB}" type="slidenum">
              <a:rPr/>
              <a:t/>
            </a:fld>
            <a:endParaRPr/>
          </a:p>
        </p:txBody>
      </p:sp>
    </p:spTree>
  </p:cSld>
  <p:clrMapOvr>
    <a:masterClrMapping/>
  </p:clrMapOvr>
  <p:hf dt="0" ftr="0" hdr="0" sldNum="0"/>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Цитата карточки имени">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a:xfrm>
            <a:off x="774700" y="609600"/>
            <a:ext cx="6072505" cy="3022600"/>
          </a:xfrm>
        </p:spPr>
        <p:txBody>
          <a:bodyPr vert="horz" wrap="square" lIns="91440" tIns="45720" rIns="91440" bIns="45720" numCol="1" spcCol="215899" anchor="ctr">
            <a:prstTxWarp prst="textNoShape"/>
          </a:bodyPr>
          <a:lstStyle>
            <a:lvl1pPr algn="l">
              <a:defRPr sz="4400" b="0"/>
            </a:lvl1pPr>
          </a:lstStyle>
          <a:p>
            <a:pPr>
              <a:defRPr/>
            </a:pPr>
            <a:r>
              <a:rPr/>
              <a:t>Образец заголовка</a:t>
            </a:r>
            <a:endParaRPr/>
          </a:p>
        </p:txBody>
      </p:sp>
      <p:sp>
        <p:nvSpPr>
          <p:cNvPr id="3" name="Text Placeholder 9"/>
          <p:cNvSpPr>
            <a:spLocks noChangeArrowheads="1" noGrp="1"/>
          </p:cNvSpPr>
          <p:nvPr>
            <p:ph idx="13"/>
          </p:nvPr>
        </p:nvSpPr>
        <p:spPr bwMode="auto">
          <a:xfrm>
            <a:off x="609600" y="4013200"/>
            <a:ext cx="6347460" cy="514350"/>
          </a:xfrm>
        </p:spPr>
        <p:txBody>
          <a:bodyPr vert="horz" wrap="square" lIns="91440" tIns="45720" rIns="91440" bIns="45720" numCol="1" spcCol="215899" anchor="b">
            <a:prstTxWarp prst="textNoShape"/>
          </a:bodyPr>
          <a:lstStyle>
            <a:lvl1pPr marL="0" indent="0">
              <a:buNone/>
              <a:defRPr sz="2400">
                <a:solidFill>
                  <a:srgbClr val="3F3F3F"/>
                </a:solidFill>
              </a:defRPr>
            </a:lvl1pPr>
            <a:lvl2pPr marL="457200" indent="0">
              <a:buNone/>
              <a:defRPr/>
            </a:lvl2pPr>
            <a:lvl3pPr marL="914400" indent="0">
              <a:buNone/>
              <a:defRPr/>
            </a:lvl3pPr>
            <a:lvl4pPr marL="1371600" indent="0">
              <a:buNone/>
              <a:defRPr/>
            </a:lvl4pPr>
            <a:lvl5pPr marL="1828800" indent="0">
              <a:buNone/>
              <a:defRPr/>
            </a:lvl5pPr>
          </a:lstStyle>
          <a:p>
            <a:pPr>
              <a:defRPr/>
            </a:pPr>
            <a:r>
              <a:rPr/>
              <a:t>Образец текста</a:t>
            </a:r>
            <a:endParaRPr/>
          </a:p>
        </p:txBody>
      </p:sp>
      <p:sp>
        <p:nvSpPr>
          <p:cNvPr id="4" name="Text Placeholder 2"/>
          <p:cNvSpPr>
            <a:spLocks noChangeArrowheads="1" noGrp="1"/>
          </p:cNvSpPr>
          <p:nvPr>
            <p:ph idx="1"/>
          </p:nvPr>
        </p:nvSpPr>
        <p:spPr bwMode="auto">
          <a:xfrm>
            <a:off x="609600" y="4527550"/>
            <a:ext cx="6347460" cy="1513840"/>
          </a:xfrm>
        </p:spPr>
        <p:txBody>
          <a:bodyPr vert="horz" wrap="square" lIns="91440" tIns="45720" rIns="91440" bIns="45720" numCol="1" spcCol="215899" anchor="t">
            <a:prstTxWarp prst="textNoShape"/>
          </a:bodyPr>
          <a:lstStyle>
            <a:lvl1pPr marL="0" indent="0" algn="l">
              <a:buNone/>
              <a:defRPr sz="1800">
                <a:solidFill>
                  <a:srgbClr val="7F7F7F"/>
                </a:solidFill>
              </a:defRPr>
            </a:lvl1pPr>
            <a:lvl2pPr marL="457200" indent="0">
              <a:buNone/>
              <a:defRPr sz="1800">
                <a:solidFill>
                  <a:srgbClr val="8C8C8C"/>
                </a:solidFill>
              </a:defRPr>
            </a:lvl2pPr>
            <a:lvl3pPr marL="914400" indent="0">
              <a:buNone/>
              <a:defRPr sz="1600">
                <a:solidFill>
                  <a:srgbClr val="8C8C8C"/>
                </a:solidFill>
              </a:defRPr>
            </a:lvl3pPr>
            <a:lvl4pPr marL="1371600" indent="0">
              <a:buNone/>
              <a:defRPr sz="1400">
                <a:solidFill>
                  <a:srgbClr val="8C8C8C"/>
                </a:solidFill>
              </a:defRPr>
            </a:lvl4pPr>
            <a:lvl5pPr marL="1828800" indent="0">
              <a:buNone/>
              <a:defRPr sz="1400">
                <a:solidFill>
                  <a:srgbClr val="8C8C8C"/>
                </a:solidFill>
              </a:defRPr>
            </a:lvl5pPr>
            <a:lvl6pPr marL="2286000" indent="0">
              <a:buNone/>
              <a:defRPr sz="1400">
                <a:solidFill>
                  <a:srgbClr val="8C8C8C"/>
                </a:solidFill>
              </a:defRPr>
            </a:lvl6pPr>
            <a:lvl7pPr marL="2743200" indent="0">
              <a:buNone/>
              <a:defRPr sz="1400">
                <a:solidFill>
                  <a:srgbClr val="8C8C8C"/>
                </a:solidFill>
              </a:defRPr>
            </a:lvl7pPr>
            <a:lvl8pPr marL="3200400" indent="0">
              <a:buNone/>
              <a:defRPr sz="1400">
                <a:solidFill>
                  <a:srgbClr val="8C8C8C"/>
                </a:solidFill>
              </a:defRPr>
            </a:lvl8pPr>
            <a:lvl9pPr marL="3657600" indent="0">
              <a:buNone/>
              <a:defRPr sz="1400">
                <a:solidFill>
                  <a:srgbClr val="8C8C8C"/>
                </a:solidFill>
              </a:defRPr>
            </a:lvl9pPr>
          </a:lstStyle>
          <a:p>
            <a:pPr>
              <a:defRPr/>
            </a:pPr>
            <a:r>
              <a:rPr/>
              <a:t>Образец текста</a:t>
            </a:r>
            <a:endParaRPr/>
          </a:p>
        </p:txBody>
      </p:sp>
      <p:sp>
        <p:nvSpPr>
          <p:cNvPr id="5"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24EF-A1D8-2DD2-96C0-57876A8E6002}" type="datetime1">
              <a:rPr/>
              <a:t/>
            </a:fld>
            <a:endParaRPr/>
          </a:p>
        </p:txBody>
      </p:sp>
      <p:sp>
        <p:nvSpPr>
          <p:cNvPr id="6"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7"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1616-58D8-2DE0-96C0-AEB5588E60FB}" type="slidenum">
              <a:rPr/>
              <a:t/>
            </a:fld>
            <a:endParaRPr/>
          </a:p>
        </p:txBody>
      </p:sp>
      <p:sp>
        <p:nvSpPr>
          <p:cNvPr id="8" name="TextBox 23"/>
          <p:cNvSpPr/>
          <p:nvPr/>
        </p:nvSpPr>
        <p:spPr bwMode="auto">
          <a:xfrm>
            <a:off x="482600" y="790575"/>
            <a:ext cx="457200" cy="584835"/>
          </a:xfrm>
          <a:prstGeom prst="rect">
            <a:avLst/>
          </a:prstGeom>
          <a:noFill/>
          <a:ln>
            <a:noFill/>
          </a:ln>
          <a:effectLst/>
        </p:spPr>
        <p:txBody>
          <a:bodyPr vert="horz" wrap="square" lIns="91440" tIns="45720" rIns="91440" bIns="45720" numCol="1" spcCol="215899" anchor="ctr"/>
          <a:lstStyle/>
          <a:p>
            <a:pPr>
              <a:defRPr/>
            </a:pPr>
            <a:r>
              <a:rPr sz="8000">
                <a:solidFill>
                  <a:srgbClr val="BFE472"/>
                </a:solidFill>
                <a:latin typeface="Arial"/>
                <a:ea typeface="SimSun"/>
                <a:cs typeface="Times New Roman"/>
              </a:rPr>
              <a:t>“</a:t>
            </a:r>
            <a:endParaRPr sz="8000">
              <a:solidFill>
                <a:srgbClr val="BFE472"/>
              </a:solidFill>
              <a:latin typeface="Arial"/>
              <a:ea typeface="SimSun"/>
              <a:cs typeface="Times New Roman"/>
            </a:endParaRPr>
          </a:p>
        </p:txBody>
      </p:sp>
      <p:sp>
        <p:nvSpPr>
          <p:cNvPr id="9" name="TextBox 24"/>
          <p:cNvSpPr/>
          <p:nvPr/>
        </p:nvSpPr>
        <p:spPr bwMode="auto">
          <a:xfrm>
            <a:off x="6747510" y="2886710"/>
            <a:ext cx="457200" cy="584835"/>
          </a:xfrm>
          <a:prstGeom prst="rect">
            <a:avLst/>
          </a:prstGeom>
          <a:noFill/>
          <a:ln>
            <a:noFill/>
          </a:ln>
          <a:effectLst/>
        </p:spPr>
        <p:txBody>
          <a:bodyPr vert="horz" wrap="square" lIns="91440" tIns="45720" rIns="91440" bIns="45720" numCol="1" spcCol="215899" anchor="ctr"/>
          <a:lstStyle/>
          <a:p>
            <a:pPr>
              <a:defRPr/>
            </a:pPr>
            <a:r>
              <a:rPr sz="8000">
                <a:solidFill>
                  <a:srgbClr val="BFE472"/>
                </a:solidFill>
                <a:latin typeface="Arial"/>
                <a:ea typeface="SimSun"/>
                <a:cs typeface="Times New Roman"/>
              </a:rPr>
              <a:t>”</a:t>
            </a:r>
            <a:endParaRPr sz="8000">
              <a:solidFill>
                <a:srgbClr val="BFE472"/>
              </a:solidFill>
              <a:latin typeface="Arial"/>
              <a:ea typeface="SimSun"/>
              <a:cs typeface="Times New Roman"/>
            </a:endParaRPr>
          </a:p>
        </p:txBody>
      </p:sp>
    </p:spTree>
  </p:cSld>
  <p:clrMapOvr>
    <a:masterClrMapping/>
  </p:clrMapOvr>
  <p:hf dt="0" ftr="0" hdr="0" sldNum="0"/>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Истина или ложь">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a:xfrm>
            <a:off x="615950" y="609600"/>
            <a:ext cx="6341110" cy="3022600"/>
          </a:xfrm>
        </p:spPr>
        <p:txBody>
          <a:bodyPr vert="horz" wrap="square" lIns="91440" tIns="45720" rIns="91440" bIns="45720" numCol="1" spcCol="215899" anchor="ctr">
            <a:prstTxWarp prst="textNoShape"/>
          </a:bodyPr>
          <a:lstStyle>
            <a:lvl1pPr algn="l">
              <a:defRPr sz="4400" b="0"/>
            </a:lvl1pPr>
          </a:lstStyle>
          <a:p>
            <a:pPr>
              <a:defRPr/>
            </a:pPr>
            <a:r>
              <a:rPr/>
              <a:t>Образец заголовка</a:t>
            </a:r>
            <a:endParaRPr/>
          </a:p>
        </p:txBody>
      </p:sp>
      <p:sp>
        <p:nvSpPr>
          <p:cNvPr id="3" name="Text Placeholder 9"/>
          <p:cNvSpPr>
            <a:spLocks noChangeArrowheads="1" noGrp="1"/>
          </p:cNvSpPr>
          <p:nvPr>
            <p:ph idx="13"/>
          </p:nvPr>
        </p:nvSpPr>
        <p:spPr bwMode="auto">
          <a:xfrm>
            <a:off x="609600" y="4013200"/>
            <a:ext cx="6347460" cy="514350"/>
          </a:xfrm>
        </p:spPr>
        <p:txBody>
          <a:bodyPr vert="horz" wrap="square" lIns="91440" tIns="45720" rIns="91440" bIns="45720" numCol="1" spcCol="215899" anchor="b">
            <a:prstTxWarp prst="textNoShape"/>
          </a:bodyPr>
          <a:lstStyle>
            <a:lvl1pPr marL="0" indent="0">
              <a:buNone/>
              <a:defRPr sz="240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a:defRPr/>
            </a:pPr>
            <a:r>
              <a:rPr/>
              <a:t>Образец текста</a:t>
            </a:r>
            <a:endParaRPr/>
          </a:p>
        </p:txBody>
      </p:sp>
      <p:sp>
        <p:nvSpPr>
          <p:cNvPr id="4" name="Text Placeholder 2"/>
          <p:cNvSpPr>
            <a:spLocks noChangeArrowheads="1" noGrp="1"/>
          </p:cNvSpPr>
          <p:nvPr>
            <p:ph idx="1"/>
          </p:nvPr>
        </p:nvSpPr>
        <p:spPr bwMode="auto">
          <a:xfrm>
            <a:off x="609600" y="4527550"/>
            <a:ext cx="6347460" cy="1513840"/>
          </a:xfrm>
        </p:spPr>
        <p:txBody>
          <a:bodyPr vert="horz" wrap="square" lIns="91440" tIns="45720" rIns="91440" bIns="45720" numCol="1" spcCol="215899" anchor="t">
            <a:prstTxWarp prst="textNoShape"/>
          </a:bodyPr>
          <a:lstStyle>
            <a:lvl1pPr marL="0" indent="0" algn="l">
              <a:buNone/>
              <a:defRPr sz="1800">
                <a:solidFill>
                  <a:srgbClr val="7F7F7F"/>
                </a:solidFill>
              </a:defRPr>
            </a:lvl1pPr>
            <a:lvl2pPr marL="457200" indent="0">
              <a:buNone/>
              <a:defRPr sz="1800">
                <a:solidFill>
                  <a:srgbClr val="8C8C8C"/>
                </a:solidFill>
              </a:defRPr>
            </a:lvl2pPr>
            <a:lvl3pPr marL="914400" indent="0">
              <a:buNone/>
              <a:defRPr sz="1600">
                <a:solidFill>
                  <a:srgbClr val="8C8C8C"/>
                </a:solidFill>
              </a:defRPr>
            </a:lvl3pPr>
            <a:lvl4pPr marL="1371600" indent="0">
              <a:buNone/>
              <a:defRPr sz="1400">
                <a:solidFill>
                  <a:srgbClr val="8C8C8C"/>
                </a:solidFill>
              </a:defRPr>
            </a:lvl4pPr>
            <a:lvl5pPr marL="1828800" indent="0">
              <a:buNone/>
              <a:defRPr sz="1400">
                <a:solidFill>
                  <a:srgbClr val="8C8C8C"/>
                </a:solidFill>
              </a:defRPr>
            </a:lvl5pPr>
            <a:lvl6pPr marL="2286000" indent="0">
              <a:buNone/>
              <a:defRPr sz="1400">
                <a:solidFill>
                  <a:srgbClr val="8C8C8C"/>
                </a:solidFill>
              </a:defRPr>
            </a:lvl6pPr>
            <a:lvl7pPr marL="2743200" indent="0">
              <a:buNone/>
              <a:defRPr sz="1400">
                <a:solidFill>
                  <a:srgbClr val="8C8C8C"/>
                </a:solidFill>
              </a:defRPr>
            </a:lvl7pPr>
            <a:lvl8pPr marL="3200400" indent="0">
              <a:buNone/>
              <a:defRPr sz="1400">
                <a:solidFill>
                  <a:srgbClr val="8C8C8C"/>
                </a:solidFill>
              </a:defRPr>
            </a:lvl8pPr>
            <a:lvl9pPr marL="3657600" indent="0">
              <a:buNone/>
              <a:defRPr sz="1400">
                <a:solidFill>
                  <a:srgbClr val="8C8C8C"/>
                </a:solidFill>
              </a:defRPr>
            </a:lvl9pPr>
          </a:lstStyle>
          <a:p>
            <a:pPr>
              <a:defRPr/>
            </a:pPr>
            <a:r>
              <a:rPr/>
              <a:t>Образец текста</a:t>
            </a:r>
            <a:endParaRPr/>
          </a:p>
        </p:txBody>
      </p:sp>
      <p:sp>
        <p:nvSpPr>
          <p:cNvPr id="5"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4E03-4DD8-2DB8-96C0-BBED008E60EE}" type="datetime1">
              <a:rPr/>
              <a:t/>
            </a:fld>
            <a:endParaRPr/>
          </a:p>
        </p:txBody>
      </p:sp>
      <p:sp>
        <p:nvSpPr>
          <p:cNvPr id="6"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7"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0E1E-50D8-2DF8-96C0-A6AD408E60F3}" type="slidenum">
              <a:rPr/>
              <a:t/>
            </a:fld>
            <a:endParaRPr/>
          </a:p>
        </p:txBody>
      </p:sp>
    </p:spTree>
  </p:cSld>
  <p:clrMapOvr>
    <a:masterClrMapping/>
  </p:clrMapOvr>
  <p:hf dt="0" ftr="0" hdr="0" sldNum="0"/>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Заголовок и вертикальный текст">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p:txBody>
          <a:bodyPr/>
          <a:lstStyle/>
          <a:p>
            <a:pPr>
              <a:defRPr/>
            </a:pPr>
            <a:r>
              <a:rPr/>
              <a:t>Образец заголовка</a:t>
            </a:r>
            <a:endParaRPr/>
          </a:p>
        </p:txBody>
      </p:sp>
      <p:sp>
        <p:nvSpPr>
          <p:cNvPr id="3" name="Vertical Text Placeholder 2"/>
          <p:cNvSpPr>
            <a:spLocks noChangeArrowheads="1" noGrp="1"/>
          </p:cNvSpPr>
          <p:nvPr>
            <p:ph idx="1"/>
          </p:nvPr>
        </p:nvSpPr>
        <p:spPr bwMode="auto"/>
        <p:txBody>
          <a:bodyPr vert="vert" wrap="square" lIns="91440" tIns="45720" rIns="91440" bIns="45720" numCol="1" spcCol="215899" anchor="t">
            <a:prstTxWarp prst="textNoShape"/>
          </a:bodyPr>
          <a:lstStyle/>
          <a:p>
            <a:pPr>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11DA-94D8-2DE7-96C0-62B25F8E6037}" type="datetime1">
              <a:rPr/>
              <a:t/>
            </a:fld>
            <a:endParaRPr/>
          </a:p>
        </p:txBody>
      </p:sp>
      <p:sp>
        <p:nvSpPr>
          <p:cNvPr id="5"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6"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670D-43D8-2D91-96C0-B5C4298E60E0}" type="slidenum">
              <a:rPr/>
              <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itleAndTx" userDrawn="1">
  <p:cSld name="Вертикальный заголовок и текст">
    <p:spTree>
      <p:nvGrpSpPr>
        <p:cNvPr id="1" name=""/>
        <p:cNvGrpSpPr/>
        <p:nvPr/>
      </p:nvGrpSpPr>
      <p:grpSpPr bwMode="auto">
        <a:xfrm>
          <a:off x="0" y="0"/>
          <a:ext cx="0" cy="0"/>
          <a:chOff x="0" y="0"/>
          <a:chExt cx="0" cy="0"/>
        </a:xfrm>
      </p:grpSpPr>
      <p:sp>
        <p:nvSpPr>
          <p:cNvPr id="2" name="Vertical Title 1"/>
          <p:cNvSpPr>
            <a:spLocks noChangeArrowheads="1" noGrp="1"/>
          </p:cNvSpPr>
          <p:nvPr>
            <p:ph type="title"/>
          </p:nvPr>
        </p:nvSpPr>
        <p:spPr bwMode="auto">
          <a:xfrm>
            <a:off x="5977255" y="609600"/>
            <a:ext cx="979170" cy="5251450"/>
          </a:xfrm>
        </p:spPr>
        <p:txBody>
          <a:bodyPr vert="vert" wrap="square" lIns="91440" tIns="45720" rIns="91440" bIns="45720" numCol="1" spcCol="215899" anchor="ctr">
            <a:prstTxWarp prst="textNoShape"/>
          </a:bodyPr>
          <a:lstStyle/>
          <a:p>
            <a:pPr>
              <a:defRPr/>
            </a:pPr>
            <a:r>
              <a:rPr/>
              <a:t>Образец заголовка</a:t>
            </a:r>
            <a:endParaRPr/>
          </a:p>
        </p:txBody>
      </p:sp>
      <p:sp>
        <p:nvSpPr>
          <p:cNvPr id="3" name="Vertical Text Placeholder 2"/>
          <p:cNvSpPr>
            <a:spLocks noChangeArrowheads="1" noGrp="1"/>
          </p:cNvSpPr>
          <p:nvPr>
            <p:ph idx="1"/>
          </p:nvPr>
        </p:nvSpPr>
        <p:spPr bwMode="auto">
          <a:xfrm>
            <a:off x="609600" y="609600"/>
            <a:ext cx="5194935" cy="5251450"/>
          </a:xfrm>
        </p:spPr>
        <p:txBody>
          <a:bodyPr vert="vert" wrap="square" lIns="91440" tIns="45720" rIns="91440" bIns="45720" numCol="1" spcCol="215899" anchor="t">
            <a:prstTxWarp prst="textNoShape"/>
          </a:bodyPr>
          <a:lstStyle/>
          <a:p>
            <a:pPr>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531D-53D8-2DA5-96C0-A5F01D8E60F0}" type="datetime1">
              <a:rPr/>
              <a:t/>
            </a:fld>
            <a:endParaRPr/>
          </a:p>
        </p:txBody>
      </p:sp>
      <p:sp>
        <p:nvSpPr>
          <p:cNvPr id="5"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6"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7282-CCD8-2D84-96C0-3AD13C8E606F}" type="slidenum">
              <a:rPr/>
              <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tx" userDrawn="1">
  <p:cSld name="Заголовок и содержимое">
    <p:spTree>
      <p:nvGrpSpPr>
        <p:cNvPr id="1" name=""/>
        <p:cNvGrpSpPr/>
        <p:nvPr/>
      </p:nvGrpSpPr>
      <p:grpSpPr bwMode="auto">
        <a:xfrm>
          <a:off x="0" y="0"/>
          <a:ext cx="0" cy="0"/>
          <a:chOff x="0" y="0"/>
          <a:chExt cx="0" cy="0"/>
        </a:xfrm>
      </p:grpSpPr>
      <p:sp>
        <p:nvSpPr>
          <p:cNvPr id="2" name="ЗаголовокСлайда1"/>
          <p:cNvSpPr>
            <a:spLocks noChangeArrowheads="1" noGrp="1"/>
          </p:cNvSpPr>
          <p:nvPr>
            <p:ph type="title"/>
          </p:nvPr>
        </p:nvSpPr>
        <p:spPr bwMode="auto"/>
        <p:txBody>
          <a:bodyPr/>
          <a:lstStyle/>
          <a:p>
            <a:pPr>
              <a:defRPr/>
            </a:pPr>
            <a:r>
              <a:rPr/>
              <a:t>Щелкните для редактирования основного стиля заголовка</a:t>
            </a:r>
            <a:endParaRPr/>
          </a:p>
        </p:txBody>
      </p:sp>
      <p:sp>
        <p:nvSpPr>
          <p:cNvPr id="3" name="ТекстСлайда1"/>
          <p:cNvSpPr>
            <a:spLocks noChangeArrowheads="1" noGrp="1"/>
          </p:cNvSpPr>
          <p:nvPr>
            <p:ph idx="1"/>
          </p:nvPr>
        </p:nvSpPr>
        <p:spPr bwMode="auto"/>
        <p:txBody>
          <a:bodyPr/>
          <a:lstStyle/>
          <a:p>
            <a:pPr>
              <a:defRPr/>
            </a:pPr>
            <a:r>
              <a:rPr/>
              <a:t>Щелкните для редактирования основных стилей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ОбластьДатыВремени1"/>
          <p:cNvSpPr>
            <a:spLocks noChangeArrowheads="1" noGrp="1"/>
          </p:cNvSpPr>
          <p:nvPr>
            <p:ph type="dt" sz="quarter"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7508-46D8-2D83-96C0-B0D63B8E60E5}" type="datetime1">
              <a:rPr/>
              <a:t/>
            </a:fld>
            <a:endParaRPr/>
          </a:p>
        </p:txBody>
      </p:sp>
      <p:sp>
        <p:nvSpPr>
          <p:cNvPr id="5" name="ОбластьНижнегоКолонтитула1"/>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6" name="ОбластьНомераСлайда1"/>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7897-D9D8-2D8E-96C0-2FDB368E607A}" type="slidenum">
              <a:rPr/>
              <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Заголовок и объект">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p:txBody>
          <a:bodyPr/>
          <a:lstStyle/>
          <a:p>
            <a:pPr>
              <a:defRPr/>
            </a:pPr>
            <a:r>
              <a:rPr/>
              <a:t>Образец заголовка</a:t>
            </a:r>
            <a:endParaRPr/>
          </a:p>
        </p:txBody>
      </p:sp>
      <p:sp>
        <p:nvSpPr>
          <p:cNvPr id="3" name="Content Placeholder 2"/>
          <p:cNvSpPr>
            <a:spLocks noChangeArrowheads="1" noGrp="1"/>
          </p:cNvSpPr>
          <p:nvPr>
            <p:ph idx="1"/>
          </p:nvPr>
        </p:nvSpPr>
        <p:spPr bwMode="auto"/>
        <p:txBody>
          <a:bodyPr/>
          <a:lstStyle/>
          <a:p>
            <a:pPr>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4C7E-30D8-2DBA-96C0-C6EF028E6093}" type="datetime1">
              <a:rPr/>
              <a:t/>
            </a:fld>
            <a:endParaRPr/>
          </a:p>
        </p:txBody>
      </p:sp>
      <p:sp>
        <p:nvSpPr>
          <p:cNvPr id="5"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6"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58F7-B9D8-2DAE-96C0-4FFB168E601A}" type="slidenum">
              <a:rPr/>
              <a:t/>
            </a:fld>
            <a:endParaRPr/>
          </a:p>
        </p:txBody>
      </p:sp>
    </p:spTree>
  </p:cSld>
  <p:clrMapOvr>
    <a:masterClrMapping/>
  </p:clrMapOvr>
  <p:hf dt="0" ftr="0" hdr="0" sldNum="0"/>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secHead" userDrawn="1">
  <p:cSld name="Заголовок раздела">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a:xfrm>
            <a:off x="609600" y="2700655"/>
            <a:ext cx="6347460" cy="1826895"/>
          </a:xfrm>
        </p:spPr>
        <p:txBody>
          <a:bodyPr vert="horz" wrap="square" lIns="91440" tIns="45720" rIns="91440" bIns="45720" numCol="1" spcCol="215899" anchor="b">
            <a:prstTxWarp prst="textNoShape"/>
          </a:bodyPr>
          <a:lstStyle>
            <a:lvl1pPr algn="l">
              <a:defRPr sz="4000" b="0"/>
            </a:lvl1pPr>
          </a:lstStyle>
          <a:p>
            <a:pPr>
              <a:defRPr/>
            </a:pPr>
            <a:r>
              <a:rPr/>
              <a:t>Образец заголовка</a:t>
            </a:r>
            <a:endParaRPr/>
          </a:p>
        </p:txBody>
      </p:sp>
      <p:sp>
        <p:nvSpPr>
          <p:cNvPr id="3" name="Text Placeholder 2"/>
          <p:cNvSpPr>
            <a:spLocks noChangeArrowheads="1" noGrp="1"/>
          </p:cNvSpPr>
          <p:nvPr>
            <p:ph idx="1"/>
          </p:nvPr>
        </p:nvSpPr>
        <p:spPr bwMode="auto">
          <a:xfrm>
            <a:off x="609600" y="4527550"/>
            <a:ext cx="6347460" cy="860425"/>
          </a:xfrm>
        </p:spPr>
        <p:txBody>
          <a:bodyPr/>
          <a:lstStyle>
            <a:lvl1pPr marL="0" indent="0" algn="l">
              <a:buNone/>
              <a:defRPr sz="2000">
                <a:solidFill>
                  <a:srgbClr val="7F7F7F"/>
                </a:solidFill>
              </a:defRPr>
            </a:lvl1pPr>
            <a:lvl2pPr marL="457200" indent="0">
              <a:buNone/>
              <a:defRPr sz="1800">
                <a:solidFill>
                  <a:srgbClr val="8C8C8C"/>
                </a:solidFill>
              </a:defRPr>
            </a:lvl2pPr>
            <a:lvl3pPr marL="914400" indent="0">
              <a:buNone/>
              <a:defRPr sz="1600">
                <a:solidFill>
                  <a:srgbClr val="8C8C8C"/>
                </a:solidFill>
              </a:defRPr>
            </a:lvl3pPr>
            <a:lvl4pPr marL="1371600" indent="0">
              <a:buNone/>
              <a:defRPr sz="1400">
                <a:solidFill>
                  <a:srgbClr val="8C8C8C"/>
                </a:solidFill>
              </a:defRPr>
            </a:lvl4pPr>
            <a:lvl5pPr marL="1828800" indent="0">
              <a:buNone/>
              <a:defRPr sz="1400">
                <a:solidFill>
                  <a:srgbClr val="8C8C8C"/>
                </a:solidFill>
              </a:defRPr>
            </a:lvl5pPr>
            <a:lvl6pPr marL="2286000" indent="0">
              <a:buNone/>
              <a:defRPr sz="1400">
                <a:solidFill>
                  <a:srgbClr val="8C8C8C"/>
                </a:solidFill>
              </a:defRPr>
            </a:lvl6pPr>
            <a:lvl7pPr marL="2743200" indent="0">
              <a:buNone/>
              <a:defRPr sz="1400">
                <a:solidFill>
                  <a:srgbClr val="8C8C8C"/>
                </a:solidFill>
              </a:defRPr>
            </a:lvl7pPr>
            <a:lvl8pPr marL="3200400" indent="0">
              <a:buNone/>
              <a:defRPr sz="1400">
                <a:solidFill>
                  <a:srgbClr val="8C8C8C"/>
                </a:solidFill>
              </a:defRPr>
            </a:lvl8pPr>
            <a:lvl9pPr marL="3657600" indent="0">
              <a:buNone/>
              <a:defRPr sz="1400">
                <a:solidFill>
                  <a:srgbClr val="8C8C8C"/>
                </a:solidFill>
              </a:defRPr>
            </a:lvl9pPr>
          </a:lstStyle>
          <a:p>
            <a:pPr>
              <a:defRPr/>
            </a:pPr>
            <a:r>
              <a:rPr/>
              <a:t>Образец текста</a:t>
            </a:r>
            <a:endParaRPr/>
          </a:p>
        </p:txBody>
      </p:sp>
      <p:sp>
        <p:nvSpPr>
          <p:cNvPr id="4" name="Date Placeholder 3"/>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115C-12D8-2DE7-96C0-E4B25F8E60B1}" type="datetime1">
              <a:rPr/>
              <a:t/>
            </a:fld>
            <a:endParaRPr/>
          </a:p>
        </p:txBody>
      </p:sp>
      <p:sp>
        <p:nvSpPr>
          <p:cNvPr id="5" name="Footer Placeholder 4"/>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6" name="Slide Number Placeholder 5"/>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0815-5BD8-2DFE-96C0-ADAB468E60F8}" type="slidenum">
              <a:rPr/>
              <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Два объекта">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p:txBody>
          <a:bodyPr/>
          <a:lstStyle/>
          <a:p>
            <a:pPr>
              <a:defRPr/>
            </a:pPr>
            <a:r>
              <a:rPr/>
              <a:t>Образец заголовка</a:t>
            </a:r>
            <a:endParaRPr/>
          </a:p>
        </p:txBody>
      </p:sp>
      <p:sp>
        <p:nvSpPr>
          <p:cNvPr id="3" name="Content Placeholder 2"/>
          <p:cNvSpPr>
            <a:spLocks noChangeArrowheads="1" noGrp="1"/>
          </p:cNvSpPr>
          <p:nvPr>
            <p:ph idx="1"/>
          </p:nvPr>
        </p:nvSpPr>
        <p:spPr bwMode="auto">
          <a:xfrm>
            <a:off x="609600" y="2160905"/>
            <a:ext cx="3088005" cy="3880485"/>
          </a:xfrm>
        </p:spPr>
        <p:txBody>
          <a:bodyPr vert="horz" wrap="square" lIns="91440" tIns="45720" rIns="91440" bIns="45720" numCol="1" spcCol="215899" anchor="t">
            <a:prstTxWarp prst="textNoShape"/>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Content Placeholder 3"/>
          <p:cNvSpPr>
            <a:spLocks noChangeArrowheads="1" noGrp="1"/>
          </p:cNvSpPr>
          <p:nvPr>
            <p:ph idx="2"/>
          </p:nvPr>
        </p:nvSpPr>
        <p:spPr bwMode="auto">
          <a:xfrm>
            <a:off x="3869055" y="2160905"/>
            <a:ext cx="3088005" cy="3880485"/>
          </a:xfrm>
        </p:spPr>
        <p:txBody>
          <a:bodyPr vert="horz" wrap="square" lIns="91440" tIns="45720" rIns="91440" bIns="45720" numCol="1" spcCol="215899" anchor="t">
            <a:prstTxWarp prst="textNoShape"/>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5" name="Date Placeholder 4"/>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67BE-F0D8-2D91-96C0-06C4298E6053}" type="datetime1">
              <a:rPr/>
              <a:t/>
            </a:fld>
            <a:endParaRPr/>
          </a:p>
        </p:txBody>
      </p:sp>
      <p:sp>
        <p:nvSpPr>
          <p:cNvPr id="6" name="Footer Placeholder 5"/>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7" name="Slide Number Placeholder 6"/>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424F-01D8-2DB4-96C0-F7E10C8E60A2}" type="slidenum">
              <a:rPr/>
              <a:t/>
            </a:fld>
            <a:endParaRPr/>
          </a:p>
        </p:txBody>
      </p:sp>
    </p:spTree>
  </p:cSld>
  <p:clrMapOvr>
    <a:masterClrMapping/>
  </p:clrMapOvr>
  <p:hf dt="0" ftr="0" hdr="0" sldNum="0"/>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Сравнение">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p:txBody>
          <a:bodyPr/>
          <a:lstStyle/>
          <a:p>
            <a:pPr>
              <a:defRPr/>
            </a:pPr>
            <a:r>
              <a:rPr/>
              <a:t>Образец заголовка</a:t>
            </a:r>
            <a:endParaRPr/>
          </a:p>
        </p:txBody>
      </p:sp>
      <p:sp>
        <p:nvSpPr>
          <p:cNvPr id="3" name="Text Placeholder 2"/>
          <p:cNvSpPr>
            <a:spLocks noChangeArrowheads="1" noGrp="1"/>
          </p:cNvSpPr>
          <p:nvPr>
            <p:ph idx="1"/>
          </p:nvPr>
        </p:nvSpPr>
        <p:spPr bwMode="auto">
          <a:xfrm>
            <a:off x="609600" y="2160905"/>
            <a:ext cx="3090545" cy="576580"/>
          </a:xfrm>
        </p:spPr>
        <p:txBody>
          <a:bodyPr vert="horz" wrap="square" lIns="91440" tIns="45720" rIns="91440" bIns="45720" numCol="1" spcCol="215899" anchor="b">
            <a:prstTxWarp prst="textNoShape"/>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a:defRPr/>
            </a:pPr>
            <a:r>
              <a:rPr/>
              <a:t>Образец текста</a:t>
            </a:r>
            <a:endParaRPr/>
          </a:p>
        </p:txBody>
      </p:sp>
      <p:sp>
        <p:nvSpPr>
          <p:cNvPr id="4" name="Content Placeholder 3"/>
          <p:cNvSpPr>
            <a:spLocks noChangeArrowheads="1" noGrp="1"/>
          </p:cNvSpPr>
          <p:nvPr>
            <p:ph idx="2"/>
          </p:nvPr>
        </p:nvSpPr>
        <p:spPr bwMode="auto">
          <a:xfrm>
            <a:off x="609600" y="2737485"/>
            <a:ext cx="3090545" cy="3303905"/>
          </a:xfrm>
        </p:spPr>
        <p:txBody>
          <a:bodyPr vert="horz" wrap="square" lIns="91440" tIns="45720" rIns="91440" bIns="45720" numCol="1" spcCol="215899" anchor="t">
            <a:prstTxWarp prst="textNoShape"/>
          </a:bodyPr>
          <a:lstStyle/>
          <a:p>
            <a:pPr>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5" name="Text Placeholder 4"/>
          <p:cNvSpPr>
            <a:spLocks noChangeArrowheads="1" noGrp="1"/>
          </p:cNvSpPr>
          <p:nvPr>
            <p:ph idx="3"/>
          </p:nvPr>
        </p:nvSpPr>
        <p:spPr bwMode="auto">
          <a:xfrm>
            <a:off x="3866514" y="2160905"/>
            <a:ext cx="3090545" cy="576580"/>
          </a:xfrm>
        </p:spPr>
        <p:txBody>
          <a:bodyPr vert="horz" wrap="square" lIns="91440" tIns="45720" rIns="91440" bIns="45720" numCol="1" spcCol="215899" anchor="b">
            <a:prstTxWarp prst="textNoShape"/>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a:defRPr/>
            </a:pPr>
            <a:r>
              <a:rPr/>
              <a:t>Образец текста</a:t>
            </a:r>
            <a:endParaRPr/>
          </a:p>
        </p:txBody>
      </p:sp>
      <p:sp>
        <p:nvSpPr>
          <p:cNvPr id="6" name="Content Placeholder 5"/>
          <p:cNvSpPr>
            <a:spLocks noChangeArrowheads="1" noGrp="1"/>
          </p:cNvSpPr>
          <p:nvPr>
            <p:ph idx="4"/>
          </p:nvPr>
        </p:nvSpPr>
        <p:spPr bwMode="auto">
          <a:xfrm>
            <a:off x="3866514" y="2737485"/>
            <a:ext cx="3090545" cy="3303905"/>
          </a:xfrm>
        </p:spPr>
        <p:txBody>
          <a:bodyPr vert="horz" wrap="square" lIns="91440" tIns="45720" rIns="91440" bIns="45720" numCol="1" spcCol="215899" anchor="t">
            <a:prstTxWarp prst="textNoShape"/>
          </a:bodyPr>
          <a:lstStyle/>
          <a:p>
            <a:pPr>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7" name="Date Placeholder 6"/>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774F-01D8-2D81-96C0-F7D4398E60A2}" type="datetime1">
              <a:rPr/>
              <a:t/>
            </a:fld>
            <a:endParaRPr/>
          </a:p>
        </p:txBody>
      </p:sp>
      <p:sp>
        <p:nvSpPr>
          <p:cNvPr id="8" name="Footer Placeholder 7"/>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9" name="Slide Number Placeholder 8"/>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069B-D5D8-2DF0-96C0-23A5488E6076}" type="slidenum">
              <a:rPr/>
              <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Только заголовок">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p:txBody>
          <a:bodyPr/>
          <a:lstStyle/>
          <a:p>
            <a:pPr>
              <a:defRPr/>
            </a:pPr>
            <a:r>
              <a:rPr/>
              <a:t>Образец заголовка</a:t>
            </a:r>
            <a:endParaRPr/>
          </a:p>
        </p:txBody>
      </p:sp>
      <p:sp>
        <p:nvSpPr>
          <p:cNvPr id="3" name="Date Placeholder 2"/>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285F-11D8-2DDE-96C0-E78B668E60B2}" type="datetime1">
              <a:rPr/>
              <a:t/>
            </a:fld>
            <a:endParaRPr/>
          </a:p>
        </p:txBody>
      </p:sp>
      <p:sp>
        <p:nvSpPr>
          <p:cNvPr id="4" name="Footer Placeholder 3"/>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5" name="Slide Number Placeholder 4"/>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03E9-A7D8-2DF5-96C0-51A04D8E6004}" type="slidenum">
              <a:rPr/>
              <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Пустой слайд">
    <p:spTree>
      <p:nvGrpSpPr>
        <p:cNvPr id="1" name=""/>
        <p:cNvGrpSpPr/>
        <p:nvPr/>
      </p:nvGrpSpPr>
      <p:grpSpPr bwMode="auto">
        <a:xfrm>
          <a:off x="0" y="0"/>
          <a:ext cx="0" cy="0"/>
          <a:chOff x="0" y="0"/>
          <a:chExt cx="0" cy="0"/>
        </a:xfrm>
      </p:grpSpPr>
      <p:sp>
        <p:nvSpPr>
          <p:cNvPr id="2" name="Date Placeholder 1"/>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4EF9-B7D8-2DB8-96C0-41ED008E6014}" type="datetime1">
              <a:rPr/>
              <a:t/>
            </a:fld>
            <a:endParaRPr/>
          </a:p>
        </p:txBody>
      </p:sp>
      <p:sp>
        <p:nvSpPr>
          <p:cNvPr id="3" name="Footer Placeholder 2"/>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4" name="Slide Number Placeholder 3"/>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73CD-83D8-2D85-96C0-75D03D8E6020}" type="slidenum">
              <a:rPr/>
              <a:t/>
            </a:fld>
            <a:endParaRPr/>
          </a:p>
        </p:txBody>
      </p:sp>
    </p:spTree>
  </p:cSld>
  <p:clrMapOvr>
    <a:masterClrMapping/>
  </p:clrMapOvr>
  <p:hf dt="0" ftr="0" hdr="0" sldNum="0"/>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Tx" userDrawn="1">
  <p:cSld name="Объект с подписью">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a:xfrm>
            <a:off x="609600" y="1498600"/>
            <a:ext cx="2790190" cy="1278255"/>
          </a:xfrm>
        </p:spPr>
        <p:txBody>
          <a:bodyPr vert="horz" wrap="square" lIns="91440" tIns="45720" rIns="91440" bIns="45720" numCol="1" spcCol="215899" anchor="b">
            <a:prstTxWarp prst="textNoShape"/>
          </a:bodyPr>
          <a:lstStyle>
            <a:lvl1pPr>
              <a:defRPr sz="2000"/>
            </a:lvl1pPr>
          </a:lstStyle>
          <a:p>
            <a:pPr>
              <a:defRPr/>
            </a:pPr>
            <a:r>
              <a:rPr/>
              <a:t>Образец заголовка</a:t>
            </a:r>
            <a:endParaRPr/>
          </a:p>
        </p:txBody>
      </p:sp>
      <p:sp>
        <p:nvSpPr>
          <p:cNvPr id="3" name="Content Placeholder 2"/>
          <p:cNvSpPr>
            <a:spLocks noChangeArrowheads="1" noGrp="1"/>
          </p:cNvSpPr>
          <p:nvPr>
            <p:ph idx="1"/>
          </p:nvPr>
        </p:nvSpPr>
        <p:spPr bwMode="auto">
          <a:xfrm>
            <a:off x="3571240" y="514985"/>
            <a:ext cx="3385820" cy="5526405"/>
          </a:xfrm>
        </p:spPr>
        <p:txBody>
          <a:bodyPr vert="horz" wrap="square" lIns="91440" tIns="45720" rIns="91440" bIns="45720" numCol="1" spcCol="215899" anchor="t">
            <a:prstTxWarp prst="textNoShape"/>
          </a:bodyPr>
          <a:lstStyle/>
          <a:p>
            <a:pPr>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Text Placeholder 3"/>
          <p:cNvSpPr>
            <a:spLocks noChangeArrowheads="1" noGrp="1"/>
          </p:cNvSpPr>
          <p:nvPr>
            <p:ph idx="2"/>
          </p:nvPr>
        </p:nvSpPr>
        <p:spPr bwMode="auto">
          <a:xfrm>
            <a:off x="609600" y="2776855"/>
            <a:ext cx="2790190" cy="2584450"/>
          </a:xfrm>
        </p:spPr>
        <p:txBody>
          <a:bodyPr vert="horz" wrap="square" lIns="91440" tIns="45720" rIns="91440" bIns="45720" numCol="1" spcCol="215899" anchor="t">
            <a:prstTxWarp prst="textNoShape"/>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a:defRPr/>
            </a:pPr>
            <a:r>
              <a:rPr/>
              <a:t>Образец текста</a:t>
            </a:r>
            <a:endParaRPr/>
          </a:p>
        </p:txBody>
      </p:sp>
      <p:sp>
        <p:nvSpPr>
          <p:cNvPr id="5" name="Date Placeholder 4"/>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0526-68D8-2DF3-96C0-9EA64B8E60CB}" type="datetime1">
              <a:rPr/>
              <a:t/>
            </a:fld>
            <a:endParaRPr/>
          </a:p>
        </p:txBody>
      </p:sp>
      <p:sp>
        <p:nvSpPr>
          <p:cNvPr id="6" name="Footer Placeholder 5"/>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7" name="Slide Number Placeholder 6"/>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2CE5-ABD8-2DDA-96C0-5D8F628E6008}" type="slidenum">
              <a:rPr/>
              <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picTx" userDrawn="1">
  <p:cSld name="Рисунок с подписью">
    <p:spTree>
      <p:nvGrpSpPr>
        <p:cNvPr id="1" name=""/>
        <p:cNvGrpSpPr/>
        <p:nvPr/>
      </p:nvGrpSpPr>
      <p:grpSpPr bwMode="auto">
        <a:xfrm>
          <a:off x="0" y="0"/>
          <a:ext cx="0" cy="0"/>
          <a:chOff x="0" y="0"/>
          <a:chExt cx="0" cy="0"/>
        </a:xfrm>
      </p:grpSpPr>
      <p:sp>
        <p:nvSpPr>
          <p:cNvPr id="2" name="Title 1"/>
          <p:cNvSpPr>
            <a:spLocks noChangeArrowheads="1" noGrp="1"/>
          </p:cNvSpPr>
          <p:nvPr>
            <p:ph type="title"/>
          </p:nvPr>
        </p:nvSpPr>
        <p:spPr bwMode="auto">
          <a:xfrm>
            <a:off x="609600" y="4800600"/>
            <a:ext cx="6347460" cy="567055"/>
          </a:xfrm>
        </p:spPr>
        <p:txBody>
          <a:bodyPr vert="horz" wrap="square" lIns="91440" tIns="45720" rIns="91440" bIns="45720" numCol="1" spcCol="215899" anchor="b">
            <a:prstTxWarp prst="textNoShape"/>
          </a:bodyPr>
          <a:lstStyle>
            <a:lvl1pPr algn="l">
              <a:defRPr sz="2400" b="0"/>
            </a:lvl1pPr>
          </a:lstStyle>
          <a:p>
            <a:pPr>
              <a:defRPr/>
            </a:pPr>
            <a:r>
              <a:rPr/>
              <a:t>Образец заголовка</a:t>
            </a:r>
            <a:endParaRPr/>
          </a:p>
        </p:txBody>
      </p:sp>
      <p:sp>
        <p:nvSpPr>
          <p:cNvPr id="3" name="Picture Placeholder 2"/>
          <p:cNvSpPr>
            <a:spLocks noChangeArrowheads="1" noGrp="1"/>
          </p:cNvSpPr>
          <p:nvPr>
            <p:ph type="pic" idx="1"/>
          </p:nvPr>
        </p:nvSpPr>
        <p:spPr bwMode="auto">
          <a:xfrm>
            <a:off x="609600" y="609600"/>
            <a:ext cx="6347460" cy="3845560"/>
          </a:xfrm>
        </p:spPr>
        <p:txBody>
          <a:bodyPr vert="horz" wrap="square" lIns="91440" tIns="45720" rIns="91440" bIns="45720" numCol="1" spcCol="215899" anchor="t">
            <a:prstTxWarp prst="textNoShape"/>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a:defRPr/>
            </a:pPr>
            <a:r>
              <a:rPr/>
              <a:t>Вставка рисунка</a:t>
            </a:r>
            <a:endParaRPr/>
          </a:p>
        </p:txBody>
      </p:sp>
      <p:sp>
        <p:nvSpPr>
          <p:cNvPr id="4" name="Text Placeholder 3"/>
          <p:cNvSpPr>
            <a:spLocks noChangeArrowheads="1" noGrp="1"/>
          </p:cNvSpPr>
          <p:nvPr>
            <p:ph idx="2"/>
          </p:nvPr>
        </p:nvSpPr>
        <p:spPr bwMode="auto">
          <a:xfrm>
            <a:off x="609600" y="5367655"/>
            <a:ext cx="6347460" cy="673735"/>
          </a:xfrm>
        </p:spPr>
        <p:txBody>
          <a:bodyPr vert="horz" wrap="square" lIns="91440" tIns="45720" rIns="91440" bIns="45720" numCol="1" spcCol="215899" anchor="t">
            <a:prstTxWarp prst="textNoShape"/>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defRPr/>
            </a:pPr>
            <a:r>
              <a:rPr/>
              <a:t>Образец текста</a:t>
            </a:r>
            <a:endParaRPr/>
          </a:p>
        </p:txBody>
      </p:sp>
      <p:sp>
        <p:nvSpPr>
          <p:cNvPr id="5" name="Date Placeholder 4"/>
          <p:cNvSpPr>
            <a:spLocks noChangeArrowheads="1" noGrp="1"/>
          </p:cNvSpPr>
          <p:nvPr>
            <p:ph type="dt" sz="half" idx="10"/>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61B2-FCD8-2D97-96C0-0AC22F8E605F}" type="datetime1">
              <a:rPr/>
              <a:t/>
            </a:fld>
            <a:endParaRPr/>
          </a:p>
        </p:txBody>
      </p:sp>
      <p:sp>
        <p:nvSpPr>
          <p:cNvPr id="6" name="Footer Placeholder 5"/>
          <p:cNvSpPr>
            <a:spLocks noChangeArrowheads="1" noGrp="1"/>
          </p:cNvSpPr>
          <p:nvPr>
            <p:ph type="ftr" sz="quarter" idx="11"/>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7" name="Slide Number Placeholder 6"/>
          <p:cNvSpPr>
            <a:spLocks noChangeArrowheads="1" noGrp="1"/>
          </p:cNvSpPr>
          <p:nvPr>
            <p:ph type="sldNum" sz="quarter" idx="12"/>
          </p:nvPr>
        </p:nvSpPr>
        <p:spPr bwMode="auto"/>
        <p:txBody>
          <a:bodyPr/>
          <a:lstStyle>
            <a:lvl1pPr>
              <a:defRPr/>
            </a:lvl1pPr>
            <a:lvl2pPr>
              <a:defRPr/>
            </a:lvl2pPr>
            <a:lvl3pPr>
              <a:defRPr/>
            </a:lvl3pPr>
            <a:lvl4pPr>
              <a:defRPr/>
            </a:lvl4pPr>
            <a:lvl5pPr>
              <a:defRPr/>
            </a:lvl5pPr>
            <a:lvl6pPr>
              <a:defRPr/>
            </a:lvl6pPr>
            <a:lvl7pPr>
              <a:defRPr/>
            </a:lvl7pPr>
            <a:lvl8pPr>
              <a:defRPr/>
            </a:lvl8pPr>
            <a:lvl9pPr>
              <a:defRPr/>
            </a:lvl9pPr>
          </a:lstStyle>
          <a:p>
            <a:pPr>
              <a:defRPr/>
            </a:pPr>
            <a:fld id="{35786265-2BD8-2D94-96C0-DDC12C8E6088}" type="slidenum">
              <a:rPr/>
              <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Pr shadeToTitle="0">
        <a:solidFill>
          <a:schemeClr val="bg1"/>
        </a:solidFill>
      </p:bgPr>
    </p:bg>
    <p:spTree>
      <p:nvGrpSpPr>
        <p:cNvPr id="1" name=""/>
        <p:cNvGrpSpPr/>
        <p:nvPr/>
      </p:nvGrpSpPr>
      <p:grpSpPr bwMode="auto">
        <a:xfrm>
          <a:off x="0" y="0"/>
          <a:ext cx="0" cy="0"/>
          <a:chOff x="0" y="0"/>
          <a:chExt cx="0" cy="0"/>
        </a:xfrm>
      </p:grpSpPr>
      <p:grpSp>
        <p:nvGrpSpPr>
          <p:cNvPr id="2" name="Group 16"/>
          <p:cNvGrpSpPr/>
          <p:nvPr/>
        </p:nvGrpSpPr>
        <p:grpSpPr bwMode="auto">
          <a:xfrm>
            <a:off x="-8255" y="-8255"/>
            <a:ext cx="9169400" cy="6874510"/>
            <a:chOff x="-8255" y="-8255"/>
            <a:chExt cx="9169400" cy="6874510"/>
          </a:xfrm>
        </p:grpSpPr>
        <p:sp>
          <p:nvSpPr>
            <p:cNvPr id="12" name="Freeform 6"/>
            <p:cNvSpPr/>
            <p:nvPr/>
          </p:nvSpPr>
          <p:spPr bwMode="auto">
            <a:xfrm>
              <a:off x="-8255" y="4013200"/>
              <a:ext cx="457200" cy="2853055"/>
            </a:xfrm>
            <a:custGeom>
              <a:avLst/>
              <a:gdLst/>
              <a:ahLst/>
              <a:cxnLst/>
              <a:rect l="0" t="0" r="457200" b="2853055"/>
              <a:pathLst>
                <a:path w="457200" h="2853055" fill="norm" stroke="1" extrusionOk="0">
                  <a:moveTo>
                    <a:pt x="0" y="0"/>
                  </a:moveTo>
                  <a:lnTo>
                    <a:pt x="457200" y="2853055"/>
                  </a:lnTo>
                  <a:lnTo>
                    <a:pt x="0" y="2844588"/>
                  </a:lnTo>
                  <a:cubicBezTo>
                    <a:pt x="2822" y="1904858"/>
                    <a:pt x="5645" y="965128"/>
                    <a:pt x="0" y="0"/>
                  </a:cubicBezTo>
                  <a:close/>
                </a:path>
              </a:pathLst>
            </a:custGeom>
            <a:solidFill>
              <a:schemeClr val="accent1">
                <a:alpha val="84000"/>
              </a:schemeClr>
            </a:solidFill>
            <a:ln>
              <a:noFill/>
            </a:ln>
            <a:effectLst/>
          </p:spPr>
        </p:sp>
        <p:sp>
          <p:nvSpPr>
            <p:cNvPr id="11" name="Straight Connector 7"/>
            <p:cNvSpPr/>
            <p:nvPr/>
          </p:nvSpPr>
          <p:spPr bwMode="auto">
            <a:xfrm flipV="1">
              <a:off x="5130800" y="4175760"/>
              <a:ext cx="4022090" cy="2682240"/>
            </a:xfrm>
            <a:prstGeom prst="line">
              <a:avLst/>
            </a:prstGeom>
            <a:noFill/>
            <a:ln w="9525" cap="flat" cmpd="sng" algn="ctr">
              <a:solidFill>
                <a:srgbClr val="D8D8D8"/>
              </a:solidFill>
              <a:prstDash val="solid"/>
              <a:headEnd type="none"/>
              <a:tailEnd type="none"/>
            </a:ln>
            <a:effectLst/>
          </p:spPr>
        </p:sp>
        <p:sp>
          <p:nvSpPr>
            <p:cNvPr id="10" name="Straight Connector 8"/>
            <p:cNvSpPr/>
            <p:nvPr/>
          </p:nvSpPr>
          <p:spPr bwMode="auto">
            <a:xfrm>
              <a:off x="7042785" y="0"/>
              <a:ext cx="1219200" cy="6858000"/>
            </a:xfrm>
            <a:prstGeom prst="line">
              <a:avLst/>
            </a:prstGeom>
            <a:noFill/>
            <a:ln w="9525" cap="flat" cmpd="sng" algn="ctr">
              <a:solidFill>
                <a:srgbClr val="BFBFBF"/>
              </a:solidFill>
              <a:prstDash val="solid"/>
              <a:headEnd type="none"/>
              <a:tailEnd type="none"/>
            </a:ln>
            <a:effectLst/>
          </p:spPr>
        </p:sp>
        <p:sp>
          <p:nvSpPr>
            <p:cNvPr id="9" name="Freeform 9"/>
            <p:cNvSpPr/>
            <p:nvPr/>
          </p:nvSpPr>
          <p:spPr bwMode="auto">
            <a:xfrm>
              <a:off x="6891655" y="0"/>
              <a:ext cx="2269490" cy="6866255"/>
            </a:xfrm>
            <a:custGeom>
              <a:avLst/>
              <a:gdLst/>
              <a:ahLst/>
              <a:cxnLst/>
              <a:rect l="0" t="0" r="2269490" b="6866255"/>
              <a:pathLst>
                <a:path w="2269490" h="6866255" fill="norm" stroke="1" extrusionOk="0">
                  <a:moveTo>
                    <a:pt x="2023577" y="0"/>
                  </a:moveTo>
                  <a:lnTo>
                    <a:pt x="0" y="6857789"/>
                  </a:lnTo>
                  <a:lnTo>
                    <a:pt x="2269115" y="6857789"/>
                  </a:lnTo>
                  <a:cubicBezTo>
                    <a:pt x="2271937" y="4580325"/>
                    <a:pt x="2257826" y="2294395"/>
                    <a:pt x="2260648" y="8465"/>
                  </a:cubicBezTo>
                  <a:lnTo>
                    <a:pt x="2023577" y="0"/>
                  </a:lnTo>
                  <a:close/>
                </a:path>
              </a:pathLst>
            </a:custGeom>
            <a:solidFill>
              <a:schemeClr val="accent1">
                <a:alpha val="29000"/>
              </a:schemeClr>
            </a:solidFill>
            <a:ln>
              <a:noFill/>
            </a:ln>
            <a:effectLst/>
          </p:spPr>
        </p:sp>
        <p:sp>
          <p:nvSpPr>
            <p:cNvPr id="8" name="Freeform 10"/>
            <p:cNvSpPr/>
            <p:nvPr/>
          </p:nvSpPr>
          <p:spPr bwMode="auto">
            <a:xfrm>
              <a:off x="7205345" y="-8255"/>
              <a:ext cx="1947545" cy="6866255"/>
            </a:xfrm>
            <a:custGeom>
              <a:avLst/>
              <a:gdLst/>
              <a:ahLst/>
              <a:cxnLst/>
              <a:rect l="0" t="0" r="1947545" b="6866255"/>
              <a:pathLst>
                <a:path w="1947545" h="6866255" fill="norm" stroke="1" extrusionOk="0">
                  <a:moveTo>
                    <a:pt x="0" y="0"/>
                  </a:moveTo>
                  <a:lnTo>
                    <a:pt x="1201895" y="6866255"/>
                  </a:lnTo>
                  <a:lnTo>
                    <a:pt x="1946731" y="6866255"/>
                  </a:lnTo>
                  <a:cubicBezTo>
                    <a:pt x="1943910" y="4577503"/>
                    <a:pt x="1949552" y="2288751"/>
                    <a:pt x="1946731" y="0"/>
                  </a:cubicBezTo>
                  <a:lnTo>
                    <a:pt x="0" y="0"/>
                  </a:lnTo>
                  <a:close/>
                </a:path>
              </a:pathLst>
            </a:custGeom>
            <a:solidFill>
              <a:schemeClr val="accent1">
                <a:alpha val="19000"/>
              </a:schemeClr>
            </a:solidFill>
            <a:ln>
              <a:noFill/>
            </a:ln>
            <a:effectLst/>
          </p:spPr>
        </p:sp>
        <p:sp>
          <p:nvSpPr>
            <p:cNvPr id="7" name="Freeform 11"/>
            <p:cNvSpPr/>
            <p:nvPr/>
          </p:nvSpPr>
          <p:spPr bwMode="auto">
            <a:xfrm>
              <a:off x="6637655" y="3919855"/>
              <a:ext cx="2513329" cy="2938145"/>
            </a:xfrm>
            <a:custGeom>
              <a:avLst/>
              <a:gdLst/>
              <a:ahLst/>
              <a:cxnLst/>
              <a:rect l="0" t="0" r="2513330" b="2938145"/>
              <a:pathLst>
                <a:path w="2513330" h="2938145" fill="norm" stroke="1" extrusionOk="0">
                  <a:moveTo>
                    <a:pt x="0" y="2938145"/>
                  </a:moveTo>
                  <a:lnTo>
                    <a:pt x="2506802" y="0"/>
                  </a:lnTo>
                  <a:cubicBezTo>
                    <a:pt x="2508977" y="979381"/>
                    <a:pt x="2511154" y="1958763"/>
                    <a:pt x="2513330" y="2938145"/>
                  </a:cubicBezTo>
                  <a:lnTo>
                    <a:pt x="0" y="2938145"/>
                  </a:lnTo>
                  <a:close/>
                </a:path>
              </a:pathLst>
            </a:custGeom>
            <a:solidFill>
              <a:schemeClr val="accent2">
                <a:alpha val="71000"/>
              </a:schemeClr>
            </a:solidFill>
            <a:ln>
              <a:noFill/>
            </a:ln>
            <a:effectLst/>
          </p:spPr>
        </p:sp>
        <p:sp>
          <p:nvSpPr>
            <p:cNvPr id="6" name="Freeform 12"/>
            <p:cNvSpPr/>
            <p:nvPr/>
          </p:nvSpPr>
          <p:spPr bwMode="auto">
            <a:xfrm>
              <a:off x="7010399" y="-8255"/>
              <a:ext cx="2142490" cy="6866255"/>
            </a:xfrm>
            <a:custGeom>
              <a:avLst/>
              <a:gdLst/>
              <a:ahLst/>
              <a:cxnLst/>
              <a:rect l="0" t="0" r="2142490" b="6866255"/>
              <a:pathLst>
                <a:path w="2142490" h="6866255" fill="norm" stroke="1" extrusionOk="0">
                  <a:moveTo>
                    <a:pt x="0" y="0"/>
                  </a:moveTo>
                  <a:lnTo>
                    <a:pt x="1856401" y="6866255"/>
                  </a:lnTo>
                  <a:lnTo>
                    <a:pt x="2142490" y="6857788"/>
                  </a:lnTo>
                  <a:lnTo>
                    <a:pt x="2142490" y="0"/>
                  </a:lnTo>
                  <a:lnTo>
                    <a:pt x="0" y="0"/>
                  </a:lnTo>
                  <a:close/>
                </a:path>
              </a:pathLst>
            </a:custGeom>
            <a:solidFill>
              <a:srgbClr val="3F7818">
                <a:alpha val="69000"/>
              </a:srgbClr>
            </a:solidFill>
            <a:ln>
              <a:noFill/>
            </a:ln>
            <a:effectLst/>
          </p:spPr>
        </p:sp>
        <p:sp>
          <p:nvSpPr>
            <p:cNvPr id="5" name="Freeform 13"/>
            <p:cNvSpPr/>
            <p:nvPr/>
          </p:nvSpPr>
          <p:spPr bwMode="auto">
            <a:xfrm>
              <a:off x="8295640" y="-8255"/>
              <a:ext cx="857250" cy="6866255"/>
            </a:xfrm>
            <a:custGeom>
              <a:avLst/>
              <a:gdLst/>
              <a:ahLst/>
              <a:cxnLst/>
              <a:rect l="0" t="0" r="857250" b="6866255"/>
              <a:pathLst>
                <a:path w="857250" h="6866255" fill="norm" stroke="1" extrusionOk="0">
                  <a:moveTo>
                    <a:pt x="676776" y="0"/>
                  </a:moveTo>
                  <a:lnTo>
                    <a:pt x="0" y="6866255"/>
                  </a:lnTo>
                  <a:lnTo>
                    <a:pt x="857250" y="6866255"/>
                  </a:lnTo>
                  <a:cubicBezTo>
                    <a:pt x="855370" y="4577503"/>
                    <a:pt x="853490" y="2288751"/>
                    <a:pt x="851610" y="0"/>
                  </a:cubicBezTo>
                  <a:lnTo>
                    <a:pt x="676776" y="0"/>
                  </a:lnTo>
                  <a:close/>
                </a:path>
              </a:pathLst>
            </a:custGeom>
            <a:solidFill>
              <a:srgbClr val="BFE472">
                <a:alpha val="69000"/>
              </a:srgbClr>
            </a:solidFill>
            <a:ln>
              <a:noFill/>
            </a:ln>
            <a:effectLst/>
          </p:spPr>
        </p:sp>
        <p:sp>
          <p:nvSpPr>
            <p:cNvPr id="4" name="Freeform 14"/>
            <p:cNvSpPr/>
            <p:nvPr/>
          </p:nvSpPr>
          <p:spPr bwMode="auto">
            <a:xfrm>
              <a:off x="8077200" y="-8255"/>
              <a:ext cx="1066800" cy="6866255"/>
            </a:xfrm>
            <a:custGeom>
              <a:avLst/>
              <a:gdLst/>
              <a:ahLst/>
              <a:cxnLst/>
              <a:rect l="0" t="0" r="1066800" b="6866255"/>
              <a:pathLst>
                <a:path w="1066800" h="6866255" fill="norm" stroke="1" extrusionOk="0">
                  <a:moveTo>
                    <a:pt x="0" y="0"/>
                  </a:moveTo>
                  <a:lnTo>
                    <a:pt x="938604" y="6866255"/>
                  </a:lnTo>
                  <a:lnTo>
                    <a:pt x="1066595" y="6866255"/>
                  </a:lnTo>
                  <a:cubicBezTo>
                    <a:pt x="1068965" y="4574680"/>
                    <a:pt x="1050004" y="2291574"/>
                    <a:pt x="1052374" y="0"/>
                  </a:cubicBezTo>
                  <a:lnTo>
                    <a:pt x="0" y="0"/>
                  </a:lnTo>
                  <a:close/>
                </a:path>
              </a:pathLst>
            </a:custGeom>
            <a:solidFill>
              <a:schemeClr val="accent1">
                <a:alpha val="63999"/>
              </a:schemeClr>
            </a:solidFill>
            <a:ln>
              <a:noFill/>
            </a:ln>
            <a:effectLst/>
          </p:spPr>
        </p:sp>
        <p:sp>
          <p:nvSpPr>
            <p:cNvPr id="3" name="Freeform 15"/>
            <p:cNvSpPr/>
            <p:nvPr/>
          </p:nvSpPr>
          <p:spPr bwMode="auto">
            <a:xfrm>
              <a:off x="8060054" y="4893945"/>
              <a:ext cx="1094105" cy="1964055"/>
            </a:xfrm>
            <a:custGeom>
              <a:avLst/>
              <a:gdLst/>
              <a:ahLst/>
              <a:cxnLst/>
              <a:rect l="0" t="0" r="1094105" b="1964055"/>
              <a:pathLst>
                <a:path w="1094105" h="1964055" fill="norm" stroke="1" extrusionOk="0">
                  <a:moveTo>
                    <a:pt x="0" y="1964055"/>
                  </a:moveTo>
                  <a:lnTo>
                    <a:pt x="1089015" y="0"/>
                  </a:lnTo>
                  <a:cubicBezTo>
                    <a:pt x="1090712" y="652988"/>
                    <a:pt x="1092408" y="1305977"/>
                    <a:pt x="1094105" y="1958966"/>
                  </a:cubicBezTo>
                  <a:lnTo>
                    <a:pt x="0" y="1958966"/>
                  </a:lnTo>
                  <a:close/>
                </a:path>
              </a:pathLst>
            </a:custGeom>
            <a:solidFill>
              <a:schemeClr val="accent1">
                <a:alpha val="79000"/>
              </a:schemeClr>
            </a:solidFill>
            <a:ln>
              <a:noFill/>
            </a:ln>
            <a:effectLst/>
          </p:spPr>
        </p:sp>
      </p:grpSp>
      <p:sp>
        <p:nvSpPr>
          <p:cNvPr id="13" name="Title Placeholder 1"/>
          <p:cNvSpPr>
            <a:spLocks noChangeArrowheads="1" noGrp="1"/>
          </p:cNvSpPr>
          <p:nvPr>
            <p:ph type="title"/>
          </p:nvPr>
        </p:nvSpPr>
        <p:spPr bwMode="auto">
          <a:xfrm>
            <a:off x="609600" y="609600"/>
            <a:ext cx="6347460" cy="1320800"/>
          </a:xfrm>
          <a:prstGeom prst="rect">
            <a:avLst/>
          </a:prstGeom>
          <a:noFill/>
          <a:ln>
            <a:noFill/>
          </a:ln>
          <a:effectLst/>
        </p:spPr>
        <p:txBody>
          <a:bodyPr vert="horz" wrap="square" lIns="91440" tIns="45720" rIns="91440" bIns="45720" numCol="1" spcCol="215899" anchor="t">
            <a:prstTxWarp prst="textNoShape"/>
          </a:bodyPr>
          <a:lstStyle/>
          <a:p>
            <a:pPr>
              <a:defRPr/>
            </a:pPr>
            <a:r>
              <a:rPr/>
              <a:t>Образец заголовка</a:t>
            </a:r>
            <a:endParaRPr/>
          </a:p>
        </p:txBody>
      </p:sp>
      <p:sp>
        <p:nvSpPr>
          <p:cNvPr id="14" name="Text Placeholder 2"/>
          <p:cNvSpPr>
            <a:spLocks noChangeArrowheads="1" noGrp="1"/>
          </p:cNvSpPr>
          <p:nvPr>
            <p:ph type="body" idx="1"/>
          </p:nvPr>
        </p:nvSpPr>
        <p:spPr bwMode="auto">
          <a:xfrm>
            <a:off x="609600" y="2160905"/>
            <a:ext cx="6347460" cy="3880485"/>
          </a:xfrm>
          <a:prstGeom prst="rect">
            <a:avLst/>
          </a:prstGeom>
          <a:noFill/>
          <a:ln>
            <a:noFill/>
          </a:ln>
          <a:effectLst/>
        </p:spPr>
        <p:txBody>
          <a:bodyPr vert="horz" wrap="square" lIns="91440" tIns="45720" rIns="91440" bIns="45720" numCol="1" spcCol="215899" anchor="t">
            <a:prstTxWarp prst="textNoShape"/>
          </a:bodyPr>
          <a:lstStyle/>
          <a:p>
            <a:pPr>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15" name="Date Placeholder 3"/>
          <p:cNvSpPr>
            <a:spLocks noChangeArrowheads="1" noGrp="1"/>
          </p:cNvSpPr>
          <p:nvPr>
            <p:ph type="dt" sz="half" idx="2"/>
          </p:nvPr>
        </p:nvSpPr>
        <p:spPr bwMode="auto">
          <a:xfrm>
            <a:off x="5405120" y="6041390"/>
            <a:ext cx="684530" cy="365125"/>
          </a:xfrm>
          <a:prstGeom prst="rect">
            <a:avLst/>
          </a:prstGeom>
          <a:noFill/>
          <a:ln>
            <a:noFill/>
          </a:ln>
          <a:effectLst/>
        </p:spPr>
        <p:txBody>
          <a:bodyPr vert="horz" wrap="square" lIns="91440" tIns="45720" rIns="91440" bIns="45720" numCol="1" spcCol="215899" anchor="ctr">
            <a:prstTxWarp prst="textNoShape"/>
          </a:bodyPr>
          <a:lstStyle>
            <a:lvl1pPr algn="r">
              <a:defRPr sz="900">
                <a:solidFill>
                  <a:srgbClr val="8C8C8C"/>
                </a:solidFill>
              </a:defRPr>
            </a:lvl1pPr>
            <a:lvl2pPr>
              <a:defRPr/>
            </a:lvl2pPr>
            <a:lvl3pPr>
              <a:defRPr/>
            </a:lvl3pPr>
            <a:lvl4pPr>
              <a:defRPr/>
            </a:lvl4pPr>
            <a:lvl5pPr>
              <a:defRPr/>
            </a:lvl5pPr>
            <a:lvl6pPr>
              <a:defRPr/>
            </a:lvl6pPr>
            <a:lvl7pPr>
              <a:defRPr/>
            </a:lvl7pPr>
            <a:lvl8pPr>
              <a:defRPr/>
            </a:lvl8pPr>
            <a:lvl9pPr>
              <a:defRPr/>
            </a:lvl9pPr>
          </a:lstStyle>
          <a:p>
            <a:pPr>
              <a:defRPr/>
            </a:pPr>
            <a:fld id="{35787D49-07D8-2D8B-96C0-F1DE338E60A4}" type="datetime1">
              <a:rPr/>
              <a:t/>
            </a:fld>
            <a:endParaRPr/>
          </a:p>
        </p:txBody>
      </p:sp>
      <p:sp>
        <p:nvSpPr>
          <p:cNvPr id="16" name="Footer Placeholder 4"/>
          <p:cNvSpPr>
            <a:spLocks noChangeArrowheads="1" noGrp="1"/>
          </p:cNvSpPr>
          <p:nvPr>
            <p:ph type="ftr" sz="quarter" idx="3"/>
          </p:nvPr>
        </p:nvSpPr>
        <p:spPr bwMode="auto">
          <a:xfrm>
            <a:off x="609600" y="6041390"/>
            <a:ext cx="4622799" cy="365125"/>
          </a:xfrm>
          <a:prstGeom prst="rect">
            <a:avLst/>
          </a:prstGeom>
          <a:noFill/>
          <a:ln>
            <a:noFill/>
          </a:ln>
          <a:effectLst/>
        </p:spPr>
        <p:txBody>
          <a:bodyPr vert="horz" wrap="square" lIns="91440" tIns="45720" rIns="91440" bIns="45720" numCol="1" spcCol="215899" anchor="ctr">
            <a:prstTxWarp prst="textNoShape"/>
          </a:bodyPr>
          <a:lstStyle>
            <a:lvl1pPr algn="l">
              <a:defRPr sz="900">
                <a:solidFill>
                  <a:srgbClr val="8C8C8C"/>
                </a:solidFill>
              </a:defRPr>
            </a:lvl1pPr>
            <a:lvl2pPr>
              <a:defRPr/>
            </a:lvl2pPr>
            <a:lvl3pPr>
              <a:defRPr/>
            </a:lvl3pPr>
            <a:lvl4pPr>
              <a:defRPr/>
            </a:lvl4pPr>
            <a:lvl5pPr>
              <a:defRPr/>
            </a:lvl5pPr>
            <a:lvl6pPr>
              <a:defRPr/>
            </a:lvl6pPr>
            <a:lvl7pPr>
              <a:defRPr/>
            </a:lvl7pPr>
            <a:lvl8pPr>
              <a:defRPr/>
            </a:lvl8pPr>
            <a:lvl9pPr>
              <a:defRPr/>
            </a:lvl9pPr>
          </a:lstStyle>
          <a:p>
            <a:pPr>
              <a:defRPr/>
            </a:pPr>
            <a:endParaRPr/>
          </a:p>
        </p:txBody>
      </p:sp>
      <p:sp>
        <p:nvSpPr>
          <p:cNvPr id="17" name="Slide Number Placeholder 5"/>
          <p:cNvSpPr>
            <a:spLocks noChangeArrowheads="1" noGrp="1"/>
          </p:cNvSpPr>
          <p:nvPr>
            <p:ph type="sldNum" sz="quarter" idx="4"/>
          </p:nvPr>
        </p:nvSpPr>
        <p:spPr bwMode="auto">
          <a:xfrm>
            <a:off x="6444615" y="6041390"/>
            <a:ext cx="512445" cy="365125"/>
          </a:xfrm>
          <a:prstGeom prst="rect">
            <a:avLst/>
          </a:prstGeom>
          <a:noFill/>
          <a:ln>
            <a:noFill/>
          </a:ln>
          <a:effectLst/>
        </p:spPr>
        <p:txBody>
          <a:bodyPr vert="horz" wrap="square" lIns="91440" tIns="45720" rIns="91440" bIns="45720" numCol="1" spcCol="215899" anchor="ctr">
            <a:prstTxWarp prst="textNoShape"/>
          </a:bodyPr>
          <a:lstStyle>
            <a:lvl1pPr algn="r">
              <a:defRPr sz="900">
                <a:solidFill>
                  <a:schemeClr val="accent1"/>
                </a:solidFill>
              </a:defRPr>
            </a:lvl1pPr>
            <a:lvl2pPr>
              <a:defRPr/>
            </a:lvl2pPr>
            <a:lvl3pPr>
              <a:defRPr/>
            </a:lvl3pPr>
            <a:lvl4pPr>
              <a:defRPr/>
            </a:lvl4pPr>
            <a:lvl5pPr>
              <a:defRPr/>
            </a:lvl5pPr>
            <a:lvl6pPr>
              <a:defRPr/>
            </a:lvl6pPr>
            <a:lvl7pPr>
              <a:defRPr/>
            </a:lvl7pPr>
            <a:lvl8pPr>
              <a:defRPr/>
            </a:lvl8pPr>
            <a:lvl9pPr>
              <a:defRPr/>
            </a:lvl9pPr>
          </a:lstStyle>
          <a:p>
            <a:pPr>
              <a:defRPr/>
            </a:pPr>
            <a:fld id="{35786972-3CD8-2D9F-96C0-CACA278E609F}" type="slidenum">
              <a:rPr/>
              <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dt="0" ftr="0" hdr="0" sldNum="0"/>
  <p:txStyles>
    <p:titleStyle>
      <a:lvl1pPr marL="0" marR="0" indent="0" algn="l" defTabSz="457200">
        <a:lnSpc>
          <a:spcPct val="100000"/>
        </a:lnSpc>
        <a:spcBef>
          <a:spcPts val="0"/>
        </a:spcBef>
        <a:spcAft>
          <a:spcPts val="0"/>
        </a:spcAft>
        <a:buNone/>
        <a:defRPr sz="3600" b="0" i="0" u="none" strike="noStrike" spc="0">
          <a:solidFill>
            <a:schemeClr val="accent1"/>
          </a:solidFill>
          <a:latin typeface="Trebuchet MS"/>
          <a:ea typeface="Trebuchet MS"/>
          <a:cs typeface="Trebuchet MS"/>
        </a:defRPr>
      </a:lvl1pPr>
      <a:lvl2pPr marL="457200" marR="0" indent="0" algn="l" defTabSz="449580">
        <a:lnSpc>
          <a:spcPct val="100000"/>
        </a:lnSpc>
        <a:spcBef>
          <a:spcPts val="0"/>
        </a:spcBef>
        <a:spcAft>
          <a:spcPts val="0"/>
        </a:spcAft>
        <a:buNone/>
        <a:defRPr sz="1800" b="0" i="0" u="none" strike="noStrike" spc="0">
          <a:solidFill>
            <a:schemeClr val="tx2"/>
          </a:solidFill>
          <a:latin typeface="Calibri"/>
          <a:ea typeface="SimSun"/>
          <a:cs typeface="Times New Roman"/>
        </a:defRPr>
      </a:lvl2pPr>
      <a:lvl3pPr marL="914400" marR="0" indent="0" algn="l" defTabSz="449580">
        <a:lnSpc>
          <a:spcPct val="100000"/>
        </a:lnSpc>
        <a:spcBef>
          <a:spcPts val="0"/>
        </a:spcBef>
        <a:spcAft>
          <a:spcPts val="0"/>
        </a:spcAft>
        <a:buNone/>
        <a:defRPr sz="1800" b="0" i="0" u="none" strike="noStrike" spc="0">
          <a:solidFill>
            <a:schemeClr val="tx2"/>
          </a:solidFill>
          <a:latin typeface="Calibri"/>
          <a:ea typeface="SimSun"/>
          <a:cs typeface="Times New Roman"/>
        </a:defRPr>
      </a:lvl3pPr>
      <a:lvl4pPr marL="1371600" marR="0" indent="0" algn="l" defTabSz="449580">
        <a:lnSpc>
          <a:spcPct val="100000"/>
        </a:lnSpc>
        <a:spcBef>
          <a:spcPts val="0"/>
        </a:spcBef>
        <a:spcAft>
          <a:spcPts val="0"/>
        </a:spcAft>
        <a:buNone/>
        <a:defRPr sz="1800" b="0" i="0" u="none" strike="noStrike" spc="0">
          <a:solidFill>
            <a:schemeClr val="tx2"/>
          </a:solidFill>
          <a:latin typeface="Calibri"/>
          <a:ea typeface="SimSun"/>
          <a:cs typeface="Times New Roman"/>
        </a:defRPr>
      </a:lvl4pPr>
      <a:lvl5pPr marL="1828800" marR="0" indent="0" algn="l" defTabSz="449580">
        <a:lnSpc>
          <a:spcPct val="100000"/>
        </a:lnSpc>
        <a:spcBef>
          <a:spcPts val="0"/>
        </a:spcBef>
        <a:spcAft>
          <a:spcPts val="0"/>
        </a:spcAft>
        <a:buNone/>
        <a:defRPr sz="1800" b="0" i="0" u="none" strike="noStrike" spc="0">
          <a:solidFill>
            <a:schemeClr val="tx2"/>
          </a:solidFill>
          <a:latin typeface="Calibri"/>
          <a:ea typeface="SimSun"/>
          <a:cs typeface="Times New Roman"/>
        </a:defRPr>
      </a:lvl5pPr>
      <a:lvl6pPr marL="2286000" marR="0" indent="0" algn="l" defTabSz="449580">
        <a:lnSpc>
          <a:spcPct val="100000"/>
        </a:lnSpc>
        <a:spcBef>
          <a:spcPts val="0"/>
        </a:spcBef>
        <a:spcAft>
          <a:spcPts val="0"/>
        </a:spcAft>
        <a:buNone/>
        <a:defRPr sz="1800" b="0" i="0" u="none" strike="noStrike" spc="0">
          <a:solidFill>
            <a:schemeClr val="tx2"/>
          </a:solidFill>
          <a:latin typeface="Calibri"/>
          <a:ea typeface="SimSun"/>
          <a:cs typeface="Times New Roman"/>
        </a:defRPr>
      </a:lvl6pPr>
      <a:lvl7pPr marL="2743200" marR="0" indent="0" algn="l" defTabSz="449580">
        <a:lnSpc>
          <a:spcPct val="100000"/>
        </a:lnSpc>
        <a:spcBef>
          <a:spcPts val="0"/>
        </a:spcBef>
        <a:spcAft>
          <a:spcPts val="0"/>
        </a:spcAft>
        <a:buNone/>
        <a:defRPr sz="1800" b="0" i="0" u="none" strike="noStrike" spc="0">
          <a:solidFill>
            <a:schemeClr val="tx2"/>
          </a:solidFill>
          <a:latin typeface="Calibri"/>
          <a:ea typeface="SimSun"/>
          <a:cs typeface="Times New Roman"/>
        </a:defRPr>
      </a:lvl7pPr>
      <a:lvl8pPr marL="3200400" marR="0" indent="0" algn="l" defTabSz="449580">
        <a:lnSpc>
          <a:spcPct val="100000"/>
        </a:lnSpc>
        <a:spcBef>
          <a:spcPts val="0"/>
        </a:spcBef>
        <a:spcAft>
          <a:spcPts val="0"/>
        </a:spcAft>
        <a:buNone/>
        <a:defRPr sz="1800" b="0" i="0" u="none" strike="noStrike" spc="0">
          <a:solidFill>
            <a:schemeClr val="tx2"/>
          </a:solidFill>
          <a:latin typeface="Calibri"/>
          <a:ea typeface="SimSun"/>
          <a:cs typeface="Times New Roman"/>
        </a:defRPr>
      </a:lvl8pPr>
      <a:lvl9pPr marL="3657600" marR="0" indent="0" algn="l" defTabSz="449580">
        <a:lnSpc>
          <a:spcPct val="100000"/>
        </a:lnSpc>
        <a:spcBef>
          <a:spcPts val="0"/>
        </a:spcBef>
        <a:spcAft>
          <a:spcPts val="0"/>
        </a:spcAft>
        <a:buNone/>
        <a:defRPr sz="1800" b="0" i="0" u="none" strike="noStrike" spc="0">
          <a:solidFill>
            <a:schemeClr val="tx2"/>
          </a:solidFill>
          <a:latin typeface="Calibri"/>
          <a:ea typeface="SimSun"/>
          <a:cs typeface="Times New Roman"/>
        </a:defRPr>
      </a:lvl9pPr>
    </p:titleStyle>
    <p:bodyStyle>
      <a:lvl1pPr marL="342900" marR="0" indent="-342900" algn="l" defTabSz="457200">
        <a:lnSpc>
          <a:spcPct val="100000"/>
        </a:lnSpc>
        <a:spcBef>
          <a:spcPts val="1000"/>
        </a:spcBef>
        <a:spcAft>
          <a:spcPts val="0"/>
        </a:spcAft>
        <a:buClr>
          <a:schemeClr val="accent1"/>
        </a:buClr>
        <a:buSzPts val="1440"/>
        <a:buFont typeface="Wingdings 3"/>
        <a:buChar char=""/>
        <a:defRPr sz="1800" b="0" i="0" u="none" strike="noStrike" spc="0">
          <a:solidFill>
            <a:srgbClr val="3F3F3F"/>
          </a:solidFill>
          <a:latin typeface="Trebuchet MS"/>
          <a:ea typeface="Trebuchet MS"/>
          <a:cs typeface="Trebuchet MS"/>
        </a:defRPr>
      </a:lvl1pPr>
      <a:lvl2pPr marL="742950" marR="0" indent="-285750" algn="l" defTabSz="457200">
        <a:lnSpc>
          <a:spcPct val="100000"/>
        </a:lnSpc>
        <a:spcBef>
          <a:spcPts val="1000"/>
        </a:spcBef>
        <a:spcAft>
          <a:spcPts val="0"/>
        </a:spcAft>
        <a:buClr>
          <a:schemeClr val="accent1"/>
        </a:buClr>
        <a:buSzPts val="1280"/>
        <a:buFont typeface="Wingdings 3"/>
        <a:buChar char=""/>
        <a:defRPr sz="1600" b="0" i="0" u="none" strike="noStrike" spc="0">
          <a:solidFill>
            <a:srgbClr val="3F3F3F"/>
          </a:solidFill>
          <a:latin typeface="Trebuchet MS"/>
          <a:ea typeface="Trebuchet MS"/>
          <a:cs typeface="Trebuchet MS"/>
        </a:defRPr>
      </a:lvl2pPr>
      <a:lvl3pPr marL="1143000" marR="0" indent="-228600" algn="l" defTabSz="457200">
        <a:lnSpc>
          <a:spcPct val="100000"/>
        </a:lnSpc>
        <a:spcBef>
          <a:spcPts val="1000"/>
        </a:spcBef>
        <a:spcAft>
          <a:spcPts val="0"/>
        </a:spcAft>
        <a:buClr>
          <a:schemeClr val="accent1"/>
        </a:buClr>
        <a:buSzPts val="1120"/>
        <a:buFont typeface="Wingdings 3"/>
        <a:buChar char=""/>
        <a:defRPr sz="1400" b="0" i="0" u="none" strike="noStrike" spc="0">
          <a:solidFill>
            <a:srgbClr val="3F3F3F"/>
          </a:solidFill>
          <a:latin typeface="Trebuchet MS"/>
          <a:ea typeface="Trebuchet MS"/>
          <a:cs typeface="Trebuchet MS"/>
        </a:defRPr>
      </a:lvl3pPr>
      <a:lvl4pPr marL="1600200" marR="0" indent="-228600" algn="l" defTabSz="457200">
        <a:lnSpc>
          <a:spcPct val="100000"/>
        </a:lnSpc>
        <a:spcBef>
          <a:spcPts val="1000"/>
        </a:spcBef>
        <a:spcAft>
          <a:spcPts val="0"/>
        </a:spcAft>
        <a:buClr>
          <a:schemeClr val="accent1"/>
        </a:buClr>
        <a:buSzPts val="960"/>
        <a:buFont typeface="Wingdings 3"/>
        <a:buChar char=""/>
        <a:defRPr sz="1200" b="0" i="0" u="none" strike="noStrike" spc="0">
          <a:solidFill>
            <a:srgbClr val="3F3F3F"/>
          </a:solidFill>
          <a:latin typeface="Trebuchet MS"/>
          <a:ea typeface="Trebuchet MS"/>
          <a:cs typeface="Trebuchet MS"/>
        </a:defRPr>
      </a:lvl4pPr>
      <a:lvl5pPr marL="2057400" marR="0" indent="-228600" algn="l" defTabSz="457200">
        <a:lnSpc>
          <a:spcPct val="100000"/>
        </a:lnSpc>
        <a:spcBef>
          <a:spcPts val="1000"/>
        </a:spcBef>
        <a:spcAft>
          <a:spcPts val="0"/>
        </a:spcAft>
        <a:buClr>
          <a:schemeClr val="accent1"/>
        </a:buClr>
        <a:buSzPts val="960"/>
        <a:buFont typeface="Wingdings 3"/>
        <a:buChar char=""/>
        <a:defRPr sz="1200" b="0" i="0" u="none" strike="noStrike" spc="0">
          <a:solidFill>
            <a:srgbClr val="3F3F3F"/>
          </a:solidFill>
          <a:latin typeface="Trebuchet MS"/>
          <a:ea typeface="Trebuchet MS"/>
          <a:cs typeface="Trebuchet MS"/>
        </a:defRPr>
      </a:lvl5pPr>
      <a:lvl6pPr marL="2514600" marR="0" indent="-228600" algn="l" defTabSz="457200">
        <a:lnSpc>
          <a:spcPct val="100000"/>
        </a:lnSpc>
        <a:spcBef>
          <a:spcPts val="1000"/>
        </a:spcBef>
        <a:spcAft>
          <a:spcPts val="0"/>
        </a:spcAft>
        <a:buClr>
          <a:schemeClr val="accent1"/>
        </a:buClr>
        <a:buSzTx/>
        <a:buFont typeface="Wingdings 3"/>
        <a:buChar char=""/>
        <a:defRPr sz="1200" b="0" i="0" u="none" strike="noStrike" spc="0">
          <a:solidFill>
            <a:srgbClr val="3F3F3F"/>
          </a:solidFill>
          <a:latin typeface="Trebuchet MS"/>
          <a:ea typeface="Trebuchet MS"/>
          <a:cs typeface="Trebuchet MS"/>
        </a:defRPr>
      </a:lvl6pPr>
      <a:lvl7pPr marL="2971800" marR="0" indent="-228600" algn="l" defTabSz="457200">
        <a:lnSpc>
          <a:spcPct val="100000"/>
        </a:lnSpc>
        <a:spcBef>
          <a:spcPts val="1000"/>
        </a:spcBef>
        <a:spcAft>
          <a:spcPts val="0"/>
        </a:spcAft>
        <a:buClr>
          <a:schemeClr val="accent1"/>
        </a:buClr>
        <a:buSzTx/>
        <a:buFont typeface="Wingdings 3"/>
        <a:buChar char=""/>
        <a:defRPr sz="1200" b="0" i="0" u="none" strike="noStrike" spc="0">
          <a:solidFill>
            <a:srgbClr val="3F3F3F"/>
          </a:solidFill>
          <a:latin typeface="Trebuchet MS"/>
          <a:ea typeface="Trebuchet MS"/>
          <a:cs typeface="Trebuchet MS"/>
        </a:defRPr>
      </a:lvl7pPr>
      <a:lvl8pPr marL="3429000" marR="0" indent="-228600" algn="l" defTabSz="457200">
        <a:lnSpc>
          <a:spcPct val="100000"/>
        </a:lnSpc>
        <a:spcBef>
          <a:spcPts val="1000"/>
        </a:spcBef>
        <a:spcAft>
          <a:spcPts val="0"/>
        </a:spcAft>
        <a:buClr>
          <a:schemeClr val="accent1"/>
        </a:buClr>
        <a:buSzTx/>
        <a:buFont typeface="Wingdings 3"/>
        <a:buChar char=""/>
        <a:defRPr sz="1200" b="0" i="0" u="none" strike="noStrike" spc="0">
          <a:solidFill>
            <a:srgbClr val="3F3F3F"/>
          </a:solidFill>
          <a:latin typeface="Trebuchet MS"/>
          <a:ea typeface="Trebuchet MS"/>
          <a:cs typeface="Trebuchet MS"/>
        </a:defRPr>
      </a:lvl8pPr>
      <a:lvl9pPr marL="3886200" marR="0" indent="-228600" algn="l" defTabSz="457200">
        <a:lnSpc>
          <a:spcPct val="100000"/>
        </a:lnSpc>
        <a:spcBef>
          <a:spcPts val="1000"/>
        </a:spcBef>
        <a:spcAft>
          <a:spcPts val="0"/>
        </a:spcAft>
        <a:buClr>
          <a:schemeClr val="accent1"/>
        </a:buClr>
        <a:buSzTx/>
        <a:buFont typeface="Wingdings 3"/>
        <a:buChar char=""/>
        <a:defRPr sz="1200" b="0" i="0" u="none" strike="noStrike" spc="0">
          <a:solidFill>
            <a:srgbClr val="3F3F3F"/>
          </a:solidFill>
          <a:latin typeface="Trebuchet MS"/>
          <a:ea typeface="Trebuchet MS"/>
          <a:cs typeface="Trebuchet MS"/>
        </a:defRPr>
      </a:lvl9pPr>
    </p:bodyStyle>
    <p:otherStyle>
      <a:lvl1pPr marL="0" marR="0" indent="0" algn="l" defTabSz="457200">
        <a:lnSpc>
          <a:spcPct val="100000"/>
        </a:lnSpc>
        <a:spcBef>
          <a:spcPts val="0"/>
        </a:spcBef>
        <a:spcAft>
          <a:spcPts val="0"/>
        </a:spcAft>
        <a:buNone/>
        <a:defRPr sz="1800" b="0" i="0" u="none" strike="noStrike" spc="0">
          <a:solidFill>
            <a:schemeClr val="tx1"/>
          </a:solidFill>
          <a:latin typeface="Trebuchet MS"/>
          <a:ea typeface="Trebuchet MS"/>
          <a:cs typeface="Trebuchet MS"/>
        </a:defRPr>
      </a:lvl1pPr>
      <a:lvl2pPr marL="457200" marR="0" indent="0" algn="l" defTabSz="457200">
        <a:lnSpc>
          <a:spcPct val="100000"/>
        </a:lnSpc>
        <a:spcBef>
          <a:spcPts val="0"/>
        </a:spcBef>
        <a:spcAft>
          <a:spcPts val="0"/>
        </a:spcAft>
        <a:buNone/>
        <a:defRPr sz="1800" b="0" i="0" u="none" strike="noStrike" spc="0">
          <a:solidFill>
            <a:schemeClr val="tx1"/>
          </a:solidFill>
          <a:latin typeface="Trebuchet MS"/>
          <a:ea typeface="Trebuchet MS"/>
          <a:cs typeface="Trebuchet MS"/>
        </a:defRPr>
      </a:lvl2pPr>
      <a:lvl3pPr marL="914400" marR="0" indent="0" algn="l" defTabSz="457200">
        <a:lnSpc>
          <a:spcPct val="100000"/>
        </a:lnSpc>
        <a:spcBef>
          <a:spcPts val="0"/>
        </a:spcBef>
        <a:spcAft>
          <a:spcPts val="0"/>
        </a:spcAft>
        <a:buNone/>
        <a:defRPr sz="1800" b="0" i="0" u="none" strike="noStrike" spc="0">
          <a:solidFill>
            <a:schemeClr val="tx1"/>
          </a:solidFill>
          <a:latin typeface="Trebuchet MS"/>
          <a:ea typeface="Trebuchet MS"/>
          <a:cs typeface="Trebuchet MS"/>
        </a:defRPr>
      </a:lvl3pPr>
      <a:lvl4pPr marL="1371600" marR="0" indent="0" algn="l" defTabSz="457200">
        <a:lnSpc>
          <a:spcPct val="100000"/>
        </a:lnSpc>
        <a:spcBef>
          <a:spcPts val="0"/>
        </a:spcBef>
        <a:spcAft>
          <a:spcPts val="0"/>
        </a:spcAft>
        <a:buNone/>
        <a:defRPr sz="1800" b="0" i="0" u="none" strike="noStrike" spc="0">
          <a:solidFill>
            <a:schemeClr val="tx1"/>
          </a:solidFill>
          <a:latin typeface="Trebuchet MS"/>
          <a:ea typeface="Trebuchet MS"/>
          <a:cs typeface="Trebuchet MS"/>
        </a:defRPr>
      </a:lvl4pPr>
      <a:lvl5pPr marL="1828800" marR="0" indent="0" algn="l" defTabSz="457200">
        <a:lnSpc>
          <a:spcPct val="100000"/>
        </a:lnSpc>
        <a:spcBef>
          <a:spcPts val="0"/>
        </a:spcBef>
        <a:spcAft>
          <a:spcPts val="0"/>
        </a:spcAft>
        <a:buNone/>
        <a:defRPr sz="1800" b="0" i="0" u="none" strike="noStrike" spc="0">
          <a:solidFill>
            <a:schemeClr val="tx1"/>
          </a:solidFill>
          <a:latin typeface="Trebuchet MS"/>
          <a:ea typeface="Trebuchet MS"/>
          <a:cs typeface="Trebuchet MS"/>
        </a:defRPr>
      </a:lvl5pPr>
      <a:lvl6pPr marL="2286000" marR="0" indent="0" algn="l" defTabSz="457200">
        <a:lnSpc>
          <a:spcPct val="100000"/>
        </a:lnSpc>
        <a:spcBef>
          <a:spcPts val="0"/>
        </a:spcBef>
        <a:spcAft>
          <a:spcPts val="0"/>
        </a:spcAft>
        <a:buNone/>
        <a:defRPr sz="1800" b="0" i="0" u="none" strike="noStrike" spc="0">
          <a:solidFill>
            <a:schemeClr val="tx1"/>
          </a:solidFill>
          <a:latin typeface="Trebuchet MS"/>
          <a:ea typeface="Trebuchet MS"/>
          <a:cs typeface="Trebuchet MS"/>
        </a:defRPr>
      </a:lvl6pPr>
      <a:lvl7pPr marL="2743200" marR="0" indent="0" algn="l" defTabSz="457200">
        <a:lnSpc>
          <a:spcPct val="100000"/>
        </a:lnSpc>
        <a:spcBef>
          <a:spcPts val="0"/>
        </a:spcBef>
        <a:spcAft>
          <a:spcPts val="0"/>
        </a:spcAft>
        <a:buNone/>
        <a:defRPr sz="1800" b="0" i="0" u="none" strike="noStrike" spc="0">
          <a:solidFill>
            <a:schemeClr val="tx1"/>
          </a:solidFill>
          <a:latin typeface="Trebuchet MS"/>
          <a:ea typeface="Trebuchet MS"/>
          <a:cs typeface="Trebuchet MS"/>
        </a:defRPr>
      </a:lvl7pPr>
      <a:lvl8pPr marL="3200400" marR="0" indent="0" algn="l" defTabSz="457200">
        <a:lnSpc>
          <a:spcPct val="100000"/>
        </a:lnSpc>
        <a:spcBef>
          <a:spcPts val="0"/>
        </a:spcBef>
        <a:spcAft>
          <a:spcPts val="0"/>
        </a:spcAft>
        <a:buNone/>
        <a:defRPr sz="1800" b="0" i="0" u="none" strike="noStrike" spc="0">
          <a:solidFill>
            <a:schemeClr val="tx1"/>
          </a:solidFill>
          <a:latin typeface="Trebuchet MS"/>
          <a:ea typeface="Trebuchet MS"/>
          <a:cs typeface="Trebuchet MS"/>
        </a:defRPr>
      </a:lvl8pPr>
      <a:lvl9pPr marL="3657600" marR="0" indent="0" algn="l" defTabSz="457200">
        <a:lnSpc>
          <a:spcPct val="100000"/>
        </a:lnSpc>
        <a:spcBef>
          <a:spcPts val="0"/>
        </a:spcBef>
        <a:spcAft>
          <a:spcPts val="0"/>
        </a:spcAft>
        <a:buNone/>
        <a:defRPr sz="1800" b="0" i="0" u="none" strike="noStrike" spc="0">
          <a:solidFill>
            <a:schemeClr val="tx1"/>
          </a:solidFill>
          <a:latin typeface="Trebuchet MS"/>
          <a:ea typeface="Trebuchet MS"/>
          <a:cs typeface="Trebuchet M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Слайда1"/>
          <p:cNvSpPr>
            <a:spLocks noChangeArrowheads="1" noGrp="1"/>
          </p:cNvSpPr>
          <p:nvPr>
            <p:ph type="title"/>
          </p:nvPr>
        </p:nvSpPr>
        <p:spPr bwMode="auto"/>
        <p:txBody>
          <a:bodyPr/>
          <a:lstStyle/>
          <a:p>
            <a:pPr>
              <a:defRPr/>
            </a:pPr>
            <a:r>
              <a:rPr/>
              <a:t>Вспомним структуру ЕГЭ</a:t>
            </a:r>
            <a:endParaRPr/>
          </a:p>
        </p:txBody>
      </p:sp>
      <p:sp>
        <p:nvSpPr>
          <p:cNvPr id="3" name="Текстовое поле1"/>
          <p:cNvSpPr/>
          <p:nvPr/>
        </p:nvSpPr>
        <p:spPr bwMode="auto">
          <a:xfrm>
            <a:off x="430530" y="1578610"/>
            <a:ext cx="8323580" cy="3108960"/>
          </a:xfrm>
          <a:prstGeom prst="rect">
            <a:avLst/>
          </a:prstGeom>
          <a:noFill/>
          <a:ln>
            <a:noFill/>
          </a:ln>
          <a:effectLst/>
        </p:spPr>
        <p:txBody>
          <a:bodyPr vert="horz" wrap="square" lIns="91440" tIns="45720" rIns="91440" bIns="45720" numCol="1" spcCol="215899" anchor="t"/>
          <a:lstStyle/>
          <a:p>
            <a:pPr>
              <a:defRPr/>
            </a:pPr>
            <a:r>
              <a:rPr sz="2000"/>
              <a:t>Задания 1-3: Логико-смысловые отношения между предложениями. ЛЗ слова. Лексический анализ.</a:t>
            </a:r>
            <a:endParaRPr sz="2000"/>
          </a:p>
          <a:p>
            <a:pPr>
              <a:defRPr/>
            </a:pPr>
            <a:r>
              <a:rPr sz="2000"/>
              <a:t>Задание 4: Орфоэпия.</a:t>
            </a:r>
            <a:endParaRPr sz="2000"/>
          </a:p>
          <a:p>
            <a:pPr>
              <a:defRPr/>
            </a:pPr>
            <a:r>
              <a:rPr sz="2000"/>
              <a:t>Задания 5-6: Лексические нормы (паронимы + искл. и замен. слово)</a:t>
            </a:r>
            <a:endParaRPr sz="2000"/>
          </a:p>
          <a:p>
            <a:pPr>
              <a:defRPr/>
            </a:pPr>
            <a:r>
              <a:rPr sz="2000"/>
              <a:t>Задания 7-8: Грамматические нормы (форма слова + соответствие ошибка-предл.)</a:t>
            </a:r>
            <a:endParaRPr sz="2000"/>
          </a:p>
          <a:p>
            <a:pPr>
              <a:defRPr/>
            </a:pPr>
            <a:r>
              <a:rPr sz="2000"/>
              <a:t>Задания 9-15: Орфография.</a:t>
            </a:r>
            <a:endParaRPr sz="2000"/>
          </a:p>
          <a:p>
            <a:pPr>
              <a:defRPr/>
            </a:pPr>
            <a:r>
              <a:rPr sz="2000"/>
              <a:t>Задания 16-21: Пунктуация.</a:t>
            </a:r>
            <a:endParaRPr sz="2000"/>
          </a:p>
          <a:p>
            <a:pPr>
              <a:defRPr/>
            </a:pPr>
            <a:r>
              <a:rPr sz="2000"/>
              <a:t>Задание 22: Средства выразительности. </a:t>
            </a:r>
            <a:endParaRPr sz="2000"/>
          </a:p>
          <a:p>
            <a:pPr>
              <a:defRPr/>
            </a:pPr>
            <a:r>
              <a:rPr sz="2000"/>
              <a:t>Задания 23-26: Анализ текста. Содержание, типы речи, значение слов, средства связи.</a:t>
            </a:r>
            <a:endParaRPr sz="2000"/>
          </a:p>
          <a:p>
            <a:pPr>
              <a:defRPr/>
            </a:pPr>
            <a:r>
              <a:rPr sz="2000"/>
              <a:t>Задание 27: Сочинение </a:t>
            </a:r>
            <a:endParaRPr sz="20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ChangeArrowheads="1" noGrp="1"/>
          </p:cNvSpPr>
          <p:nvPr>
            <p:ph type="title"/>
          </p:nvPr>
        </p:nvSpPr>
        <p:spPr bwMode="auto"/>
        <p:txBody>
          <a:bodyPr/>
          <a:lstStyle/>
          <a:p>
            <a:pPr>
              <a:defRPr/>
            </a:pPr>
            <a:endParaRPr/>
          </a:p>
        </p:txBody>
      </p:sp>
      <p:graphicFrame>
        <p:nvGraphicFramePr>
          <p:cNvPr id="3" name="Таблица1"/>
          <p:cNvGraphicFramePr>
            <a:graphicFrameLocks xmlns:a="http://schemas.openxmlformats.org/drawingml/2006/main" noGrp="1"/>
          </p:cNvGraphicFramePr>
          <p:nvPr/>
        </p:nvGraphicFramePr>
        <p:xfrm>
          <a:off x="0" y="0"/>
          <a:ext cx="8969375" cy="6432550"/>
        </p:xfrm>
        <a:graphic>
          <a:graphicData uri="http://schemas.openxmlformats.org/drawingml/2006/table">
            <a:tbl>
              <a:tblPr firstRow="0" firstCol="0" lastRow="0" lastCol="0" bandRow="0" bandCol="0">
                <a:noFill/>
              </a:tblPr>
              <a:tblGrid>
                <a:gridCol w="4485005"/>
                <a:gridCol w="4484370"/>
              </a:tblGrid>
              <a:tr h="821690">
                <a:tc>
                  <a:txBody>
                    <a:bodyPr/>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t>Однородные определения</a:t>
                      </a:r>
                      <a:endParaRPr/>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t>Запятую СТАВИМ</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ctr"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 </a:t>
                      </a:r>
                      <a:r>
                        <a:rPr b="1"/>
                        <a:t>Неоднородные определения</a:t>
                      </a:r>
                      <a:endParaRPr b="1"/>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t>Запятую НЕ СТАВИМ</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r h="2152650">
                <a:tc>
                  <a:txBody>
                    <a:bodyPr/>
                    <a:p>
                      <a:pPr marL="0" marR="0" indent="0" algn="l" defTabSz="914400">
                        <a:lnSpc>
                          <a:spcPct val="100000"/>
                        </a:lnSpc>
                        <a:spcBef>
                          <a:spcPts val="0"/>
                        </a:spcBef>
                        <a:spcAft>
                          <a:spcPts val="0"/>
                        </a:spcAft>
                        <a:buNone/>
                        <a:defRPr sz="1200" b="0" i="0" u="none" strike="noStrike" spc="0">
                          <a:solidFill>
                            <a:srgbClr val="444444"/>
                          </a:solidFill>
                          <a:latin typeface="Times New Roman"/>
                          <a:ea typeface="Times New Roman"/>
                          <a:cs typeface="Times New Roman"/>
                        </a:defRPr>
                      </a:pPr>
                      <a:r>
                        <a:rPr>
                          <a:latin typeface="Wingdings"/>
                          <a:ea typeface="Times New Roman"/>
                          <a:cs typeface="Times New Roman"/>
                        </a:rPr>
                        <a:t></a:t>
                      </a:r>
                      <a:r>
                        <a:rPr sz="2000" i="1"/>
                        <a:t>Это была </a:t>
                      </a:r>
                      <a:r>
                        <a:rPr sz="2000" b="1" i="1"/>
                        <a:t>холодная, снежная, скучная</a:t>
                      </a:r>
                      <a:r>
                        <a:rPr sz="2000" i="1"/>
                        <a:t> пора.</a:t>
                      </a:r>
                      <a:endParaRPr sz="2000"/>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i="1"/>
                        <a:t>Перед ним открылись</a:t>
                      </a:r>
                      <a:r>
                        <a:rPr b="1" i="1"/>
                        <a:t> новые, неведомые</a:t>
                      </a:r>
                      <a:r>
                        <a:rPr i="1"/>
                        <a:t> горизонты.</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i="1"/>
                        <a:t>Дождевые капли переливались на солнце </a:t>
                      </a:r>
                      <a:r>
                        <a:rPr b="1" i="1"/>
                        <a:t>жёлтыми, красными</a:t>
                      </a:r>
                      <a:r>
                        <a:rPr i="1"/>
                        <a:t> цветами.</a:t>
                      </a:r>
                      <a:endParaRPr/>
                    </a:p>
                    <a:p>
                      <a:pPr marL="179705" marR="0" indent="-179705" algn="l" defTabSz="914400">
                        <a:lnSpc>
                          <a:spcPct val="100000"/>
                        </a:lnSpc>
                        <a:spcBef>
                          <a:spcPts val="0"/>
                        </a:spcBef>
                        <a:spcAft>
                          <a:spcPts val="0"/>
                        </a:spcAft>
                        <a:buNone/>
                        <a:defRPr sz="2000" b="0" i="1" u="none" strike="noStrike" spc="0">
                          <a:solidFill>
                            <a:srgbClr val="444444"/>
                          </a:solidFill>
                          <a:latin typeface="Times New Roman"/>
                          <a:ea typeface="Times New Roman"/>
                          <a:cs typeface="Times New Roman"/>
                        </a:defRPr>
                      </a:pPr>
                      <a:r>
                        <a:rPr i="0">
                          <a:latin typeface="Wingdings"/>
                          <a:ea typeface="Times New Roman"/>
                          <a:cs typeface="Times New Roman"/>
                        </a:rPr>
                        <a:t>	</a:t>
                      </a:r>
                      <a:r>
                        <a:rPr/>
                        <a:t>И река и леса играли множеством солнечных пятен – </a:t>
                      </a:r>
                      <a:r>
                        <a:rPr b="1"/>
                        <a:t>золотых, синих, зеленых и радужных</a:t>
                      </a:r>
                      <a:r>
                        <a:rPr/>
                        <a:t> (К. Паустовский).</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a:t>
                      </a:r>
                      <a:r>
                        <a:rPr i="1"/>
                        <a:t>Был </a:t>
                      </a:r>
                      <a:r>
                        <a:rPr b="1" i="1"/>
                        <a:t>солнечный апрельский</a:t>
                      </a:r>
                      <a:r>
                        <a:rPr i="1"/>
                        <a:t> день (И. Волынский).</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b="1" i="1"/>
                        <a:t>Жесткая сухая</a:t>
                      </a:r>
                      <a:r>
                        <a:rPr i="1"/>
                        <a:t> земля сыпалась из-под ладоней и колен (И. Ефремов)</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b="1" i="1"/>
                        <a:t>Крупные дождевые</a:t>
                      </a:r>
                      <a:r>
                        <a:rPr i="1"/>
                        <a:t> капли переливались на солнце всеми цветами радуги.</a:t>
                      </a:r>
                      <a:endParaRPr/>
                    </a:p>
                    <a:p>
                      <a:pPr marL="179705" marR="0" indent="-179705" algn="l" defTabSz="914400">
                        <a:lnSpc>
                          <a:spcPct val="100000"/>
                        </a:lnSpc>
                        <a:spcBef>
                          <a:spcPts val="0"/>
                        </a:spcBef>
                        <a:spcAft>
                          <a:spcPts val="0"/>
                        </a:spcAft>
                        <a:buNone/>
                        <a:defRPr sz="2000" b="0" i="1" u="none" strike="noStrike" spc="0">
                          <a:solidFill>
                            <a:srgbClr val="444444"/>
                          </a:solidFill>
                          <a:latin typeface="Times New Roman"/>
                          <a:ea typeface="Times New Roman"/>
                          <a:cs typeface="Times New Roman"/>
                        </a:defRPr>
                      </a:pPr>
                      <a:r>
                        <a:rPr i="0">
                          <a:latin typeface="Wingdings"/>
                          <a:ea typeface="Times New Roman"/>
                          <a:cs typeface="Times New Roman"/>
                        </a:rPr>
                        <a:t>	</a:t>
                      </a:r>
                      <a:r>
                        <a:rPr/>
                        <a:t>И вот наконец </a:t>
                      </a:r>
                      <a:r>
                        <a:rPr b="1"/>
                        <a:t>бурной дождливой</a:t>
                      </a:r>
                      <a:r>
                        <a:rPr/>
                        <a:t> ночью облака иссякли (М. Горький).</a:t>
                      </a:r>
                      <a:endParaRPr/>
                    </a:p>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endParaRPr/>
                    </a:p>
                    <a:p>
                      <a:pPr>
                        <a:defRPr/>
                      </a:pP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r h="2152650">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Однородными обычно являются одиночное определение и следующее за ним определение, выраженное причастным оборотом.</a:t>
                      </a:r>
                      <a:endParaRPr/>
                    </a:p>
                    <a:p>
                      <a:pPr marL="179705" marR="0" indent="-179705" algn="l" defTabSz="914400">
                        <a:lnSpc>
                          <a:spcPct val="100000"/>
                        </a:lnSpc>
                        <a:spcBef>
                          <a:spcPts val="0"/>
                        </a:spcBef>
                        <a:spcAft>
                          <a:spcPts val="0"/>
                        </a:spcAft>
                        <a:buNone/>
                        <a:defRPr sz="2000" b="0" i="1" u="none" strike="noStrike" spc="0">
                          <a:solidFill>
                            <a:srgbClr val="444444"/>
                          </a:solidFill>
                          <a:latin typeface="Times New Roman"/>
                          <a:ea typeface="Times New Roman"/>
                          <a:cs typeface="Times New Roman"/>
                        </a:defRPr>
                      </a:pPr>
                      <a:r>
                        <a:rPr i="0">
                          <a:latin typeface="Wingdings"/>
                          <a:ea typeface="Times New Roman"/>
                          <a:cs typeface="Times New Roman"/>
                        </a:rPr>
                        <a:t>	</a:t>
                      </a:r>
                      <a:r>
                        <a:rPr/>
                        <a:t>Мы выезжаем из мрачного леса на </a:t>
                      </a:r>
                      <a:r>
                        <a:rPr b="1"/>
                        <a:t>великолепную</a:t>
                      </a:r>
                      <a:r>
                        <a:rPr b="1">
                          <a:solidFill>
                            <a:srgbClr val="61BD6D"/>
                          </a:solidFill>
                        </a:rPr>
                        <a:t>,</a:t>
                      </a:r>
                      <a:r>
                        <a:rPr b="1"/>
                        <a:t> сияющую под солнцем</a:t>
                      </a:r>
                      <a:r>
                        <a:rPr/>
                        <a:t> поляну.</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Если причастный оборот стоит перед определением-прилагательным, то запятая между ними не ставится.</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i="1"/>
                        <a:t>Мы выезжаем из мрачного леса на </a:t>
                      </a:r>
                      <a:r>
                        <a:rPr b="1" i="1"/>
                        <a:t>сияющую под солнцем</a:t>
                      </a:r>
                      <a:r>
                        <a:rPr i="1"/>
                        <a:t> </a:t>
                      </a:r>
                      <a:r>
                        <a:rPr b="1" i="1"/>
                        <a:t>великолепную</a:t>
                      </a:r>
                      <a:r>
                        <a:rPr i="1"/>
                        <a:t> поляну.</a:t>
                      </a:r>
                      <a:endParaRPr/>
                    </a:p>
                    <a:p>
                      <a:pPr>
                        <a:defRPr/>
                      </a:pP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ChangeArrowheads="1" noGrp="1"/>
          </p:cNvSpPr>
          <p:nvPr>
            <p:ph type="title"/>
          </p:nvPr>
        </p:nvSpPr>
        <p:spPr bwMode="auto">
          <a:xfrm>
            <a:off x="250825" y="287020"/>
            <a:ext cx="6996430" cy="1320800"/>
          </a:xfrm>
        </p:spPr>
        <p:txBody>
          <a:bodyPr/>
          <a:lstStyle/>
          <a:p>
            <a:pPr>
              <a:defRPr/>
            </a:pPr>
            <a:r>
              <a:rPr/>
              <a:t>ССП (сложносочинённое предложение) - это сложное предложение, в котором есть 2 и более грам.осн, то есть содержит 2 и &gt; простых предложения, связанных сочинительными союзами и интонацией.</a:t>
            </a:r>
            <a:endParaRPr/>
          </a:p>
          <a:p>
            <a:pPr>
              <a:defRPr/>
            </a:pP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ChangeArrowheads="1" noGrp="1"/>
          </p:cNvSpPr>
          <p:nvPr>
            <p:ph type="title"/>
          </p:nvPr>
        </p:nvSpPr>
        <p:spPr bwMode="auto"/>
        <p:txBody>
          <a:bodyPr/>
          <a:lstStyle/>
          <a:p>
            <a:pPr>
              <a:defRPr/>
            </a:pPr>
            <a:endParaRPr/>
          </a:p>
        </p:txBody>
      </p:sp>
      <p:graphicFrame>
        <p:nvGraphicFramePr>
          <p:cNvPr id="3" name="Таблица1"/>
          <p:cNvGraphicFramePr>
            <a:graphicFrameLocks xmlns:a="http://schemas.openxmlformats.org/drawingml/2006/main" noGrp="1"/>
          </p:cNvGraphicFramePr>
          <p:nvPr/>
        </p:nvGraphicFramePr>
        <p:xfrm>
          <a:off x="0" y="0"/>
          <a:ext cx="8969375" cy="6860540"/>
        </p:xfrm>
        <a:graphic>
          <a:graphicData uri="http://schemas.openxmlformats.org/drawingml/2006/table">
            <a:tbl>
              <a:tblPr firstRow="0" firstCol="0" lastRow="0" lastCol="0" bandRow="0" bandCol="0">
                <a:noFill/>
              </a:tblPr>
              <a:tblGrid>
                <a:gridCol w="4965700"/>
                <a:gridCol w="4003675"/>
              </a:tblGrid>
              <a:tr h="2152650">
                <a:tc>
                  <a:txBody>
                    <a:bodyPr/>
                    <a:p>
                      <a:pPr marL="0" marR="0" indent="0" algn="l" defTabSz="914400">
                        <a:lnSpc>
                          <a:spcPct val="100000"/>
                        </a:lnSpc>
                        <a:spcBef>
                          <a:spcPts val="0"/>
                        </a:spcBef>
                        <a:spcAft>
                          <a:spcPts val="0"/>
                        </a:spcAft>
                        <a:buNone/>
                        <a:defRPr sz="2000" b="1" i="1" u="none" strike="noStrike" spc="0">
                          <a:solidFill>
                            <a:srgbClr val="444444"/>
                          </a:solidFill>
                          <a:latin typeface="Times New Roman"/>
                          <a:ea typeface="Times New Roman"/>
                          <a:cs typeface="Times New Roman"/>
                        </a:defRPr>
                      </a:pPr>
                      <a:r>
                        <a:rPr b="0" i="0"/>
                        <a:t>В большинстве случаев между двумя грамматическими основами в сложносочинённом предложении </a:t>
                      </a:r>
                      <a:r>
                        <a:rPr i="0"/>
                        <a:t>СТАВИТСЯ ЗАПЯТАЯ</a:t>
                      </a:r>
                      <a:r>
                        <a:rPr b="0" i="0"/>
                        <a:t>.</a:t>
                      </a:r>
                      <a:br>
                        <a:rPr/>
                      </a:br>
                      <a:r>
                        <a:rPr i="0"/>
                        <a:t>Важно! </a:t>
                      </a:r>
                      <a:r>
                        <a:rPr/>
                        <a:t>Одна из частей ССП может быть односоставным предложением.</a:t>
                      </a:r>
                      <a:br>
                        <a:rPr/>
                      </a:br>
                      <a:br>
                        <a:rPr/>
                      </a:br>
                      <a:endParaRPr/>
                    </a:p>
                    <a:p>
                      <a:pPr marL="0" marR="0" indent="0" algn="ctr" defTabSz="914400">
                        <a:lnSpc>
                          <a:spcPct val="100000"/>
                        </a:lnSpc>
                        <a:spcBef>
                          <a:spcPts val="0"/>
                        </a:spcBef>
                        <a:spcAft>
                          <a:spcPts val="0"/>
                        </a:spcAft>
                        <a:buNone/>
                        <a:defRPr sz="2000" b="1" i="0" u="none" strike="noStrike" spc="0">
                          <a:solidFill>
                            <a:srgbClr val="61BD6D"/>
                          </a:solidFill>
                          <a:latin typeface="Times New Roman"/>
                          <a:ea typeface="Times New Roman"/>
                          <a:cs typeface="Times New Roman"/>
                        </a:defRPr>
                      </a:pPr>
                      <a:r>
                        <a:rPr/>
                        <a:t>[ ], и [ ]</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 </a:t>
                      </a:r>
                      <a:r>
                        <a:rPr i="1"/>
                        <a:t>[Стучат топоры],</a:t>
                      </a:r>
                      <a:r>
                        <a:rPr b="1" i="1"/>
                        <a:t> и</a:t>
                      </a:r>
                      <a:r>
                        <a:rPr i="1"/>
                        <a:t> [из века в век совершенствуется мастерство плотников].</a:t>
                      </a:r>
                      <a:endParaRPr i="1"/>
                    </a:p>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br>
                        <a:rPr/>
                      </a:br>
                      <a:r>
                        <a:rPr i="1"/>
                        <a:t>[Мне нездоровилось], </a:t>
                      </a:r>
                      <a:r>
                        <a:rPr b="1" i="1"/>
                        <a:t>и</a:t>
                      </a:r>
                      <a:r>
                        <a:rPr i="1"/>
                        <a:t> [я не стал дожидаться ужина].</a:t>
                      </a:r>
                      <a:endParaRPr i="1"/>
                    </a:p>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endParaRPr>
                        <a:latin typeface="Wingdings"/>
                        <a:ea typeface="Times New Roman"/>
                        <a:cs typeface="Times New Roman"/>
                      </a:endParaRPr>
                    </a:p>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i="1"/>
                        <a:t>[Старый князь был ещё в городе], </a:t>
                      </a:r>
                      <a:r>
                        <a:rPr b="1" i="1"/>
                        <a:t>и</a:t>
                      </a:r>
                      <a:r>
                        <a:rPr i="1"/>
                        <a:t> [его ждали каждую минуту].</a:t>
                      </a:r>
                      <a:endParaRPr sz="1050" i="1"/>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r h="2152650">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Есть ряд случаев, когда между двумя грамматическими основами, соединенными сочинительной связью, </a:t>
                      </a:r>
                      <a:r>
                        <a:rPr b="1"/>
                        <a:t>ЗАПЯТАЯ НЕ СТАВИТСЯ</a:t>
                      </a:r>
                      <a:r>
                        <a:rPr/>
                        <a:t>:</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a:t>Если части ССП имеют общий </a:t>
                      </a:r>
                      <a:r>
                        <a:rPr b="1"/>
                        <a:t>второстепенный член </a:t>
                      </a:r>
                      <a:r>
                        <a:rPr/>
                        <a:t>/ общий обособленный член / общее вводное слово/ общую частицу в побудительных предложениях.</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a:t>Если части ССП представляют собой два назывных / два безличных / два неопределенно-личных / два вопросительных / два побудительных / два восклицательных предложения.</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1" u="none" strike="noStrike" spc="0">
                          <a:solidFill>
                            <a:srgbClr val="444444"/>
                          </a:solidFill>
                          <a:latin typeface="Times New Roman"/>
                          <a:ea typeface="Times New Roman"/>
                          <a:cs typeface="Times New Roman"/>
                        </a:defRPr>
                      </a:pPr>
                      <a:r>
                        <a:rPr b="1">
                          <a:solidFill>
                            <a:srgbClr val="61BD6D"/>
                          </a:solidFill>
                        </a:rPr>
                        <a:t>За окном</a:t>
                      </a:r>
                      <a:r>
                        <a:rPr/>
                        <a:t> гремел гром </a:t>
                      </a:r>
                      <a:r>
                        <a:rPr b="1">
                          <a:solidFill>
                            <a:srgbClr val="61BD6D"/>
                          </a:solidFill>
                        </a:rPr>
                        <a:t>и</a:t>
                      </a:r>
                      <a:r>
                        <a:rPr/>
                        <a:t> дул сильный ветер. (Гром гремел за окном, ветер дул тоже за окном)</a:t>
                      </a:r>
                      <a:endParaRPr/>
                    </a:p>
                    <a:p>
                      <a:pPr marL="0" marR="0" indent="0" algn="l" defTabSz="914400">
                        <a:lnSpc>
                          <a:spcPct val="100000"/>
                        </a:lnSpc>
                        <a:spcBef>
                          <a:spcPts val="0"/>
                        </a:spcBef>
                        <a:spcAft>
                          <a:spcPts val="0"/>
                        </a:spcAft>
                        <a:buNone/>
                        <a:defRPr sz="2000" b="0" i="1" u="none" strike="noStrike" spc="0">
                          <a:solidFill>
                            <a:srgbClr val="444444"/>
                          </a:solidFill>
                          <a:latin typeface="Times New Roman"/>
                          <a:ea typeface="Times New Roman"/>
                          <a:cs typeface="Times New Roman"/>
                        </a:defRPr>
                      </a:pPr>
                      <a:endParaRPr/>
                    </a:p>
                    <a:p>
                      <a:pPr marL="0" marR="0" indent="0" algn="l" defTabSz="914400">
                        <a:lnSpc>
                          <a:spcPct val="100000"/>
                        </a:lnSpc>
                        <a:spcBef>
                          <a:spcPts val="0"/>
                        </a:spcBef>
                        <a:spcAft>
                          <a:spcPts val="0"/>
                        </a:spcAft>
                        <a:buNone/>
                        <a:defRPr sz="2000" b="0" i="1" u="none" strike="noStrike" spc="0">
                          <a:solidFill>
                            <a:srgbClr val="444444"/>
                          </a:solidFill>
                          <a:latin typeface="Times New Roman"/>
                          <a:ea typeface="Times New Roman"/>
                          <a:cs typeface="Times New Roman"/>
                        </a:defRPr>
                      </a:pP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Слайда1"/>
          <p:cNvSpPr>
            <a:spLocks noChangeArrowheads="1" noGrp="1"/>
          </p:cNvSpPr>
          <p:nvPr>
            <p:ph type="title"/>
          </p:nvPr>
        </p:nvSpPr>
        <p:spPr bwMode="auto">
          <a:xfrm>
            <a:off x="609600" y="329565"/>
            <a:ext cx="6347460" cy="1320800"/>
          </a:xfrm>
        </p:spPr>
        <p:txBody>
          <a:bodyPr/>
          <a:lstStyle/>
          <a:p>
            <a:pPr>
              <a:defRPr/>
            </a:pPr>
            <a:r>
              <a:rPr/>
              <a:t>Особенности выполнения задания 16. Сложности</a:t>
            </a:r>
            <a:endParaRPr/>
          </a:p>
        </p:txBody>
      </p:sp>
      <p:sp>
        <p:nvSpPr>
          <p:cNvPr id="3" name="Текстовое поле1"/>
          <p:cNvSpPr/>
          <p:nvPr/>
        </p:nvSpPr>
        <p:spPr bwMode="auto">
          <a:xfrm>
            <a:off x="215265" y="1650365"/>
            <a:ext cx="8423275" cy="914400"/>
          </a:xfrm>
          <a:prstGeom prst="rect">
            <a:avLst/>
          </a:prstGeom>
          <a:noFill/>
          <a:ln>
            <a:noFill/>
          </a:ln>
          <a:effectLst/>
        </p:spPr>
        <p:txBody>
          <a:bodyPr vert="horz" wrap="square" lIns="91440" tIns="45720" rIns="91440" bIns="45720" numCol="1" spcCol="215899" anchor="t"/>
          <a:lstStyle/>
          <a:p>
            <a:pPr>
              <a:defRPr sz="2000" u="sng"/>
            </a:pPr>
            <a:r>
              <a:rPr/>
              <a:t> 1. В предложении может быть несколько союзов, поставленных на разном основании. Например, союз И может связывать разные ряды однородных членов предложения или один союз И связывает однородные члены, а другой – части ССП. </a:t>
            </a:r>
            <a:endParaRPr/>
          </a:p>
        </p:txBody>
      </p:sp>
      <p:sp>
        <p:nvSpPr>
          <p:cNvPr id="4" name="Текстовое поле2"/>
          <p:cNvSpPr/>
          <p:nvPr/>
        </p:nvSpPr>
        <p:spPr bwMode="auto">
          <a:xfrm>
            <a:off x="143510" y="3300730"/>
            <a:ext cx="9143365" cy="914400"/>
          </a:xfrm>
          <a:prstGeom prst="rect">
            <a:avLst/>
          </a:prstGeom>
          <a:noFill/>
          <a:ln>
            <a:noFill/>
          </a:ln>
          <a:effectLst/>
        </p:spPr>
        <p:txBody>
          <a:bodyPr vert="horz" wrap="square" lIns="91440" tIns="45720" rIns="91440" bIns="45720" numCol="1" spcCol="215899" anchor="t"/>
          <a:lstStyle/>
          <a:p>
            <a:pPr>
              <a:defRPr sz="2400"/>
            </a:pPr>
            <a:r>
              <a:rPr/>
              <a:t>В предложении «Он смотрел на освещённые луной сад И(1) крышу И(2) вдыхал живительный воздух» нет запятых: первый союз И связывает однородные дополнения (смотрел на сад и крышу), а второй союз И связывает однородные сказуемые (Он смотрел и вдыхал).</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Текстовое поле1"/>
          <p:cNvSpPr/>
          <p:nvPr/>
        </p:nvSpPr>
        <p:spPr bwMode="auto">
          <a:xfrm>
            <a:off x="406400" y="717550"/>
            <a:ext cx="8132445" cy="1650365"/>
          </a:xfrm>
          <a:prstGeom prst="rect">
            <a:avLst/>
          </a:prstGeom>
          <a:noFill/>
          <a:ln>
            <a:noFill/>
          </a:ln>
          <a:effectLst/>
        </p:spPr>
        <p:txBody>
          <a:bodyPr vert="horz" wrap="square" lIns="91440" tIns="45720" rIns="91440" bIns="45720" numCol="1" spcCol="215899" anchor="t"/>
          <a:lstStyle/>
          <a:p>
            <a:pPr>
              <a:defRPr sz="2400"/>
            </a:pPr>
            <a:r>
              <a:rPr/>
              <a:t>В предложении «Мы собирали в лесу не только грибы, но и бруснику и голубику» первое И является частью двойного союза не только…, но и… , а не повторяющимся союзом и – ставится только одна запятая.</a:t>
            </a:r>
            <a:endParaRPr/>
          </a:p>
        </p:txBody>
      </p:sp>
      <p:sp>
        <p:nvSpPr>
          <p:cNvPr id="3" name="Текстовое поле2"/>
          <p:cNvSpPr/>
          <p:nvPr/>
        </p:nvSpPr>
        <p:spPr bwMode="auto">
          <a:xfrm>
            <a:off x="402590" y="2583180"/>
            <a:ext cx="8423275" cy="2286000"/>
          </a:xfrm>
          <a:prstGeom prst="rect">
            <a:avLst/>
          </a:prstGeom>
          <a:noFill/>
          <a:ln>
            <a:noFill/>
          </a:ln>
          <a:effectLst/>
        </p:spPr>
        <p:txBody>
          <a:bodyPr vert="horz" wrap="square" lIns="91440" tIns="45720" rIns="91440" bIns="45720" numCol="1" spcCol="215899" anchor="t"/>
          <a:lstStyle/>
          <a:p>
            <a:pPr>
              <a:defRPr sz="2400"/>
            </a:pPr>
            <a:r>
              <a:rPr/>
              <a:t>В предложении «Ударило морозцем И1 по лесам И2 полям, И3 закружила метель по дорогам» слово И выступает в разных функциях. В первом случае И1 является частицей – запятая не ставится. Иная трактовка и в данном контексте невозможна, так как если бы это был элемент повторяющегося соединительного союза, то аграмматичным было бы употребление предлога по. Во втором случае И2 является неповторяющимся соединительным союзом между двумя однородными членами – запятая не ставится. В третьем случае И3 является соединительным союзом между частями сложносочинённого предложения – запятая ставится.</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Текстовое поле1"/>
          <p:cNvSpPr/>
          <p:nvPr/>
        </p:nvSpPr>
        <p:spPr bwMode="auto">
          <a:xfrm>
            <a:off x="-92075" y="415290"/>
            <a:ext cx="8783320" cy="1463040"/>
          </a:xfrm>
          <a:prstGeom prst="rect">
            <a:avLst/>
          </a:prstGeom>
          <a:noFill/>
          <a:ln>
            <a:noFill/>
          </a:ln>
          <a:effectLst/>
        </p:spPr>
        <p:txBody>
          <a:bodyPr vert="horz" wrap="square" lIns="91440" tIns="45720" rIns="91440" bIns="45720" numCol="1" spcCol="215899" anchor="t"/>
          <a:lstStyle/>
          <a:p>
            <a:pPr>
              <a:defRPr sz="2000" u="sng"/>
            </a:pPr>
            <a:r>
              <a:rPr/>
              <a:t>2. Не являются однородными членами, не разделяются запятой: а) два глагола в одинаковой форме, обозначающие действие и его цель (пойду поищу, пойду посмотрю); б) глаголы со значением движения, положения (сижу читаю; пойду посмотрю; иди садись); в) сочетания двух глаголов при помощи союзов да и, и, да, частиц не, так (возьму да и скажу; взял и пожаловался; спит не спит; смотри не смотри)</a:t>
            </a:r>
            <a:endParaRPr/>
          </a:p>
        </p:txBody>
      </p:sp>
      <p:sp>
        <p:nvSpPr>
          <p:cNvPr id="3" name="Текстовое поле2"/>
          <p:cNvSpPr/>
          <p:nvPr/>
        </p:nvSpPr>
        <p:spPr bwMode="auto">
          <a:xfrm>
            <a:off x="-1905" y="3108325"/>
            <a:ext cx="9143365" cy="640080"/>
          </a:xfrm>
          <a:prstGeom prst="rect">
            <a:avLst/>
          </a:prstGeom>
          <a:noFill/>
          <a:ln>
            <a:noFill/>
          </a:ln>
          <a:effectLst/>
        </p:spPr>
        <p:txBody>
          <a:bodyPr vert="horz" wrap="square" lIns="91440" tIns="45720" rIns="91440" bIns="45720" numCol="1" spcCol="215899" anchor="t"/>
          <a:lstStyle/>
          <a:p>
            <a:pPr>
              <a:defRPr sz="2000" u="sng"/>
            </a:pPr>
            <a:r>
              <a:rPr/>
              <a:t>3. Особое внимание следует уделить союзу ДА. Союз ДА может быть соединительным (тогда он синонимичен союзу И) или противительным (тогда он синонимичен союзу НО).</a:t>
            </a:r>
            <a:endParaRPr/>
          </a:p>
          <a:p>
            <a:pPr>
              <a:defRPr sz="2000" u="sng"/>
            </a:pPr>
            <a:endParaRPr/>
          </a:p>
          <a:p>
            <a:pPr>
              <a:defRPr sz="2000" u="sng"/>
            </a:pPr>
            <a:r>
              <a:rPr/>
              <a:t>Ночью ветер злится ДА стучит в окно. (ДА = И)</a:t>
            </a:r>
            <a:endParaRPr/>
          </a:p>
          <a:p>
            <a:pPr>
              <a:defRPr sz="2000" u="sng"/>
            </a:pPr>
            <a:r>
              <a:rPr/>
              <a:t>На взгляд-то он хорош, ДА зелен. (ДА= НО)</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Слайда1"/>
          <p:cNvSpPr>
            <a:spLocks noChangeArrowheads="1" noGrp="1"/>
          </p:cNvSpPr>
          <p:nvPr>
            <p:ph type="title"/>
          </p:nvPr>
        </p:nvSpPr>
        <p:spPr bwMode="auto">
          <a:xfrm>
            <a:off x="502285" y="487045"/>
            <a:ext cx="6347460" cy="1320800"/>
          </a:xfrm>
        </p:spPr>
        <p:txBody>
          <a:bodyPr vert="horz" wrap="square" lIns="91440" tIns="45720" rIns="91440" bIns="45720" numCol="1" spcCol="215899" anchor="t">
            <a:prstTxWarp prst="textNoShape"/>
          </a:bodyPr>
          <a:lstStyle/>
          <a:p>
            <a:pPr algn="just">
              <a:spcBef>
                <a:spcPts val="0"/>
              </a:spcBef>
              <a:defRPr sz="1800" u="sng"/>
            </a:pPr>
            <a:r>
              <a:rPr/>
              <a:t>4. Если перед вами сложносочинённое предложение, не торопитесь ставить запятую перед союзом И. Разработки КИМ часто включают в тесты ССП, в которых перед союзом И запятая не ставится (обычно это ССП с общим второстепенным членом). </a:t>
            </a:r>
            <a:endParaRPr/>
          </a:p>
        </p:txBody>
      </p:sp>
      <p:sp>
        <p:nvSpPr>
          <p:cNvPr id="3" name="Текстовое поле1"/>
          <p:cNvSpPr/>
          <p:nvPr/>
        </p:nvSpPr>
        <p:spPr bwMode="auto">
          <a:xfrm>
            <a:off x="502285" y="2009140"/>
            <a:ext cx="8063230" cy="2011680"/>
          </a:xfrm>
          <a:prstGeom prst="rect">
            <a:avLst/>
          </a:prstGeom>
          <a:noFill/>
          <a:ln>
            <a:noFill/>
          </a:ln>
          <a:effectLst/>
        </p:spPr>
        <p:txBody>
          <a:bodyPr vert="horz" wrap="square" lIns="91440" tIns="45720" rIns="91440" bIns="45720" numCol="1" spcCol="215899" anchor="t"/>
          <a:lstStyle/>
          <a:p>
            <a:pPr>
              <a:defRPr sz="2400"/>
            </a:pPr>
            <a:r>
              <a:rPr/>
              <a:t>В предложении "Весь день в парке играл духовой оркестр И работали фонтаны" общий второстепенный член "весь день" (он относится и к первой, и ко второй части ССП), поэтому запятая перед союзом И не нужна. </a:t>
            </a:r>
            <a:endParaRPr/>
          </a:p>
          <a:p>
            <a:pPr>
              <a:defRPr sz="2400"/>
            </a:pPr>
            <a:r>
              <a:rPr/>
              <a:t>В предложении "Со двора раздались громкие голоса, И сразу же послышался детский плач" запятая перед И ставится: каждая часть ССП открывается своим обстоятельством (места и времени), поэтому невозможно «со двора» интерпретировать как общий второстепенный член предложения.</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Текстовое поле1"/>
          <p:cNvSpPr/>
          <p:nvPr/>
        </p:nvSpPr>
        <p:spPr bwMode="auto">
          <a:xfrm>
            <a:off x="186055" y="1166495"/>
            <a:ext cx="8783320" cy="914400"/>
          </a:xfrm>
          <a:prstGeom prst="rect">
            <a:avLst/>
          </a:prstGeom>
          <a:noFill/>
          <a:ln>
            <a:noFill/>
          </a:ln>
          <a:effectLst/>
        </p:spPr>
        <p:txBody>
          <a:bodyPr vert="horz" wrap="square" lIns="91440" tIns="45720" rIns="91440" bIns="45720" numCol="1" spcCol="215899" anchor="t"/>
          <a:lstStyle/>
          <a:p>
            <a:pPr>
              <a:defRPr sz="2000" u="sng"/>
            </a:pPr>
            <a:r>
              <a:rPr/>
              <a:t>5. Если после одиночного определения следует распространённое определение (обычно выражено причастным оборотом), то между ними ставится запятая. Если сначала причастный оборот, а потом одиночное определение, то запятая не ставится </a:t>
            </a:r>
            <a:endParaRPr/>
          </a:p>
        </p:txBody>
      </p:sp>
      <p:sp>
        <p:nvSpPr>
          <p:cNvPr id="3" name="Текстовое поле2"/>
          <p:cNvSpPr/>
          <p:nvPr/>
        </p:nvSpPr>
        <p:spPr bwMode="auto">
          <a:xfrm>
            <a:off x="358140" y="2834005"/>
            <a:ext cx="8423275" cy="1188720"/>
          </a:xfrm>
          <a:prstGeom prst="rect">
            <a:avLst/>
          </a:prstGeom>
          <a:noFill/>
          <a:ln>
            <a:noFill/>
          </a:ln>
          <a:effectLst/>
        </p:spPr>
        <p:txBody>
          <a:bodyPr vert="horz" wrap="square" lIns="91440" tIns="45720" rIns="91440" bIns="45720" numCol="1" spcCol="215899" anchor="t"/>
          <a:lstStyle/>
          <a:p>
            <a:pPr>
              <a:defRPr sz="2000"/>
            </a:pPr>
            <a:r>
              <a:rPr/>
              <a:t>Снежные сугробы покрылись тонкой, едва видимой коркой. (ЗАПЯТАЯ СТАВИТСЯ: одиночное определение "тонкой" ДО причастного оборота "едва видимой")</a:t>
            </a:r>
            <a:endParaRPr/>
          </a:p>
          <a:p>
            <a:pPr>
              <a:defRPr sz="2000"/>
            </a:pPr>
            <a:r>
              <a:rPr/>
              <a:t>Дурманяще пахла омытая дождём молодая трава. (ЗАПЯТАЯ НЕ СТАВИТСЯ: причастный оборот "омытая дождём" ДО одиночного определения "молодая"</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Слайда1"/>
          <p:cNvSpPr>
            <a:spLocks noChangeArrowheads="1" noGrp="1"/>
          </p:cNvSpPr>
          <p:nvPr>
            <p:ph type="title"/>
          </p:nvPr>
        </p:nvSpPr>
        <p:spPr bwMode="auto">
          <a:xfrm>
            <a:off x="607695" y="278765"/>
            <a:ext cx="6347460" cy="1320800"/>
          </a:xfrm>
        </p:spPr>
        <p:txBody>
          <a:bodyPr/>
          <a:lstStyle/>
          <a:p>
            <a:pPr>
              <a:defRPr/>
            </a:pPr>
            <a:r>
              <a:rPr/>
              <a:t>Задания 16-21 ЕГЭ: Пунктуация.</a:t>
            </a:r>
            <a:endParaRPr/>
          </a:p>
        </p:txBody>
      </p:sp>
      <p:sp>
        <p:nvSpPr>
          <p:cNvPr id="3" name="ТекстСлайда1"/>
          <p:cNvSpPr>
            <a:spLocks noChangeArrowheads="1" noGrp="1"/>
          </p:cNvSpPr>
          <p:nvPr>
            <p:ph type="body" idx="1"/>
          </p:nvPr>
        </p:nvSpPr>
        <p:spPr bwMode="auto">
          <a:xfrm>
            <a:off x="430530" y="1599565"/>
            <a:ext cx="8256270" cy="4930140"/>
          </a:xfrm>
        </p:spPr>
        <p:txBody>
          <a:bodyPr vert="horz" wrap="square" lIns="91440" tIns="45720" rIns="91440" bIns="45720" numCol="1" spcCol="215899" anchor="t">
            <a:prstTxWarp prst="textNoShape"/>
          </a:bodyPr>
          <a:lstStyle/>
          <a:p>
            <a:pPr>
              <a:lnSpc>
                <a:spcPct val="90000"/>
              </a:lnSpc>
              <a:spcBef>
                <a:spcPts val="920"/>
              </a:spcBef>
              <a:defRPr sz="2600"/>
            </a:pPr>
            <a:r>
              <a:rPr/>
              <a:t>Задание 16: запятые в ПП с однородными членами или в ССП</a:t>
            </a:r>
            <a:endParaRPr/>
          </a:p>
          <a:p>
            <a:pPr>
              <a:lnSpc>
                <a:spcPct val="90000"/>
              </a:lnSpc>
              <a:spcBef>
                <a:spcPts val="920"/>
              </a:spcBef>
              <a:defRPr sz="2600"/>
            </a:pPr>
            <a:r>
              <a:rPr/>
              <a:t>Задание 17: запятые при обособленных членах предложения</a:t>
            </a:r>
            <a:endParaRPr/>
          </a:p>
          <a:p>
            <a:pPr>
              <a:lnSpc>
                <a:spcPct val="90000"/>
              </a:lnSpc>
              <a:spcBef>
                <a:spcPts val="920"/>
              </a:spcBef>
              <a:defRPr sz="2600"/>
            </a:pPr>
            <a:r>
              <a:rPr/>
              <a:t>Задание 18: знаки препинания при обращении и вводных словах</a:t>
            </a:r>
            <a:endParaRPr/>
          </a:p>
          <a:p>
            <a:pPr>
              <a:lnSpc>
                <a:spcPct val="90000"/>
              </a:lnSpc>
              <a:spcBef>
                <a:spcPts val="920"/>
              </a:spcBef>
              <a:defRPr sz="2600"/>
            </a:pPr>
            <a:r>
              <a:rPr/>
              <a:t>Задание 19: знаки препинания в СПП</a:t>
            </a:r>
            <a:endParaRPr/>
          </a:p>
          <a:p>
            <a:pPr>
              <a:lnSpc>
                <a:spcPct val="90000"/>
              </a:lnSpc>
              <a:spcBef>
                <a:spcPts val="920"/>
              </a:spcBef>
              <a:defRPr sz="2600"/>
            </a:pPr>
            <a:r>
              <a:rPr/>
              <a:t>Задание 20: знаки препинания в предложениях с разными видами связи</a:t>
            </a:r>
            <a:endParaRPr/>
          </a:p>
          <a:p>
            <a:pPr>
              <a:lnSpc>
                <a:spcPct val="90000"/>
              </a:lnSpc>
              <a:spcBef>
                <a:spcPts val="920"/>
              </a:spcBef>
              <a:defRPr sz="2600"/>
            </a:pPr>
            <a:r>
              <a:rPr/>
              <a:t>Задание 21: пунктуационный анализ (тире, двоеточие, запятая)</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Слайда1"/>
          <p:cNvSpPr>
            <a:spLocks noChangeArrowheads="1" noGrp="1"/>
          </p:cNvSpPr>
          <p:nvPr>
            <p:ph type="title"/>
          </p:nvPr>
        </p:nvSpPr>
        <p:spPr bwMode="auto"/>
        <p:txBody>
          <a:bodyPr/>
          <a:lstStyle/>
          <a:p>
            <a:pPr>
              <a:defRPr sz="2000"/>
            </a:pPr>
            <a:r>
              <a:rPr/>
              <a:t>Задание 16</a:t>
            </a:r>
            <a:br>
              <a:rPr/>
            </a:br>
            <a:r>
              <a:rPr/>
              <a:t>Вариант 1. Укажите предложения, в которых нужно поставить ОДНУ запятую. Запишите номера этих предложений.</a:t>
            </a:r>
            <a:endParaRPr/>
          </a:p>
        </p:txBody>
      </p:sp>
      <p:sp>
        <p:nvSpPr>
          <p:cNvPr id="3" name="Прямоугольник 2"/>
          <p:cNvSpPr/>
          <p:nvPr/>
        </p:nvSpPr>
        <p:spPr bwMode="auto">
          <a:xfrm>
            <a:off x="613410" y="2108200"/>
            <a:ext cx="6744970" cy="3139440"/>
          </a:xfrm>
          <a:prstGeom prst="rect">
            <a:avLst/>
          </a:prstGeom>
          <a:noFill/>
          <a:ln>
            <a:noFill/>
          </a:ln>
          <a:effectLst/>
        </p:spPr>
        <p:txBody>
          <a:bodyPr vert="horz" wrap="square" lIns="91440" tIns="45720" rIns="91440" bIns="45720" numCol="1" spcCol="215899" anchor="t"/>
          <a:lstStyle/>
          <a:p>
            <a:pPr>
              <a:defRPr/>
            </a:pPr>
            <a:r>
              <a:rPr>
                <a:solidFill>
                  <a:srgbClr val="555555"/>
                </a:solidFill>
                <a:latin typeface="Montserrat"/>
                <a:ea typeface="SimSun"/>
                <a:cs typeface="Times New Roman"/>
              </a:rPr>
              <a:t>1) Всем просящим отец давал деньги не столько из доброты сколько из напускного джентльменства.</a:t>
            </a:r>
            <a:br>
              <a:rPr/>
            </a:br>
            <a:r>
              <a:rPr>
                <a:solidFill>
                  <a:srgbClr val="555555"/>
                </a:solidFill>
                <a:latin typeface="Montserrat"/>
                <a:ea typeface="SimSun"/>
                <a:cs typeface="Times New Roman"/>
              </a:rPr>
              <a:t>2) Главными в танце считались грациозность и плавность движений рук красота и изящество складок шали.</a:t>
            </a:r>
            <a:br>
              <a:rPr/>
            </a:br>
            <a:r>
              <a:rPr>
                <a:solidFill>
                  <a:srgbClr val="555555"/>
                </a:solidFill>
                <a:latin typeface="Montserrat"/>
                <a:ea typeface="SimSun"/>
                <a:cs typeface="Times New Roman"/>
              </a:rPr>
              <a:t>3) Видны были только белые стволы ближайших берёз да кусочек аллеи.</a:t>
            </a:r>
            <a:br>
              <a:rPr/>
            </a:br>
            <a:r>
              <a:rPr>
                <a:solidFill>
                  <a:srgbClr val="555555"/>
                </a:solidFill>
                <a:latin typeface="Montserrat"/>
                <a:ea typeface="SimSun"/>
                <a:cs typeface="Times New Roman"/>
              </a:rPr>
              <a:t>4) То бегали чёрные тучи то с неба лился прохладный весенний свет то бушевала мокрая снежная буря.</a:t>
            </a:r>
            <a:br>
              <a:rPr/>
            </a:br>
            <a:r>
              <a:rPr>
                <a:solidFill>
                  <a:srgbClr val="555555"/>
                </a:solidFill>
                <a:latin typeface="Montserrat"/>
                <a:ea typeface="SimSun"/>
                <a:cs typeface="Times New Roman"/>
              </a:rPr>
              <a:t>5) Строители подошли к реке и началась переправа на другой берег.</a:t>
            </a:r>
            <a:br>
              <a:rPr/>
            </a:b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Слайда1"/>
          <p:cNvSpPr>
            <a:spLocks noChangeArrowheads="1" noGrp="1"/>
          </p:cNvSpPr>
          <p:nvPr>
            <p:ph type="title"/>
          </p:nvPr>
        </p:nvSpPr>
        <p:spPr bwMode="auto"/>
        <p:txBody>
          <a:bodyPr/>
          <a:lstStyle/>
          <a:p>
            <a:pPr>
              <a:defRPr sz="2800"/>
            </a:pPr>
            <a:r>
              <a:rPr/>
              <a:t>Задание 16: запятые в ПП с однородными членами или в ССП</a:t>
            </a:r>
            <a:endParaRPr/>
          </a:p>
        </p:txBody>
      </p:sp>
      <p:sp>
        <p:nvSpPr>
          <p:cNvPr id="3" name="Текстовое поле1"/>
          <p:cNvSpPr/>
          <p:nvPr/>
        </p:nvSpPr>
        <p:spPr bwMode="auto">
          <a:xfrm>
            <a:off x="358775" y="1578610"/>
            <a:ext cx="8785225" cy="3931920"/>
          </a:xfrm>
          <a:prstGeom prst="rect">
            <a:avLst/>
          </a:prstGeom>
          <a:noFill/>
          <a:ln>
            <a:noFill/>
          </a:ln>
          <a:effectLst/>
        </p:spPr>
        <p:txBody>
          <a:bodyPr vert="horz" wrap="square" lIns="91440" tIns="45720" rIns="91440" bIns="45720" numCol="1" spcCol="215899" anchor="t"/>
          <a:lstStyle/>
          <a:p>
            <a:pPr>
              <a:defRPr/>
            </a:pPr>
            <a:r>
              <a:rPr/>
              <a:t>Алгоритм выполнения задания:</a:t>
            </a:r>
            <a:endParaRPr/>
          </a:p>
          <a:p>
            <a:pPr>
              <a:defRPr/>
            </a:pPr>
            <a:r>
              <a:rPr/>
              <a:t>1.Найти грамматическую основу (подлежащее + сказуемое).</a:t>
            </a:r>
            <a:endParaRPr/>
          </a:p>
          <a:p>
            <a:pPr>
              <a:defRPr/>
            </a:pPr>
            <a:r>
              <a:rPr/>
              <a:t>2. Найти все союзы.</a:t>
            </a:r>
            <a:endParaRPr/>
          </a:p>
          <a:p>
            <a:pPr>
              <a:defRPr/>
            </a:pPr>
            <a:r>
              <a:rPr/>
              <a:t>3.1 Если предложение простое, ищем однородные члены предложения (могут быть как главные, так и второстепенные члены). Вспоминаем правила постановки запятой между однородными, лучше нарисовать схему предложения.</a:t>
            </a:r>
            <a:endParaRPr/>
          </a:p>
          <a:p>
            <a:pPr>
              <a:defRPr/>
            </a:pPr>
            <a:r>
              <a:rPr/>
              <a:t>3.2 Если в предложении 2 ГО, связанные сочинительными союзами, то предложение ССП. Не забываем, что часть ССП может быть односоставной. Вспоминаем правила постановки знаков препинания в ССП. </a:t>
            </a:r>
            <a:endParaRPr/>
          </a:p>
          <a:p>
            <a:pPr>
              <a:defRPr/>
            </a:pPr>
            <a:r>
              <a:rPr/>
              <a:t>Помним, что в ССП также могут быть однородные члены предложения.</a:t>
            </a:r>
            <a:endParaRPr/>
          </a:p>
          <a:p>
            <a:pPr>
              <a:defRPr/>
            </a:pPr>
            <a:r>
              <a:rPr/>
              <a:t>3.3. В ССП есть случай, когда мы запятую не ставим, например, наличие общего второстепенного члена, поэтому следующий шаг - проверить наличие общего ВЧП.</a:t>
            </a:r>
            <a:endParaRPr/>
          </a:p>
          <a:p>
            <a:pPr>
              <a:defRPr/>
            </a:pPr>
            <a:r>
              <a:rPr/>
              <a:t>4. Одни и те же союзы могут употребляться в предложении на разном основании.</a:t>
            </a:r>
            <a:endParaRPr/>
          </a:p>
          <a:p>
            <a:pPr>
              <a:defRPr/>
            </a:pPr>
            <a:r>
              <a:rPr/>
              <a:t>5. Пишем в ответ цифры.</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Текстовое поле1"/>
          <p:cNvSpPr/>
          <p:nvPr/>
        </p:nvSpPr>
        <p:spPr bwMode="auto">
          <a:xfrm>
            <a:off x="287020" y="71755"/>
            <a:ext cx="8754110" cy="2085340"/>
          </a:xfrm>
          <a:prstGeom prst="rect">
            <a:avLst/>
          </a:prstGeom>
          <a:noFill/>
          <a:ln>
            <a:noFill/>
          </a:ln>
          <a:effectLst/>
        </p:spPr>
        <p:txBody>
          <a:bodyPr vert="horz" wrap="square" lIns="91440" tIns="45720" rIns="91440" bIns="45720" numCol="1" spcCol="215899" anchor="t"/>
          <a:lstStyle/>
          <a:p>
            <a:pPr>
              <a:defRPr sz="2400"/>
            </a:pPr>
            <a:r>
              <a:rPr b="1">
                <a:solidFill>
                  <a:srgbClr val="FF0000"/>
                </a:solidFill>
              </a:rPr>
              <a:t>Однородные члены предложения</a:t>
            </a:r>
            <a:r>
              <a:rPr/>
              <a:t> – члены предложения, которые</a:t>
            </a:r>
            <a:endParaRPr/>
          </a:p>
          <a:p>
            <a:pPr>
              <a:defRPr sz="2400"/>
            </a:pPr>
            <a:r>
              <a:rPr/>
              <a:t>1) Отвечают на один и тот же вопрос</a:t>
            </a:r>
            <a:endParaRPr/>
          </a:p>
          <a:p>
            <a:pPr>
              <a:defRPr sz="2400"/>
            </a:pPr>
            <a:r>
              <a:rPr/>
              <a:t>2) Связаны с одним и тем же членом предложения (относятся к одному и  тому же слову)</a:t>
            </a:r>
            <a:endParaRPr/>
          </a:p>
          <a:p>
            <a:pPr>
              <a:defRPr sz="2400"/>
            </a:pPr>
            <a:r>
              <a:rPr/>
              <a:t>3) Являются одним и тем же членом предложения</a:t>
            </a:r>
            <a:endParaRPr/>
          </a:p>
          <a:p>
            <a:pPr>
              <a:defRPr sz="2400"/>
            </a:pPr>
            <a:r>
              <a:rPr/>
              <a:t>Соединяются интонацией, а также сочинительными союзами </a:t>
            </a:r>
            <a:endParaRPr/>
          </a:p>
          <a:p>
            <a:pPr>
              <a:defRPr/>
            </a:pPr>
            <a:endParaRPr/>
          </a:p>
        </p:txBody>
      </p:sp>
      <p:graphicFrame>
        <p:nvGraphicFramePr>
          <p:cNvPr id="1209325770" name=""/>
          <p:cNvGraphicFramePr>
            <a:graphicFrameLocks xmlns:a="http://schemas.openxmlformats.org/drawingml/2006/main"/>
          </p:cNvGraphicFramePr>
          <p:nvPr/>
        </p:nvGraphicFramePr>
        <p:xfrm>
          <a:off x="743924" y="3162300"/>
          <a:ext cx="6679225" cy="2938779"/>
        </p:xfrm>
        <a:graphic>
          <a:graphicData uri="http://schemas.openxmlformats.org/drawingml/2006/table">
            <a:tbl>
              <a:tblPr firstRow="1" firstCol="0" lastRow="0" lastCol="0" bandRow="1" bandCol="0">
                <a:tableStyleId>{5C22544A-7EE6-4342-B048-85BDC9FD1C3A}</a:tableStyleId>
              </a:tblPr>
              <a:tblGrid>
                <a:gridCol w="2222175"/>
                <a:gridCol w="2222175"/>
                <a:gridCol w="2222175"/>
              </a:tblGrid>
              <a:tr h="365760">
                <a:tc>
                  <a:txBody>
                    <a:bodyPr/>
                    <a:p>
                      <a:pPr>
                        <a:defRPr/>
                      </a:pPr>
                      <a:r>
                        <a:rPr/>
                        <a:t>Соединительные</a:t>
                      </a:r>
                      <a:endParaRPr/>
                    </a:p>
                  </a:txBody>
                  <a:tcPr/>
                </a:tc>
                <a:tc>
                  <a:txBody>
                    <a:bodyPr/>
                    <a:p>
                      <a:pPr>
                        <a:defRPr/>
                      </a:pPr>
                      <a:r>
                        <a:rPr/>
                        <a:t>Противительные</a:t>
                      </a:r>
                      <a:endParaRPr/>
                    </a:p>
                  </a:txBody>
                  <a:tcPr/>
                </a:tc>
                <a:tc>
                  <a:txBody>
                    <a:bodyPr/>
                    <a:p>
                      <a:pPr>
                        <a:defRPr/>
                      </a:pPr>
                      <a:r>
                        <a:rPr/>
                        <a:t>Разделительные</a:t>
                      </a:r>
                      <a:endParaRPr/>
                    </a:p>
                  </a:txBody>
                  <a:tcPr/>
                </a:tc>
              </a:tr>
              <a:tr h="365760">
                <a:tc>
                  <a:txBody>
                    <a:bodyPr/>
                    <a:p>
                      <a:pPr>
                        <a:defRPr/>
                      </a:pPr>
                      <a:r>
                        <a:rPr/>
                        <a:t>И, да (=и)</a:t>
                      </a:r>
                      <a:endParaRPr/>
                    </a:p>
                  </a:txBody>
                  <a:tcPr/>
                </a:tc>
                <a:tc>
                  <a:txBody>
                    <a:bodyPr/>
                    <a:p>
                      <a:pPr>
                        <a:defRPr/>
                      </a:pPr>
                      <a:r>
                        <a:rPr/>
                        <a:t>А, да (=но), но</a:t>
                      </a:r>
                      <a:endParaRPr/>
                    </a:p>
                  </a:txBody>
                  <a:tcPr/>
                </a:tc>
                <a:tc>
                  <a:txBody>
                    <a:bodyPr/>
                    <a:p>
                      <a:pPr>
                        <a:defRPr/>
                      </a:pPr>
                      <a:r>
                        <a:rPr/>
                        <a:t>Или</a:t>
                      </a:r>
                      <a:endParaRPr/>
                    </a:p>
                  </a:txBody>
                  <a:tcPr/>
                </a:tc>
              </a:tr>
              <a:tr h="365760">
                <a:tc>
                  <a:txBody>
                    <a:bodyPr/>
                    <a:p>
                      <a:pPr>
                        <a:defRPr/>
                      </a:pPr>
                      <a:r>
                        <a:rPr/>
                        <a:t>Не только..., но и...</a:t>
                      </a:r>
                      <a:endParaRPr/>
                    </a:p>
                  </a:txBody>
                  <a:tcPr/>
                </a:tc>
                <a:tc>
                  <a:txBody>
                    <a:bodyPr/>
                    <a:p>
                      <a:pPr>
                        <a:defRPr/>
                      </a:pPr>
                      <a:r>
                        <a:rPr/>
                        <a:t>Зато</a:t>
                      </a:r>
                      <a:endParaRPr/>
                    </a:p>
                  </a:txBody>
                  <a:tcPr/>
                </a:tc>
                <a:tc>
                  <a:txBody>
                    <a:bodyPr/>
                    <a:p>
                      <a:pPr>
                        <a:defRPr/>
                      </a:pPr>
                      <a:r>
                        <a:rPr/>
                        <a:t>Либо</a:t>
                      </a:r>
                      <a:endParaRPr/>
                    </a:p>
                  </a:txBody>
                  <a:tcPr/>
                </a:tc>
              </a:tr>
              <a:tr h="365760">
                <a:tc>
                  <a:txBody>
                    <a:bodyPr/>
                    <a:p>
                      <a:pPr>
                        <a:defRPr/>
                      </a:pPr>
                      <a:r>
                        <a:rPr/>
                        <a:t>Также, тоже</a:t>
                      </a:r>
                      <a:endParaRPr/>
                    </a:p>
                  </a:txBody>
                  <a:tcPr/>
                </a:tc>
                <a:tc>
                  <a:txBody>
                    <a:bodyPr/>
                    <a:p>
                      <a:pPr>
                        <a:defRPr/>
                      </a:pPr>
                      <a:r>
                        <a:rPr/>
                        <a:t>Однако, однако же</a:t>
                      </a:r>
                      <a:endParaRPr/>
                    </a:p>
                  </a:txBody>
                  <a:tcPr/>
                </a:tc>
                <a:tc>
                  <a:txBody>
                    <a:bodyPr/>
                    <a:p>
                      <a:pPr>
                        <a:defRPr/>
                      </a:pPr>
                      <a:r>
                        <a:rPr/>
                        <a:t>То..., то...</a:t>
                      </a:r>
                      <a:endParaRPr/>
                    </a:p>
                  </a:txBody>
                  <a:tcPr/>
                </a:tc>
              </a:tr>
              <a:tr h="365760">
                <a:tc>
                  <a:txBody>
                    <a:bodyPr/>
                    <a:p>
                      <a:pPr>
                        <a:defRPr/>
                      </a:pPr>
                      <a:r>
                        <a:rPr/>
                        <a:t>Как..., так и...</a:t>
                      </a:r>
                      <a:endParaRPr/>
                    </a:p>
                  </a:txBody>
                  <a:tcPr/>
                </a:tc>
                <a:tc>
                  <a:txBody>
                    <a:bodyPr/>
                    <a:p>
                      <a:pPr>
                        <a:defRPr/>
                      </a:pPr>
                      <a:endParaRPr/>
                    </a:p>
                  </a:txBody>
                  <a:tcPr/>
                </a:tc>
                <a:tc>
                  <a:txBody>
                    <a:bodyPr/>
                    <a:p>
                      <a:pPr>
                        <a:defRPr/>
                      </a:pPr>
                      <a:r>
                        <a:rPr/>
                        <a:t>Не то..., не то...</a:t>
                      </a:r>
                      <a:endParaRPr/>
                    </a:p>
                  </a:txBody>
                  <a:tcPr/>
                </a:tc>
              </a:tr>
              <a:tr h="365760">
                <a:tc>
                  <a:txBody>
                    <a:bodyPr/>
                    <a:p>
                      <a:pPr>
                        <a:defRPr/>
                      </a:pPr>
                      <a:r>
                        <a:rPr/>
                        <a:t>Ни..., ни...</a:t>
                      </a:r>
                      <a:endParaRPr/>
                    </a:p>
                  </a:txBody>
                  <a:tcPr/>
                </a:tc>
                <a:tc>
                  <a:txBody>
                    <a:bodyPr/>
                    <a:p>
                      <a:pPr>
                        <a:defRPr/>
                      </a:pPr>
                      <a:endParaRPr/>
                    </a:p>
                  </a:txBody>
                  <a:tcPr/>
                </a:tc>
                <a:tc>
                  <a:txBody>
                    <a:bodyPr/>
                    <a:p>
                      <a:pPr>
                        <a:defRPr/>
                      </a:pPr>
                      <a:r>
                        <a:rPr/>
                        <a:t>То ли..., то ли...</a:t>
                      </a:r>
                      <a:endParaRPr/>
                    </a:p>
                  </a:txBody>
                  <a:tcPr/>
                </a:tc>
              </a:tr>
              <a:tr h="365760">
                <a:tc>
                  <a:txBody>
                    <a:bodyPr/>
                    <a:p>
                      <a:pPr>
                        <a:defRPr/>
                      </a:pPr>
                      <a:r>
                        <a:rPr/>
                        <a:t>И..., и...</a:t>
                      </a:r>
                      <a:endParaRPr/>
                    </a:p>
                  </a:txBody>
                  <a:tcPr/>
                </a:tc>
                <a:tc>
                  <a:txBody>
                    <a:bodyPr/>
                    <a:p>
                      <a:pPr>
                        <a:defRPr/>
                      </a:pPr>
                      <a:endParaRPr/>
                    </a:p>
                  </a:txBody>
                  <a:tcPr/>
                </a:tc>
                <a:tc>
                  <a:txBody>
                    <a:bodyPr/>
                    <a:p>
                      <a:pPr>
                        <a:defRPr/>
                      </a:pPr>
                      <a:r>
                        <a:rPr/>
                        <a:t>Либо..., либо...</a:t>
                      </a:r>
                      <a:endParaRPr/>
                    </a:p>
                  </a:txBody>
                  <a:tcPr/>
                </a:tc>
              </a:tr>
              <a:tr h="365760">
                <a:tc>
                  <a:txBody>
                    <a:bodyPr/>
                    <a:p>
                      <a:pPr>
                        <a:defRPr/>
                      </a:pPr>
                      <a:endParaRPr/>
                    </a:p>
                  </a:txBody>
                  <a:tcPr/>
                </a:tc>
                <a:tc>
                  <a:txBody>
                    <a:bodyPr/>
                    <a:p>
                      <a:pPr>
                        <a:defRPr/>
                      </a:pPr>
                      <a:endParaRPr/>
                    </a:p>
                  </a:txBody>
                  <a:tcPr/>
                </a:tc>
                <a:tc>
                  <a:txBody>
                    <a:bodyPr/>
                    <a:p>
                      <a:pPr>
                        <a:defRPr/>
                      </a:pPr>
                      <a:r>
                        <a:rPr/>
                        <a:t>Или..., или...</a:t>
                      </a:r>
                      <a:endParaRPr/>
                    </a:p>
                  </a:txBody>
                  <a:tcPr/>
                </a:tc>
              </a:tr>
            </a:tbl>
          </a:graphicData>
        </a:graphic>
      </p:graphicFrame>
      <p:sp>
        <p:nvSpPr>
          <p:cNvPr id="1031432575" name=""/>
          <p:cNvSpPr txBox="1"/>
          <p:nvPr/>
        </p:nvSpPr>
        <p:spPr bwMode="auto">
          <a:xfrm flipH="0" flipV="0">
            <a:off x="1353525" y="2715895"/>
            <a:ext cx="5665769" cy="366119"/>
          </a:xfrm>
          <a:prstGeom prst="rect">
            <a:avLst/>
          </a:prstGeom>
          <a:noFill/>
        </p:spPr>
        <p:txBody>
          <a:bodyPr vertOverflow="overflow" horzOverflow="overflow" vert="horz" wrap="square" lIns="91440" tIns="45720" rIns="91440" bIns="45720" numCol="1" spcCol="0" rtlCol="0" fromWordArt="0" anchor="t" anchorCtr="0" forceAA="0" upright="0" compatLnSpc="0">
            <a:spAutoFit/>
          </a:bodyPr>
          <a:p>
            <a:pPr algn="ctr">
              <a:defRPr/>
            </a:pPr>
            <a:r>
              <a:rPr b="1">
                <a:solidFill>
                  <a:schemeClr val="accent2"/>
                </a:solidFill>
              </a:rPr>
              <a:t>Сочинительные союзы</a:t>
            </a:r>
            <a:endParaRPr b="1">
              <a:solidFill>
                <a:schemeClr val="accent2"/>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ChangeArrowheads="1" noGrp="1"/>
          </p:cNvSpPr>
          <p:nvPr>
            <p:ph type="title"/>
          </p:nvPr>
        </p:nvSpPr>
        <p:spPr bwMode="auto"/>
        <p:txBody>
          <a:bodyPr/>
          <a:lstStyle/>
          <a:p>
            <a:pPr>
              <a:defRPr/>
            </a:pPr>
            <a:endParaRPr/>
          </a:p>
        </p:txBody>
      </p:sp>
      <p:graphicFrame>
        <p:nvGraphicFramePr>
          <p:cNvPr id="3" name="Таблица1"/>
          <p:cNvGraphicFramePr>
            <a:graphicFrameLocks xmlns:a="http://schemas.openxmlformats.org/drawingml/2006/main" noGrp="1"/>
          </p:cNvGraphicFramePr>
          <p:nvPr/>
        </p:nvGraphicFramePr>
        <p:xfrm>
          <a:off x="0" y="0"/>
          <a:ext cx="9144000" cy="6878320"/>
        </p:xfrm>
        <a:graphic>
          <a:graphicData uri="http://schemas.openxmlformats.org/drawingml/2006/table">
            <a:tbl>
              <a:tblPr firstRow="0" firstCol="0" lastRow="0" lastCol="0" bandRow="0" bandCol="0">
                <a:noFill/>
              </a:tblPr>
              <a:tblGrid>
                <a:gridCol w="4572635"/>
                <a:gridCol w="4571365"/>
              </a:tblGrid>
              <a:tr h="2292350">
                <a:tc>
                  <a:txBody>
                    <a:bodyPr/>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endParaRPr/>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endParaRPr/>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t>ПРАВИЛА</a:t>
                      </a:r>
                      <a:endParaRPr/>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t> постановки знаков препинания в предложении с однородными членами</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endParaRPr/>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endParaRPr/>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t>ПРИМЕРЫ</a:t>
                      </a:r>
                      <a:endParaRPr/>
                    </a:p>
                    <a:p>
                      <a:pPr>
                        <a:defRPr/>
                      </a:pP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r h="2292350">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b="1"/>
                        <a:t>Запятая НЕ ставится</a:t>
                      </a:r>
                      <a:r>
                        <a:rPr/>
                        <a:t> между двумя однородными членами, соединёнными союзом </a:t>
                      </a:r>
                      <a:r>
                        <a:rPr b="1"/>
                        <a:t>И</a:t>
                      </a:r>
                      <a:r>
                        <a:rPr/>
                        <a:t>, </a:t>
                      </a:r>
                      <a:r>
                        <a:rPr b="1"/>
                        <a:t>ИЛИ</a:t>
                      </a:r>
                      <a:r>
                        <a:rPr/>
                        <a:t>, </a:t>
                      </a:r>
                      <a:r>
                        <a:rPr b="1"/>
                        <a:t>ЛИБО</a:t>
                      </a:r>
                      <a:r>
                        <a:rPr/>
                        <a:t>, </a:t>
                      </a:r>
                      <a:r>
                        <a:rPr b="1"/>
                        <a:t>ДА</a:t>
                      </a:r>
                      <a:r>
                        <a:rPr/>
                        <a:t> (в значении «и»).</a:t>
                      </a:r>
                      <a:endParaRPr/>
                    </a:p>
                    <a:p>
                      <a:pPr marL="0" marR="0" indent="0" algn="ctr" defTabSz="914400">
                        <a:lnSpc>
                          <a:spcPct val="100000"/>
                        </a:lnSpc>
                        <a:spcBef>
                          <a:spcPts val="0"/>
                        </a:spcBef>
                        <a:spcAft>
                          <a:spcPts val="0"/>
                        </a:spcAft>
                        <a:buNone/>
                        <a:defRPr sz="2000" b="1" i="0" u="none" strike="noStrike" spc="0">
                          <a:solidFill>
                            <a:srgbClr val="61BD6D"/>
                          </a:solidFill>
                          <a:latin typeface="Times New Roman"/>
                          <a:ea typeface="Times New Roman"/>
                          <a:cs typeface="Times New Roman"/>
                        </a:defRPr>
                      </a:pPr>
                      <a:r>
                        <a:rPr/>
                        <a:t>O и O</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Девушка живо </a:t>
                      </a:r>
                      <a:r>
                        <a:rPr i="1"/>
                        <a:t>реагировала</a:t>
                      </a:r>
                      <a:r>
                        <a:rPr/>
                        <a:t> на шутки </a:t>
                      </a:r>
                      <a:r>
                        <a:rPr b="1">
                          <a:solidFill>
                            <a:srgbClr val="61BD6D"/>
                          </a:solidFill>
                        </a:rPr>
                        <a:t>И</a:t>
                      </a:r>
                      <a:r>
                        <a:rPr/>
                        <a:t> часто </a:t>
                      </a:r>
                      <a:r>
                        <a:rPr i="1"/>
                        <a:t>посмеивалась</a:t>
                      </a:r>
                      <a:r>
                        <a:rPr/>
                        <a:t> даже над собой.</a:t>
                      </a:r>
                      <a:br>
                        <a:rPr/>
                      </a:br>
                      <a:r>
                        <a:rPr i="1"/>
                        <a:t>Терпение</a:t>
                      </a:r>
                      <a:r>
                        <a:rPr/>
                        <a:t> </a:t>
                      </a:r>
                      <a:r>
                        <a:rPr b="1">
                          <a:solidFill>
                            <a:srgbClr val="61BD6D"/>
                          </a:solidFill>
                        </a:rPr>
                        <a:t>ДА</a:t>
                      </a:r>
                      <a:r>
                        <a:rPr/>
                        <a:t> </a:t>
                      </a:r>
                      <a:r>
                        <a:rPr i="1"/>
                        <a:t>труд </a:t>
                      </a:r>
                      <a:r>
                        <a:rPr/>
                        <a:t>всё перетрут. (да = и)</a:t>
                      </a:r>
                      <a:endParaRPr/>
                    </a:p>
                    <a:p>
                      <a:pPr>
                        <a:defRPr/>
                      </a:pP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r h="2293620">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b="1"/>
                        <a:t>Запятая ставится </a:t>
                      </a:r>
                      <a:r>
                        <a:rPr/>
                        <a:t>при наличии между однородными членами противительного союза </a:t>
                      </a:r>
                      <a:r>
                        <a:rPr b="1"/>
                        <a:t>А</a:t>
                      </a:r>
                      <a:r>
                        <a:rPr/>
                        <a:t>, </a:t>
                      </a:r>
                      <a:r>
                        <a:rPr b="1"/>
                        <a:t>НО</a:t>
                      </a:r>
                      <a:r>
                        <a:rPr/>
                        <a:t>, </a:t>
                      </a:r>
                      <a:r>
                        <a:rPr b="1"/>
                        <a:t>ДА </a:t>
                      </a:r>
                      <a:r>
                        <a:rPr/>
                        <a:t>(в значении «но»), </a:t>
                      </a:r>
                      <a:r>
                        <a:rPr b="1"/>
                        <a:t>ОДНАКО</a:t>
                      </a:r>
                      <a:r>
                        <a:rPr/>
                        <a:t>, ХОТЯ, ЗАТО) и присоединительного </a:t>
                      </a:r>
                      <a:r>
                        <a:rPr b="1"/>
                        <a:t>А ТАКЖЕ</a:t>
                      </a:r>
                      <a:r>
                        <a:rPr/>
                        <a:t>, </a:t>
                      </a:r>
                      <a:r>
                        <a:rPr b="1"/>
                        <a:t>А ТО И</a:t>
                      </a:r>
                      <a:r>
                        <a:rPr/>
                        <a:t> союза.</a:t>
                      </a:r>
                      <a:endParaRPr/>
                    </a:p>
                    <a:p>
                      <a:pPr marL="0" marR="0" indent="0" algn="ctr" defTabSz="914400">
                        <a:lnSpc>
                          <a:spcPct val="100000"/>
                        </a:lnSpc>
                        <a:spcBef>
                          <a:spcPts val="0"/>
                        </a:spcBef>
                        <a:spcAft>
                          <a:spcPts val="0"/>
                        </a:spcAft>
                        <a:buNone/>
                        <a:defRPr sz="2000" b="1" i="0" u="none" strike="noStrike" spc="0">
                          <a:solidFill>
                            <a:srgbClr val="61BD6D"/>
                          </a:solidFill>
                          <a:latin typeface="Times New Roman"/>
                          <a:ea typeface="Times New Roman"/>
                          <a:cs typeface="Times New Roman"/>
                        </a:defRPr>
                      </a:pPr>
                      <a:r>
                        <a:rPr/>
                        <a:t>O, но O</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Наличие в речи говорящего </a:t>
                      </a:r>
                      <a:r>
                        <a:rPr i="1"/>
                        <a:t>слов-паразитов</a:t>
                      </a:r>
                      <a:r>
                        <a:rPr b="1"/>
                        <a:t>,</a:t>
                      </a:r>
                      <a:r>
                        <a:rPr/>
                        <a:t> </a:t>
                      </a:r>
                      <a:r>
                        <a:rPr b="1">
                          <a:solidFill>
                            <a:srgbClr val="61BD6D"/>
                          </a:solidFill>
                        </a:rPr>
                        <a:t>А ТАКЖЕ</a:t>
                      </a:r>
                      <a:r>
                        <a:rPr/>
                        <a:t> речевых </a:t>
                      </a:r>
                      <a:r>
                        <a:rPr i="1"/>
                        <a:t>штампов</a:t>
                      </a:r>
                      <a:r>
                        <a:rPr/>
                        <a:t> и канцеляризмов свидетельствует о бедности его словарного запаса.</a:t>
                      </a:r>
                      <a:br>
                        <a:rPr/>
                      </a:br>
                      <a:r>
                        <a:rPr/>
                        <a:t>Волк меняет </a:t>
                      </a:r>
                      <a:r>
                        <a:rPr i="1"/>
                        <a:t>шерсть</a:t>
                      </a:r>
                      <a:r>
                        <a:rPr b="1"/>
                        <a:t>, </a:t>
                      </a:r>
                      <a:r>
                        <a:rPr b="1">
                          <a:solidFill>
                            <a:srgbClr val="61BD6D"/>
                          </a:solidFill>
                        </a:rPr>
                        <a:t>ДА</a:t>
                      </a:r>
                      <a:r>
                        <a:rPr/>
                        <a:t> не </a:t>
                      </a:r>
                      <a:r>
                        <a:rPr i="1"/>
                        <a:t>повадки</a:t>
                      </a:r>
                      <a:r>
                        <a:rPr/>
                        <a:t>. (да = но)</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ChangeArrowheads="1" noGrp="1"/>
          </p:cNvSpPr>
          <p:nvPr>
            <p:ph type="title"/>
          </p:nvPr>
        </p:nvSpPr>
        <p:spPr bwMode="auto"/>
        <p:txBody>
          <a:bodyPr/>
          <a:lstStyle/>
          <a:p>
            <a:pPr>
              <a:defRPr/>
            </a:pPr>
            <a:endParaRPr/>
          </a:p>
        </p:txBody>
      </p:sp>
      <p:graphicFrame>
        <p:nvGraphicFramePr>
          <p:cNvPr id="3" name="Таблица1"/>
          <p:cNvGraphicFramePr>
            <a:graphicFrameLocks xmlns:a="http://schemas.openxmlformats.org/drawingml/2006/main" noGrp="1"/>
          </p:cNvGraphicFramePr>
          <p:nvPr/>
        </p:nvGraphicFramePr>
        <p:xfrm>
          <a:off x="0" y="0"/>
          <a:ext cx="8969375" cy="6860540"/>
        </p:xfrm>
        <a:graphic>
          <a:graphicData uri="http://schemas.openxmlformats.org/drawingml/2006/table">
            <a:tbl>
              <a:tblPr firstRow="0" firstCol="0" lastRow="0" lastCol="0" bandRow="0" bandCol="0">
                <a:noFill/>
              </a:tblPr>
              <a:tblGrid>
                <a:gridCol w="4485005"/>
                <a:gridCol w="4484370"/>
              </a:tblGrid>
              <a:tr h="2152650">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b="1"/>
                        <a:t>Запятая ставится </a:t>
                      </a:r>
                      <a:r>
                        <a:rPr/>
                        <a:t>между однородными членами предложения, </a:t>
                      </a:r>
                      <a:r>
                        <a:rPr b="1"/>
                        <a:t>НЕ</a:t>
                      </a:r>
                      <a:r>
                        <a:rPr/>
                        <a:t> соединёнными союзами (бессоюзное соединение однородных членов).</a:t>
                      </a:r>
                      <a:endParaRPr/>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solidFill>
                            <a:srgbClr val="61BD6D"/>
                          </a:solidFill>
                        </a:rPr>
                        <a:t>O, O, O</a:t>
                      </a:r>
                      <a:r>
                        <a:rPr/>
                        <a:t> </a:t>
                      </a:r>
                      <a:br>
                        <a:rPr/>
                      </a:br>
                      <a:r>
                        <a:rPr>
                          <a:solidFill>
                            <a:srgbClr val="B8312F"/>
                          </a:solidFill>
                        </a:rPr>
                        <a:t>Однако!</a:t>
                      </a:r>
                      <a:r>
                        <a:rPr b="0"/>
                        <a:t> Если последний член ряда однородных присоединяется союзами </a:t>
                      </a:r>
                      <a:r>
                        <a:rPr/>
                        <a:t>И, ДА, ИЛИ</a:t>
                      </a:r>
                      <a:r>
                        <a:rPr b="0"/>
                        <a:t>, то запятая перед ним не ставится.</a:t>
                      </a:r>
                      <a:endParaRPr b="0"/>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solidFill>
                            <a:srgbClr val="61BD6D"/>
                          </a:solidFill>
                        </a:rPr>
                        <a:t>O, O и O</a:t>
                      </a:r>
                      <a:r>
                        <a:rPr/>
                        <a:t> </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Закат пышно </a:t>
                      </a:r>
                      <a:r>
                        <a:rPr i="1"/>
                        <a:t>пылает</a:t>
                      </a:r>
                      <a:r>
                        <a:rPr/>
                        <a:t> на кронах деревьев, </a:t>
                      </a:r>
                      <a:r>
                        <a:rPr i="1"/>
                        <a:t>золотит</a:t>
                      </a:r>
                      <a:r>
                        <a:rPr/>
                        <a:t> их старинной позолотой.</a:t>
                      </a:r>
                      <a:br>
                        <a:rPr/>
                      </a:br>
                      <a:br>
                        <a:rPr/>
                      </a:br>
                      <a:r>
                        <a:rPr/>
                        <a:t>Сравните: </a:t>
                      </a:r>
                      <a:br>
                        <a:rPr/>
                      </a:br>
                      <a:r>
                        <a:rPr/>
                        <a:t>Снег осторожно ложился на чугунные </a:t>
                      </a:r>
                      <a:r>
                        <a:rPr i="1"/>
                        <a:t>перила</a:t>
                      </a:r>
                      <a:r>
                        <a:rPr/>
                        <a:t> мостов</a:t>
                      </a:r>
                      <a:r>
                        <a:rPr b="1"/>
                        <a:t>,</a:t>
                      </a:r>
                      <a:r>
                        <a:rPr/>
                        <a:t> на меховые </a:t>
                      </a:r>
                      <a:r>
                        <a:rPr i="1"/>
                        <a:t>шинели</a:t>
                      </a:r>
                      <a:r>
                        <a:rPr b="1"/>
                        <a:t>,</a:t>
                      </a:r>
                      <a:r>
                        <a:rPr/>
                        <a:t> на </a:t>
                      </a:r>
                      <a:r>
                        <a:rPr i="1"/>
                        <a:t>спины</a:t>
                      </a:r>
                      <a:r>
                        <a:rPr/>
                        <a:t> спящих извозчиков.</a:t>
                      </a:r>
                      <a:br>
                        <a:rPr/>
                      </a:br>
                      <a:r>
                        <a:rPr/>
                        <a:t>Снег осторожно ложился на чугунные </a:t>
                      </a:r>
                      <a:r>
                        <a:rPr i="1"/>
                        <a:t>перила</a:t>
                      </a:r>
                      <a:r>
                        <a:rPr/>
                        <a:t> мостов</a:t>
                      </a:r>
                      <a:r>
                        <a:rPr b="1">
                          <a:solidFill>
                            <a:srgbClr val="61BD6D"/>
                          </a:solidFill>
                        </a:rPr>
                        <a:t>,</a:t>
                      </a:r>
                      <a:r>
                        <a:rPr/>
                        <a:t> на меховые </a:t>
                      </a:r>
                      <a:r>
                        <a:rPr i="1"/>
                        <a:t>шинели</a:t>
                      </a:r>
                      <a:r>
                        <a:rPr/>
                        <a:t> </a:t>
                      </a:r>
                      <a:r>
                        <a:rPr b="1">
                          <a:solidFill>
                            <a:srgbClr val="61BD6D"/>
                          </a:solidFill>
                        </a:rPr>
                        <a:t>И</a:t>
                      </a:r>
                      <a:r>
                        <a:rPr/>
                        <a:t> на </a:t>
                      </a:r>
                      <a:r>
                        <a:rPr i="1"/>
                        <a:t>спины</a:t>
                      </a:r>
                      <a:r>
                        <a:rPr/>
                        <a:t> спящих извозчиков. </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r h="2152650">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b="1"/>
                        <a:t>Запятая ставится</a:t>
                      </a:r>
                      <a:r>
                        <a:rPr/>
                        <a:t> между однородными членами предложения перед повторяющимися союзами (</a:t>
                      </a:r>
                      <a:r>
                        <a:rPr b="1"/>
                        <a:t>И... И, ДА... ДА... ДА, НИ... НИ... НИ..., ИЛИ... ИЛИ... ИЛИ</a:t>
                      </a:r>
                      <a:r>
                        <a:rPr/>
                        <a:t> и т.д.) Перед первым повторяющимся союзом запятая не ставится.</a:t>
                      </a:r>
                      <a:endParaRPr/>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solidFill>
                            <a:srgbClr val="61BD6D"/>
                          </a:solidFill>
                        </a:rPr>
                        <a:t>и O, и O, и O</a:t>
                      </a:r>
                      <a:r>
                        <a:rPr/>
                        <a:t> </a:t>
                      </a:r>
                      <a:br>
                        <a:rPr/>
                      </a:br>
                      <a:r>
                        <a:rPr>
                          <a:solidFill>
                            <a:srgbClr val="B8312F"/>
                          </a:solidFill>
                        </a:rPr>
                        <a:t>Важно! </a:t>
                      </a:r>
                      <a:r>
                        <a:rPr b="0"/>
                        <a:t>Перед повторяющимся союзом </a:t>
                      </a:r>
                      <a:r>
                        <a:rPr/>
                        <a:t>И</a:t>
                      </a:r>
                      <a:r>
                        <a:rPr b="0"/>
                        <a:t> ставится запятая, даже если повторяющийся союз стоит не перед всеми однородными членами.  </a:t>
                      </a:r>
                      <a:endParaRPr b="0"/>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solidFill>
                            <a:srgbClr val="61BD6D"/>
                          </a:solidFill>
                        </a:rPr>
                        <a:t> O, и O, и O</a:t>
                      </a:r>
                      <a:r>
                        <a:rPr/>
                        <a:t> </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1050" b="0" i="0" u="none" strike="noStrike" spc="0">
                          <a:solidFill>
                            <a:srgbClr val="444444"/>
                          </a:solidFill>
                          <a:latin typeface="Times New Roman"/>
                          <a:ea typeface="Times New Roman"/>
                          <a:cs typeface="Times New Roman"/>
                        </a:defRPr>
                      </a:pPr>
                      <a:r>
                        <a:rPr sz="2000"/>
                        <a:t>Вода была </a:t>
                      </a:r>
                      <a:r>
                        <a:rPr sz="2000" b="1">
                          <a:solidFill>
                            <a:srgbClr val="61BD6D"/>
                          </a:solidFill>
                        </a:rPr>
                        <a:t>ТО</a:t>
                      </a:r>
                      <a:r>
                        <a:rPr sz="2000"/>
                        <a:t> </a:t>
                      </a:r>
                      <a:r>
                        <a:rPr sz="2000" i="1"/>
                        <a:t>серого</a:t>
                      </a:r>
                      <a:r>
                        <a:rPr sz="2000" b="1"/>
                        <a:t>,</a:t>
                      </a:r>
                      <a:r>
                        <a:rPr sz="2000"/>
                        <a:t> </a:t>
                      </a:r>
                      <a:r>
                        <a:rPr sz="2000" b="1">
                          <a:solidFill>
                            <a:srgbClr val="61BD6D"/>
                          </a:solidFill>
                        </a:rPr>
                        <a:t>ТО</a:t>
                      </a:r>
                      <a:r>
                        <a:rPr sz="2000"/>
                        <a:t> </a:t>
                      </a:r>
                      <a:r>
                        <a:rPr sz="2000" i="1"/>
                        <a:t>бирюзового</a:t>
                      </a:r>
                      <a:r>
                        <a:rPr sz="2000" b="1"/>
                        <a:t>,</a:t>
                      </a:r>
                      <a:r>
                        <a:rPr sz="2000"/>
                        <a:t> </a:t>
                      </a:r>
                      <a:r>
                        <a:rPr sz="2000" b="1">
                          <a:solidFill>
                            <a:srgbClr val="61BD6D"/>
                          </a:solidFill>
                        </a:rPr>
                        <a:t>ТО</a:t>
                      </a:r>
                      <a:r>
                        <a:rPr sz="2000"/>
                        <a:t> </a:t>
                      </a:r>
                      <a:r>
                        <a:rPr sz="2000" i="1"/>
                        <a:t>молочного</a:t>
                      </a:r>
                      <a:r>
                        <a:rPr sz="2000"/>
                        <a:t> цвета.</a:t>
                      </a:r>
                      <a:br>
                        <a:rPr/>
                      </a:br>
                      <a:br>
                        <a:rPr/>
                      </a:br>
                      <a:br>
                        <a:rPr/>
                      </a:br>
                      <a:r>
                        <a:rPr sz="2000"/>
                        <a:t>Сравните:</a:t>
                      </a:r>
                      <a:br>
                        <a:rPr/>
                      </a:br>
                      <a:r>
                        <a:rPr sz="2000"/>
                        <a:t>К нему приходили </a:t>
                      </a:r>
                      <a:r>
                        <a:rPr sz="2000" b="1">
                          <a:solidFill>
                            <a:srgbClr val="61BD6D"/>
                          </a:solidFill>
                        </a:rPr>
                        <a:t>И</a:t>
                      </a:r>
                      <a:r>
                        <a:rPr sz="2000"/>
                        <a:t> князья</a:t>
                      </a:r>
                      <a:r>
                        <a:rPr sz="2000" b="1"/>
                        <a:t>,</a:t>
                      </a:r>
                      <a:r>
                        <a:rPr sz="2000"/>
                        <a:t> </a:t>
                      </a:r>
                      <a:r>
                        <a:rPr sz="2000" b="1">
                          <a:solidFill>
                            <a:srgbClr val="61BD6D"/>
                          </a:solidFill>
                        </a:rPr>
                        <a:t>И</a:t>
                      </a:r>
                      <a:r>
                        <a:rPr sz="2000"/>
                        <a:t> вельможи</a:t>
                      </a:r>
                      <a:r>
                        <a:rPr sz="2000" b="1"/>
                        <a:t>,</a:t>
                      </a:r>
                      <a:r>
                        <a:rPr sz="2000"/>
                        <a:t> </a:t>
                      </a:r>
                      <a:r>
                        <a:rPr sz="2000" b="1">
                          <a:solidFill>
                            <a:srgbClr val="61BD6D"/>
                          </a:solidFill>
                        </a:rPr>
                        <a:t>И</a:t>
                      </a:r>
                      <a:r>
                        <a:rPr sz="2000"/>
                        <a:t> простые люди.</a:t>
                      </a:r>
                      <a:br>
                        <a:rPr/>
                      </a:br>
                      <a:r>
                        <a:rPr sz="2000"/>
                        <a:t>К нему приходили князья</a:t>
                      </a:r>
                      <a:r>
                        <a:rPr sz="2000" b="1"/>
                        <a:t>,</a:t>
                      </a:r>
                      <a:r>
                        <a:rPr sz="2000"/>
                        <a:t> </a:t>
                      </a:r>
                      <a:r>
                        <a:rPr sz="2000" b="1">
                          <a:solidFill>
                            <a:srgbClr val="61BD6D"/>
                          </a:solidFill>
                        </a:rPr>
                        <a:t>И</a:t>
                      </a:r>
                      <a:r>
                        <a:rPr sz="2000"/>
                        <a:t> вельможи</a:t>
                      </a:r>
                      <a:r>
                        <a:rPr sz="2000" b="1"/>
                        <a:t>,</a:t>
                      </a:r>
                      <a:r>
                        <a:rPr sz="2000"/>
                        <a:t> </a:t>
                      </a:r>
                      <a:r>
                        <a:rPr sz="2000" b="1">
                          <a:solidFill>
                            <a:srgbClr val="61BD6D"/>
                          </a:solidFill>
                        </a:rPr>
                        <a:t>И</a:t>
                      </a:r>
                      <a:r>
                        <a:rPr sz="2000"/>
                        <a:t> простые люди.</a:t>
                      </a:r>
                      <a:endParaRPr/>
                    </a:p>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endParaRPr/>
                    </a:p>
                    <a:p>
                      <a:pPr>
                        <a:defRPr/>
                      </a:pP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ChangeArrowheads="1" noGrp="1"/>
          </p:cNvSpPr>
          <p:nvPr>
            <p:ph type="title"/>
          </p:nvPr>
        </p:nvSpPr>
        <p:spPr bwMode="auto"/>
        <p:txBody>
          <a:bodyPr/>
          <a:lstStyle/>
          <a:p>
            <a:pPr>
              <a:defRPr/>
            </a:pPr>
            <a:endParaRPr/>
          </a:p>
        </p:txBody>
      </p:sp>
      <p:graphicFrame>
        <p:nvGraphicFramePr>
          <p:cNvPr id="3" name="Таблица1"/>
          <p:cNvGraphicFramePr>
            <a:graphicFrameLocks xmlns:a="http://schemas.openxmlformats.org/drawingml/2006/main" noGrp="1"/>
          </p:cNvGraphicFramePr>
          <p:nvPr/>
        </p:nvGraphicFramePr>
        <p:xfrm>
          <a:off x="0" y="0"/>
          <a:ext cx="9041130" cy="6633210"/>
        </p:xfrm>
        <a:graphic>
          <a:graphicData uri="http://schemas.openxmlformats.org/drawingml/2006/table">
            <a:tbl>
              <a:tblPr firstRow="0" firstCol="0" lastRow="0" lastCol="0" bandRow="0" bandCol="0">
                <a:noFill/>
              </a:tblPr>
              <a:tblGrid>
                <a:gridCol w="4485005"/>
                <a:gridCol w="4556125"/>
              </a:tblGrid>
              <a:tr h="2472690">
                <a:tc>
                  <a:txBody>
                    <a:bodyPr/>
                    <a:p>
                      <a:pPr marL="0" marR="0" indent="0" algn="l" defTabSz="914400">
                        <a:lnSpc>
                          <a:spcPct val="100000"/>
                        </a:lnSpc>
                        <a:spcBef>
                          <a:spcPts val="0"/>
                        </a:spcBef>
                        <a:spcAft>
                          <a:spcPts val="0"/>
                        </a:spcAft>
                        <a:buNone/>
                        <a:defRPr sz="2000" b="0" i="1" u="none" strike="noStrike" spc="0">
                          <a:solidFill>
                            <a:srgbClr val="444444"/>
                          </a:solidFill>
                          <a:latin typeface="Times New Roman"/>
                          <a:ea typeface="Times New Roman"/>
                          <a:cs typeface="Times New Roman"/>
                        </a:defRPr>
                      </a:pPr>
                      <a:r>
                        <a:rPr b="1" i="0"/>
                        <a:t>Примечание!</a:t>
                      </a:r>
                      <a:r>
                        <a:rPr i="0"/>
                        <a:t> Не ставится запятая в цельных фразеологических сочетаниях с повторяющимися союзами </a:t>
                      </a:r>
                      <a:r>
                        <a:rPr b="1" i="0"/>
                        <a:t>И..И</a:t>
                      </a:r>
                      <a:r>
                        <a:rPr i="0"/>
                        <a:t>, </a:t>
                      </a:r>
                      <a:r>
                        <a:rPr b="1" i="0"/>
                        <a:t>НИ..НИ</a:t>
                      </a:r>
                      <a:r>
                        <a:rPr i="0"/>
                        <a:t> (они соединяют слова с противопоставляемыми значениями): </a:t>
                      </a:r>
                      <a:r>
                        <a:rPr/>
                        <a:t>и день и ночь, ни рыба ни мясо, ни жив ни мёртв, и стар и млад, ни дать ни взять и т.п.</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 </a:t>
                      </a:r>
                      <a:r>
                        <a:rPr b="1" i="1">
                          <a:solidFill>
                            <a:srgbClr val="61BD6D"/>
                          </a:solidFill>
                        </a:rPr>
                        <a:t>И</a:t>
                      </a:r>
                      <a:r>
                        <a:rPr i="1"/>
                        <a:t> день </a:t>
                      </a:r>
                      <a:r>
                        <a:rPr b="1" i="1">
                          <a:solidFill>
                            <a:srgbClr val="61BD6D"/>
                          </a:solidFill>
                        </a:rPr>
                        <a:t>И </a:t>
                      </a:r>
                      <a:r>
                        <a:rPr i="1"/>
                        <a:t>ночь</a:t>
                      </a:r>
                      <a:r>
                        <a:rPr/>
                        <a:t> они трудились на благо страны.</a:t>
                      </a:r>
                      <a:endParaRPr sz="1050"/>
                    </a:p>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r h="1235075">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При </a:t>
                      </a:r>
                      <a:r>
                        <a:rPr b="1"/>
                        <a:t>попарном</a:t>
                      </a:r>
                      <a:r>
                        <a:rPr/>
                        <a:t> соединении однородных членов предложения </a:t>
                      </a:r>
                      <a:r>
                        <a:rPr b="1"/>
                        <a:t>запятая ставится</a:t>
                      </a:r>
                      <a:r>
                        <a:rPr/>
                        <a:t> только между парами.</a:t>
                      </a:r>
                      <a:endParaRPr/>
                    </a:p>
                    <a:p>
                      <a:pPr marL="0" marR="0" indent="0" algn="ctr" defTabSz="914400">
                        <a:lnSpc>
                          <a:spcPct val="100000"/>
                        </a:lnSpc>
                        <a:spcBef>
                          <a:spcPts val="0"/>
                        </a:spcBef>
                        <a:spcAft>
                          <a:spcPts val="0"/>
                        </a:spcAft>
                        <a:buNone/>
                        <a:defRPr sz="2000" b="1" i="0" u="none" strike="noStrike" spc="0">
                          <a:solidFill>
                            <a:srgbClr val="444444"/>
                          </a:solidFill>
                          <a:latin typeface="Times New Roman"/>
                          <a:ea typeface="Times New Roman"/>
                          <a:cs typeface="Times New Roman"/>
                        </a:defRPr>
                      </a:pPr>
                      <a:r>
                        <a:rPr>
                          <a:solidFill>
                            <a:srgbClr val="61BD6D"/>
                          </a:solidFill>
                        </a:rPr>
                        <a:t>O и O, O и O</a:t>
                      </a:r>
                      <a:r>
                        <a:rPr/>
                        <a:t> </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t>Поэта можно любить </a:t>
                      </a:r>
                      <a:r>
                        <a:rPr b="1">
                          <a:solidFill>
                            <a:srgbClr val="61BD6D"/>
                          </a:solidFill>
                        </a:rPr>
                        <a:t>ИЛИ</a:t>
                      </a:r>
                      <a:r>
                        <a:rPr/>
                        <a:t> не любить</a:t>
                      </a:r>
                      <a:r>
                        <a:rPr b="1"/>
                        <a:t>,</a:t>
                      </a:r>
                      <a:r>
                        <a:rPr/>
                        <a:t> принимать его идеи </a:t>
                      </a:r>
                      <a:r>
                        <a:rPr b="1">
                          <a:solidFill>
                            <a:srgbClr val="61BD6D"/>
                          </a:solidFill>
                        </a:rPr>
                        <a:t>ИЛИ</a:t>
                      </a:r>
                      <a:r>
                        <a:rPr/>
                        <a:t> быть их противником.</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r h="2249170">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b="1"/>
                        <a:t>Запятая ставится</a:t>
                      </a:r>
                      <a:r>
                        <a:rPr/>
                        <a:t> между частями двойных союзов </a:t>
                      </a:r>
                      <a:r>
                        <a:rPr b="1"/>
                        <a:t>КАК..ТАК И; НЕ ТОЛЬКО..НО И; НЕ СТОЛЬКО..СКОЛЬКО; ХОТЯ И..НО; ЕСЛИ НЕ..ТО; НАСКОЛЬКО..НАСТОЛЬКО; НЕ ТО ЧТО..НО; НЕ ТО ЧТОБЫ..А; НЕ ТОЛЬКО НЕ..А, </a:t>
                      </a:r>
                      <a:r>
                        <a:rPr/>
                        <a:t>соединяющих однородные члены.</a:t>
                      </a:r>
                      <a:endParaRPr/>
                    </a:p>
                    <a:p>
                      <a:pPr marL="0" marR="0" indent="0" algn="ctr" defTabSz="914400">
                        <a:lnSpc>
                          <a:spcPct val="100000"/>
                        </a:lnSpc>
                        <a:spcBef>
                          <a:spcPts val="0"/>
                        </a:spcBef>
                        <a:spcAft>
                          <a:spcPts val="0"/>
                        </a:spcAft>
                        <a:buNone/>
                        <a:defRPr sz="2000" b="1" i="0" u="none" strike="noStrike" spc="0">
                          <a:solidFill>
                            <a:srgbClr val="61BD6D"/>
                          </a:solidFill>
                          <a:latin typeface="Times New Roman"/>
                          <a:ea typeface="Times New Roman"/>
                          <a:cs typeface="Times New Roman"/>
                        </a:defRPr>
                      </a:pPr>
                      <a:r>
                        <a:rPr/>
                        <a:t>не только O, но и O</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accent1">
                        <a:tint val="62500"/>
                      </a:schemeClr>
                    </a:solidFill>
                  </a:tcPr>
                </a:tc>
                <a:tc>
                  <a:txBody>
                    <a:bodyPr/>
                    <a:p>
                      <a:pPr marL="0" marR="0" indent="0"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b="1">
                          <a:solidFill>
                            <a:srgbClr val="61BD6D"/>
                          </a:solidFill>
                        </a:rPr>
                        <a:t>НЕ ТОЛЬКО</a:t>
                      </a:r>
                      <a:r>
                        <a:rPr/>
                        <a:t> к деревьям</a:t>
                      </a:r>
                      <a:r>
                        <a:rPr b="1"/>
                        <a:t>,</a:t>
                      </a:r>
                      <a:r>
                        <a:rPr/>
                        <a:t> </a:t>
                      </a:r>
                      <a:r>
                        <a:rPr b="1">
                          <a:solidFill>
                            <a:srgbClr val="61BD6D"/>
                          </a:solidFill>
                        </a:rPr>
                        <a:t>НО И</a:t>
                      </a:r>
                      <a:r>
                        <a:rPr/>
                        <a:t> к цветам он относился неравнодушно.</a:t>
                      </a:r>
                      <a:br>
                        <a:rPr/>
                      </a:br>
                      <a:r>
                        <a:rPr/>
                        <a:t>Музыка П.И. Чайковского известна </a:t>
                      </a:r>
                      <a:r>
                        <a:rPr b="1">
                          <a:solidFill>
                            <a:srgbClr val="61BD6D"/>
                          </a:solidFill>
                        </a:rPr>
                        <a:t>КАК</a:t>
                      </a:r>
                      <a:r>
                        <a:rPr/>
                        <a:t> в нашей стране</a:t>
                      </a:r>
                      <a:r>
                        <a:rPr b="1"/>
                        <a:t>,</a:t>
                      </a:r>
                      <a:r>
                        <a:rPr/>
                        <a:t> </a:t>
                      </a:r>
                      <a:r>
                        <a:rPr b="1">
                          <a:solidFill>
                            <a:srgbClr val="61BD6D"/>
                          </a:solidFill>
                        </a:rPr>
                        <a:t>ТАК И</a:t>
                      </a:r>
                      <a:r>
                        <a:rPr/>
                        <a:t> за рубежом.</a:t>
                      </a:r>
                      <a:endParaRPr/>
                    </a:p>
                  </a:txBody>
                  <a:tcPr marL="35560" marR="35560" marT="35560" marB="35560">
                    <a:lnL w="6350" algn="ctr">
                      <a:solidFill>
                        <a:schemeClr val="tx1"/>
                      </a:solidFill>
                    </a:lnL>
                    <a:lnR w="6350" algn="ctr">
                      <a:solidFill>
                        <a:schemeClr val="tx1"/>
                      </a:solidFill>
                    </a:lnR>
                    <a:lnT w="6350" algn="ctr">
                      <a:solidFill>
                        <a:schemeClr val="tx1"/>
                      </a:solidFill>
                    </a:lnT>
                    <a:lnB w="6350" algn="ctr">
                      <a:solidFill>
                        <a:schemeClr val="tx1"/>
                      </a:solidFill>
                    </a:lnB>
                    <a:solidFill>
                      <a:schemeClr val="folHlink">
                        <a:tint val="75000"/>
                      </a:schemeClr>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Слайда1"/>
          <p:cNvSpPr>
            <a:spLocks noChangeArrowheads="1" noGrp="1"/>
          </p:cNvSpPr>
          <p:nvPr>
            <p:ph type="title"/>
          </p:nvPr>
        </p:nvSpPr>
        <p:spPr bwMode="auto">
          <a:xfrm>
            <a:off x="112395" y="114300"/>
            <a:ext cx="8713470" cy="1320800"/>
          </a:xfrm>
        </p:spPr>
        <p:txBody>
          <a:bodyPr/>
          <a:lstStyle/>
          <a:p>
            <a:pPr algn="ctr">
              <a:defRPr/>
            </a:pPr>
            <a:r>
              <a:rPr/>
              <a:t>Определения</a:t>
            </a:r>
            <a:endParaRPr/>
          </a:p>
          <a:p>
            <a:pPr>
              <a:defRPr/>
            </a:pPr>
            <a:endParaRPr/>
          </a:p>
        </p:txBody>
      </p:sp>
      <p:sp>
        <p:nvSpPr>
          <p:cNvPr id="3" name="Линия1"/>
          <p:cNvSpPr/>
          <p:nvPr/>
        </p:nvSpPr>
        <p:spPr bwMode="auto">
          <a:xfrm flipH="1">
            <a:off x="1506855" y="717550"/>
            <a:ext cx="1793875" cy="645795"/>
          </a:xfrm>
          <a:prstGeom prst="line">
            <a:avLst/>
          </a:prstGeom>
          <a:noFill/>
          <a:ln w="12700" cap="flat" cmpd="sng" algn="ctr">
            <a:solidFill>
              <a:schemeClr val="tx1"/>
            </a:solidFill>
            <a:prstDash val="solid"/>
            <a:headEnd type="none"/>
            <a:tailEnd type="stealth" w="lg" len="lg"/>
          </a:ln>
          <a:effectLst/>
        </p:spPr>
      </p:sp>
      <p:sp>
        <p:nvSpPr>
          <p:cNvPr id="4" name="Линия2"/>
          <p:cNvSpPr/>
          <p:nvPr/>
        </p:nvSpPr>
        <p:spPr bwMode="auto">
          <a:xfrm>
            <a:off x="5453380" y="717550"/>
            <a:ext cx="1363345" cy="645795"/>
          </a:xfrm>
          <a:prstGeom prst="line">
            <a:avLst/>
          </a:prstGeom>
          <a:noFill/>
          <a:ln w="12700" cap="flat" cmpd="sng" algn="ctr">
            <a:solidFill>
              <a:schemeClr val="tx1"/>
            </a:solidFill>
            <a:prstDash val="solid"/>
            <a:headEnd type="none"/>
            <a:tailEnd type="stealth" w="lg" len="lg"/>
          </a:ln>
          <a:effectLst/>
        </p:spPr>
      </p:sp>
      <p:sp>
        <p:nvSpPr>
          <p:cNvPr id="5" name="Текстовое поле1"/>
          <p:cNvSpPr txBox="1"/>
          <p:nvPr/>
        </p:nvSpPr>
        <p:spPr bwMode="auto">
          <a:xfrm>
            <a:off x="287020" y="1435100"/>
            <a:ext cx="3515995" cy="396240"/>
          </a:xfrm>
          <a:prstGeom prst="rect">
            <a:avLst/>
          </a:prstGeom>
          <a:noFill/>
          <a:ln>
            <a:noFill/>
          </a:ln>
          <a:effectLst/>
        </p:spPr>
        <p:txBody>
          <a:bodyPr vert="horz" wrap="square" numCol="1" spcCol="215899" anchor="t"/>
          <a:lstStyle/>
          <a:p>
            <a:pPr>
              <a:defRPr sz="2000"/>
            </a:pPr>
            <a:r>
              <a:rPr/>
              <a:t>однородные </a:t>
            </a:r>
            <a:endParaRPr/>
          </a:p>
        </p:txBody>
      </p:sp>
      <p:sp>
        <p:nvSpPr>
          <p:cNvPr id="6" name="Текстовое поле2"/>
          <p:cNvSpPr txBox="1"/>
          <p:nvPr/>
        </p:nvSpPr>
        <p:spPr bwMode="auto">
          <a:xfrm>
            <a:off x="5955665" y="1363345"/>
            <a:ext cx="2726690" cy="670560"/>
          </a:xfrm>
          <a:prstGeom prst="rect">
            <a:avLst/>
          </a:prstGeom>
          <a:noFill/>
          <a:ln>
            <a:noFill/>
          </a:ln>
          <a:effectLst/>
        </p:spPr>
        <p:txBody>
          <a:bodyPr vert="horz" wrap="square" numCol="1" spcCol="215899" anchor="t"/>
          <a:lstStyle/>
          <a:p>
            <a:pPr>
              <a:defRPr sz="2000"/>
            </a:pPr>
            <a:r>
              <a:rPr/>
              <a:t>неоднородные</a:t>
            </a:r>
            <a:endParaRPr/>
          </a:p>
          <a:p>
            <a:pPr>
              <a:defRPr/>
            </a:pPr>
            <a:endParaRPr/>
          </a:p>
        </p:txBody>
      </p:sp>
      <p:sp>
        <p:nvSpPr>
          <p:cNvPr id="7" name="Текстовое поле3"/>
          <p:cNvSpPr txBox="1"/>
          <p:nvPr/>
        </p:nvSpPr>
        <p:spPr bwMode="auto">
          <a:xfrm>
            <a:off x="143510" y="1865630"/>
            <a:ext cx="3768725" cy="2439670"/>
          </a:xfrm>
          <a:prstGeom prst="rect">
            <a:avLst/>
          </a:prstGeom>
          <a:noFill/>
          <a:ln>
            <a:noFill/>
          </a:ln>
          <a:effectLst/>
        </p:spPr>
        <p:txBody>
          <a:bodyPr vert="horz" wrap="square" numCol="1" spcCol="215899" anchor="t"/>
          <a:lstStyle/>
          <a:p>
            <a:pPr marL="179705" marR="0" indent="-179705" algn="l" defTabSz="914400">
              <a:lnSpc>
                <a:spcPct val="100000"/>
              </a:lnSpc>
              <a:spcBef>
                <a:spcPts val="0"/>
              </a:spcBef>
              <a:spcAft>
                <a:spcPts val="0"/>
              </a:spcAft>
              <a:buNone/>
              <a:defRPr sz="1200" b="0" i="0" u="none" strike="noStrike" spc="0">
                <a:solidFill>
                  <a:srgbClr val="444444"/>
                </a:solidFill>
                <a:latin typeface="Times New Roman"/>
                <a:ea typeface="Times New Roman"/>
                <a:cs typeface="Times New Roman"/>
              </a:defRPr>
            </a:pPr>
            <a:r>
              <a:rPr>
                <a:latin typeface="Wingdings"/>
                <a:ea typeface="Times New Roman"/>
                <a:cs typeface="Times New Roman"/>
              </a:rPr>
              <a:t></a:t>
            </a:r>
            <a:r>
              <a:rPr sz="2000">
                <a:latin typeface="Wingdings"/>
                <a:ea typeface="Times New Roman"/>
                <a:cs typeface="Times New Roman"/>
              </a:rPr>
              <a:t>	</a:t>
            </a:r>
            <a:r>
              <a:rPr sz="2000"/>
              <a:t>используются для перечисления разновидностей предметов, характеризуя их с ОДНОЙ стороны;</a:t>
            </a:r>
            <a:endParaRPr sz="2000"/>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a:t>перечисляют признаки одного предмета, оцениваемые положительно или отрицательно, т. е. синонимичные эмоционально; </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a:t>зависят от одного слова и отвечают на один вопрос, связаны сочинительной связью между собой;</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a:t>последующее определение раскрывает содержание предыдущего;</a:t>
            </a:r>
            <a:endParaRPr/>
          </a:p>
          <a:p>
            <a:pPr marL="0" marR="0" indent="0" algn="l" defTabSz="914400">
              <a:lnSpc>
                <a:spcPct val="100000"/>
              </a:lnSpc>
              <a:spcBef>
                <a:spcPts val="0"/>
              </a:spcBef>
              <a:spcAft>
                <a:spcPts val="0"/>
              </a:spcAft>
              <a:buNone/>
              <a:defRPr sz="1000" b="0" i="0" u="none" strike="noStrike" spc="0">
                <a:solidFill>
                  <a:srgbClr val="000000"/>
                </a:solidFill>
                <a:latin typeface="Calibri"/>
                <a:ea typeface="SimSun"/>
                <a:cs typeface="Times New Roman"/>
              </a:defRPr>
            </a:pPr>
            <a:endParaRPr/>
          </a:p>
        </p:txBody>
      </p:sp>
      <p:sp>
        <p:nvSpPr>
          <p:cNvPr id="8" name="Текстовое поле4"/>
          <p:cNvSpPr txBox="1"/>
          <p:nvPr/>
        </p:nvSpPr>
        <p:spPr bwMode="auto">
          <a:xfrm>
            <a:off x="4377055" y="1722120"/>
            <a:ext cx="4766945" cy="4664075"/>
          </a:xfrm>
          <a:prstGeom prst="rect">
            <a:avLst/>
          </a:prstGeom>
          <a:noFill/>
          <a:ln>
            <a:noFill/>
          </a:ln>
          <a:effectLst/>
        </p:spPr>
        <p:txBody>
          <a:bodyPr vert="horz" wrap="square" numCol="1" spcCol="215899" anchor="t"/>
          <a:lstStyle/>
          <a:p>
            <a:pPr marL="179705" marR="0" indent="-179705" algn="l" defTabSz="914400">
              <a:lnSpc>
                <a:spcPct val="100000"/>
              </a:lnSpc>
              <a:spcBef>
                <a:spcPts val="0"/>
              </a:spcBef>
              <a:spcAft>
                <a:spcPts val="0"/>
              </a:spcAft>
              <a:buNone/>
              <a:defRPr sz="1200" b="0" i="0" u="none" strike="noStrike" spc="0">
                <a:solidFill>
                  <a:srgbClr val="444444"/>
                </a:solidFill>
                <a:latin typeface="Times New Roman"/>
                <a:ea typeface="Times New Roman"/>
                <a:cs typeface="Times New Roman"/>
              </a:defRPr>
            </a:pPr>
            <a:r>
              <a:rPr>
                <a:latin typeface="Wingdings"/>
                <a:ea typeface="Times New Roman"/>
                <a:cs typeface="Times New Roman"/>
              </a:rPr>
              <a:t></a:t>
            </a:r>
            <a:r>
              <a:rPr sz="2000">
                <a:latin typeface="Wingdings"/>
                <a:ea typeface="Times New Roman"/>
                <a:cs typeface="Times New Roman"/>
              </a:rPr>
              <a:t>	</a:t>
            </a:r>
            <a:r>
              <a:rPr sz="2000"/>
              <a:t>характеризуют предмет с РАЗНЫХ сторон, обычно выражаются сочетанием качественных и относительных прилагательных;</a:t>
            </a:r>
            <a:endParaRPr sz="2000"/>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a:t>поясняют друг друга, то есть одно из определений зависит от словосочетания, в которое входит определяемое существительное и другое определение;</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a:t>лишены перечислительной интонации;</a:t>
            </a:r>
            <a:endParaRPr/>
          </a:p>
          <a:p>
            <a:pPr marL="179705" marR="0" indent="-179705" algn="l" defTabSz="914400">
              <a:lnSpc>
                <a:spcPct val="100000"/>
              </a:lnSpc>
              <a:spcBef>
                <a:spcPts val="0"/>
              </a:spcBef>
              <a:spcAft>
                <a:spcPts val="0"/>
              </a:spcAft>
              <a:buNone/>
              <a:defRPr sz="2000" b="0" i="0" u="none" strike="noStrike" spc="0">
                <a:solidFill>
                  <a:srgbClr val="444444"/>
                </a:solidFill>
                <a:latin typeface="Times New Roman"/>
                <a:ea typeface="Times New Roman"/>
                <a:cs typeface="Times New Roman"/>
              </a:defRPr>
            </a:pPr>
            <a:r>
              <a:rPr>
                <a:latin typeface="Wingdings"/>
                <a:ea typeface="Times New Roman"/>
                <a:cs typeface="Times New Roman"/>
              </a:rPr>
              <a:t>	</a:t>
            </a:r>
            <a:r>
              <a:rPr/>
              <a:t>Неоднородными являются и такие определения, когда одно из них выражено местоимение или числительным, а другое – прилагательным (твоя новая шляпа; эта деревянная шкатулка; порядковым числительным и прилагательным: второй каменный дом).</a:t>
            </a:r>
            <a:endParaRPr/>
          </a:p>
          <a:p>
            <a:pPr marL="0" marR="0" indent="0" algn="l" defTabSz="914400">
              <a:lnSpc>
                <a:spcPct val="100000"/>
              </a:lnSpc>
              <a:spcBef>
                <a:spcPts val="0"/>
              </a:spcBef>
              <a:spcAft>
                <a:spcPts val="0"/>
              </a:spcAft>
              <a:buNone/>
              <a:defRPr sz="1000" b="0" i="0" u="none" strike="noStrike" spc="0">
                <a:solidFill>
                  <a:srgbClr val="000000"/>
                </a:solidFill>
                <a:latin typeface="Calibri"/>
                <a:ea typeface="SimSun"/>
                <a:cs typeface="Times New Roman"/>
              </a:defRPr>
            </a:pP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theme/_rels/theme1.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Presentation">
  <a:themeElements>
    <a:clrScheme name="Presentation 1">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resentation">
      <a:majorFont>
        <a:latin typeface="Trebuchet MS"/>
        <a:ea typeface="Trebuchet MS"/>
        <a:cs typeface="Trebuchet MS"/>
      </a:majorFont>
      <a:minorFont>
        <a:latin typeface="Trebuchet MS"/>
        <a:ea typeface="Trebuchet MS"/>
        <a:cs typeface="Trebuchet MS"/>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spDef>
      <a:spPr bwMode="auto"/>
      <a:body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0</Words>
  <Application>R7-Office/2024.1.1.375</Application>
  <DocSecurity>0</DocSecurity>
  <PresentationFormat/>
  <Paragraphs>0</Paragraphs>
  <Slides>17</Slides>
  <Notes>17</Notes>
  <HiddenSlides>0</HiddenSlides>
  <MMClips>2</MMClips>
  <ScaleCrop>0</ScaleCrop>
  <HeadingPairs>
    <vt:vector size="4" baseType="variant">
      <vt:variant>
        <vt:lpstr>Theme</vt:lpstr>
      </vt:variant>
      <vt:variant>
        <vt:i4>1</vt:i4>
      </vt:variant>
      <vt:variant>
        <vt:lpstr>Slide Titles</vt:lpstr>
      </vt:variant>
      <vt:variant>
        <vt:i4>17</vt:i4>
      </vt:variant>
    </vt:vector>
  </HeadingPairs>
  <TitlesOfParts>
    <vt:vector size="18"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Структура ЕГЭ</dc:title>
  <dc:subject/>
  <dc:creator/>
  <cp:keywords/>
  <dc:description/>
  <dc:identifier/>
  <dc:language/>
  <cp:lastModifiedBy>Кристина Мясникова</cp:lastModifiedBy>
  <cp:revision>1</cp:revision>
  <dcterms:created xsi:type="dcterms:W3CDTF">2025-01-08T13:41:32Z</dcterms:created>
  <dcterms:modified xsi:type="dcterms:W3CDTF">2025-01-12T11:21:01Z</dcterms:modified>
  <cp:category/>
  <cp:contentStatus/>
  <cp:version/>
</cp:coreProperties>
</file>