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287" r:id="rId2"/>
    <p:sldId id="284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75" autoAdjust="0"/>
    <p:restoredTop sz="94568" autoAdjust="0"/>
  </p:normalViewPr>
  <p:slideViewPr>
    <p:cSldViewPr snapToGrid="0" snapToObjects="1">
      <p:cViewPr varScale="1">
        <p:scale>
          <a:sx n="72" d="100"/>
          <a:sy n="72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D75D25-0DAB-432B-8B2F-0AAD15FFA99A}" type="datetime1">
              <a:rPr lang="ru-RU" altLang="ru-RU"/>
              <a:pPr/>
              <a:t>13.01.25</a:t>
            </a:fld>
            <a:endParaRPr lang="ru-RU" altLang="ru-RU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AE125C-8309-4B91-9D33-9FEFCE7D3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1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928824-363B-44EC-A1CA-29A432B12FCF}" type="datetime1">
              <a:rPr lang="de-DE" altLang="ru-RU"/>
              <a:pPr/>
              <a:t>13.01.2025</a:t>
            </a:fld>
            <a:endParaRPr lang="de-DE" altLang="ru-RU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175759-3B9F-4135-97BE-377CC6071C6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41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0FED8CF-0424-48E4-B676-BB87E4A91551}" type="slidenum">
              <a:rPr lang="de-DE"/>
              <a:pPr>
                <a:defRPr/>
              </a:pPr>
              <a:t>1</a:t>
            </a:fld>
            <a:endParaRPr lang="de-DE"/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EC2A2FF1-F01A-4690-9D60-54ABC4B2E514}" type="slidenum">
              <a:rPr lang="de-DE" altLang="ru-RU" sz="1200"/>
              <a:pPr algn="r" eaLnBrk="1" hangingPunct="1"/>
              <a:t>1</a:t>
            </a:fld>
            <a:endParaRPr lang="de-DE" altLang="ru-RU" sz="120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2D34A042-9F80-48A8-816B-414A96336B32}" type="slidenum">
              <a:rPr lang="en-GB" altLang="ru-RU" sz="1300"/>
              <a:pPr algn="r" eaLnBrk="1" hangingPunct="1"/>
              <a:t>1</a:t>
            </a:fld>
            <a:endParaRPr lang="en-GB" altLang="ru-RU" sz="1300"/>
          </a:p>
        </p:txBody>
      </p:sp>
      <p:sp>
        <p:nvSpPr>
          <p:cNvPr id="717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/>
          <a:lstStyle/>
          <a:p>
            <a:pPr eaLnBrk="1" hangingPunct="1"/>
            <a:endParaRPr lang="de-DE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defRPr/>
            </a:pPr>
            <a:fld id="{25F24FFB-2C05-4652-9EB1-5A6DDE60A1B4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095713E-54EF-41C8-9099-4905A3CFF1EC}" type="slidenum">
              <a:rPr lang="de-DE" altLang="ru-RU" sz="1200"/>
              <a:pPr algn="r" eaLnBrk="1" hangingPunct="1"/>
              <a:t>2</a:t>
            </a:fld>
            <a:endParaRPr lang="de-DE" altLang="ru-RU" sz="120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350963" y="4738688"/>
            <a:ext cx="6610350" cy="1081087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1635" name="Rectangle 12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50963" y="5854700"/>
            <a:ext cx="6616700" cy="800100"/>
          </a:xfrm>
        </p:spPr>
        <p:txBody>
          <a:bodyPr tIns="45720" bIns="45720"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245225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2"/>
                </a:solidFill>
              </a:defRPr>
            </a:lvl1pPr>
          </a:lstStyle>
          <a:p>
            <a:r>
              <a:rPr lang="ru-RU" altLang="ru-RU"/>
              <a:t>Суворкина А.В. </a:t>
            </a:r>
            <a:br>
              <a:rPr lang="ru-RU" altLang="ru-RU"/>
            </a:br>
            <a:r>
              <a:rPr lang="ru-RU" altLang="ru-RU"/>
              <a:t>МБОУ «СОШ №8» г.Калуги</a:t>
            </a:r>
          </a:p>
        </p:txBody>
      </p:sp>
    </p:spTree>
    <p:extLst>
      <p:ext uri="{BB962C8B-B14F-4D97-AF65-F5344CB8AC3E}">
        <p14:creationId xmlns:p14="http://schemas.microsoft.com/office/powerpoint/2010/main" val="411532331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366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133350"/>
            <a:ext cx="2130425" cy="56689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133350"/>
            <a:ext cx="6242050" cy="566896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811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8" y="133350"/>
            <a:ext cx="8520112" cy="6477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365875"/>
            <a:ext cx="2895600" cy="24765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Суворкина А.В. МБОУ "СОШ №8" г.Калуги</a:t>
            </a:r>
          </a:p>
        </p:txBody>
      </p:sp>
    </p:spTree>
    <p:extLst>
      <p:ext uri="{BB962C8B-B14F-4D97-AF65-F5344CB8AC3E}">
        <p14:creationId xmlns:p14="http://schemas.microsoft.com/office/powerpoint/2010/main" val="2314569427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8" y="133350"/>
            <a:ext cx="8520112" cy="6477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365875"/>
            <a:ext cx="2895600" cy="24765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Суворкина А.В. МБОУ "СОШ №8" г.Калуги</a:t>
            </a:r>
          </a:p>
        </p:txBody>
      </p:sp>
    </p:spTree>
    <p:extLst>
      <p:ext uri="{BB962C8B-B14F-4D97-AF65-F5344CB8AC3E}">
        <p14:creationId xmlns:p14="http://schemas.microsoft.com/office/powerpoint/2010/main" val="330894288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032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829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60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533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1271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893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120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204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ru-RU" smtClean="0"/>
              <a:t>Textmasterformate durch Klicken bearbeiten</a:t>
            </a:r>
          </a:p>
          <a:p>
            <a:pPr lvl="1"/>
            <a:r>
              <a:rPr lang="de-DE" altLang="ru-RU" smtClean="0"/>
              <a:t>Zweite Ebene</a:t>
            </a:r>
          </a:p>
          <a:p>
            <a:pPr lvl="2"/>
            <a:r>
              <a:rPr lang="de-DE" altLang="ru-RU" smtClean="0"/>
              <a:t>Dritte Ebene</a:t>
            </a:r>
          </a:p>
          <a:p>
            <a:pPr lvl="3"/>
            <a:r>
              <a:rPr lang="de-DE" altLang="ru-RU" smtClean="0"/>
              <a:t>Vierte Ebene</a:t>
            </a:r>
          </a:p>
          <a:p>
            <a:pPr lvl="4"/>
            <a:r>
              <a:rPr lang="de-DE" altLang="ru-RU" smtClean="0"/>
              <a:t>Fünfte Ebene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>
                <a:solidFill>
                  <a:schemeClr val="bg1"/>
                </a:solidFill>
              </a:defRPr>
            </a:lvl1pPr>
          </a:lstStyle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133350"/>
            <a:ext cx="8520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ru-RU" smtClean="0"/>
              <a:t>Klicken Sie, um das Titelformat zu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ransition advClick="0"/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4000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0"/>
        </a:spcBef>
        <a:spcAft>
          <a:spcPct val="4000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0"/>
        </a:spcBef>
        <a:spcAft>
          <a:spcPct val="4000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0"/>
        </a:spcBef>
        <a:spcAft>
          <a:spcPct val="4000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0"/>
        </a:spcBef>
        <a:spcAft>
          <a:spcPct val="4000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slide" Target="slide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slide" Target="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12.x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slide" Target="slide1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slide" Target="slide12.xml"/><Relationship Id="rId5" Type="http://schemas.openxmlformats.org/officeDocument/2006/relationships/slide" Target="slide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slide" Target="slide12.xml"/><Relationship Id="rId5" Type="http://schemas.openxmlformats.org/officeDocument/2006/relationships/slide" Target="slide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slide" Target="slide12.xml"/><Relationship Id="rId5" Type="http://schemas.openxmlformats.org/officeDocument/2006/relationships/slide" Target="slide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slide" Target="slide12.xml"/><Relationship Id="rId5" Type="http://schemas.openxmlformats.org/officeDocument/2006/relationships/slide" Target="slide1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ru-RU" altLang="ru-RU" dirty="0" err="1"/>
              <a:t>Суворкина</a:t>
            </a:r>
            <a:r>
              <a:rPr lang="ru-RU" altLang="ru-RU" dirty="0"/>
              <a:t> А.В. </a:t>
            </a:r>
          </a:p>
        </p:txBody>
      </p:sp>
      <p:sp>
        <p:nvSpPr>
          <p:cNvPr id="3075" name="Rectangle 1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dirty="0" smtClean="0">
                <a:solidFill>
                  <a:schemeClr val="tx2"/>
                </a:solidFill>
              </a:rPr>
              <a:t>Решение задач на газовые законы</a:t>
            </a:r>
            <a:endParaRPr lang="de-DE" altLang="ru-RU" sz="4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Решите задачу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5275" y="1489075"/>
            <a:ext cx="8524875" cy="2800350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2400" smtClean="0"/>
              <a:t>Газ находится в баллоне при температуре 288 К и давлении 1,8 МПа. При какой температуре давление газа станет равным 1,55 МПа? Объем баллона считать неизменным.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400" smtClean="0"/>
              <a:t>1) 100К;           3) 248К;            5) 456К;</a:t>
            </a:r>
          </a:p>
          <a:p>
            <a:pPr marL="0" indent="0">
              <a:buFont typeface="Wingdings" pitchFamily="2" charset="2"/>
              <a:buNone/>
            </a:pPr>
            <a:r>
              <a:rPr lang="ru-RU" altLang="ru-RU" sz="2400" smtClean="0"/>
              <a:t>                   2) 284К;           4) 123К;            6) 789К</a:t>
            </a:r>
          </a:p>
        </p:txBody>
      </p:sp>
      <p:sp>
        <p:nvSpPr>
          <p:cNvPr id="3482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3482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34823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34824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34825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34826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20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Представьте процесс в указанных </a:t>
            </a:r>
            <a:br>
              <a:rPr lang="ru-RU" altLang="ru-RU" sz="220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220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координатных осях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00038" y="2295525"/>
            <a:ext cx="4186237" cy="2767013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80963" indent="-80963" algn="ctr">
              <a:buFont typeface="Wingdings" pitchFamily="2" charset="2"/>
              <a:buNone/>
            </a:pPr>
            <a:r>
              <a:rPr lang="ru-RU" altLang="ru-RU" smtClean="0"/>
              <a:t>  </a:t>
            </a:r>
            <a:r>
              <a:rPr lang="ru-RU" altLang="ru-RU" sz="2400" smtClean="0"/>
              <a:t>На рисунке дан график изменения состояния идеального газа в координатных осях </a:t>
            </a:r>
            <a:r>
              <a:rPr lang="en-US" altLang="ru-RU" sz="2400" smtClean="0"/>
              <a:t>V, T</a:t>
            </a:r>
            <a:r>
              <a:rPr lang="ru-RU" altLang="ru-RU" sz="2400" smtClean="0"/>
              <a:t>. Представьте этот процесс на графиках в координатных осях </a:t>
            </a:r>
            <a:r>
              <a:rPr lang="en-US" altLang="ru-RU" sz="2400" smtClean="0"/>
              <a:t>P, V </a:t>
            </a:r>
            <a:r>
              <a:rPr lang="ru-RU" altLang="ru-RU" sz="2400" smtClean="0"/>
              <a:t>и </a:t>
            </a:r>
            <a:r>
              <a:rPr lang="en-US" altLang="ru-RU" sz="2400" smtClean="0"/>
              <a:t>P, T</a:t>
            </a:r>
            <a:r>
              <a:rPr lang="ru-RU" altLang="ru-RU" sz="2400" smtClean="0"/>
              <a:t>.</a:t>
            </a:r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486275" y="1573213"/>
          <a:ext cx="4333875" cy="400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Точечный рисунок" r:id="rId3" imgW="3238952" imgH="2991268" progId="Paint.Picture">
                  <p:embed/>
                </p:oleObj>
              </mc:Choice>
              <mc:Fallback>
                <p:oleObj name="Точечный рисунок" r:id="rId3" imgW="3238952" imgH="2991268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1573213"/>
                        <a:ext cx="4333875" cy="400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35849" name="AutoShape 9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7556500" y="6249988"/>
            <a:ext cx="1096963" cy="261937"/>
          </a:xfrm>
          <a:prstGeom prst="actionButtonEnd">
            <a:avLst/>
          </a:prstGeom>
          <a:solidFill>
            <a:schemeClr val="tx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5850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00038" y="6249988"/>
            <a:ext cx="1819275" cy="261937"/>
          </a:xfrm>
          <a:prstGeom prst="actionButtonBlank">
            <a:avLst/>
          </a:prstGeom>
          <a:solidFill>
            <a:schemeClr val="tx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>
                <a:solidFill>
                  <a:schemeClr val="tx2"/>
                </a:solidFill>
              </a:rPr>
              <a:t>В начало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914400" y="2547938"/>
            <a:ext cx="7815263" cy="2722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99CC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Молодцы!</a:t>
            </a:r>
          </a:p>
        </p:txBody>
      </p:sp>
      <p:sp>
        <p:nvSpPr>
          <p:cNvPr id="37893" name="Freeform 5"/>
          <p:cNvSpPr>
            <a:spLocks/>
          </p:cNvSpPr>
          <p:nvPr/>
        </p:nvSpPr>
        <p:spPr bwMode="auto">
          <a:xfrm>
            <a:off x="6122988" y="-1625600"/>
            <a:ext cx="322262" cy="1003300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4" name="Freeform 6"/>
          <p:cNvSpPr>
            <a:spLocks/>
          </p:cNvSpPr>
          <p:nvPr/>
        </p:nvSpPr>
        <p:spPr bwMode="auto">
          <a:xfrm flipH="1">
            <a:off x="6626225" y="-1698625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5" name="Freeform 7"/>
          <p:cNvSpPr>
            <a:spLocks/>
          </p:cNvSpPr>
          <p:nvPr/>
        </p:nvSpPr>
        <p:spPr bwMode="auto">
          <a:xfrm flipH="1">
            <a:off x="4538663" y="-1338263"/>
            <a:ext cx="504825" cy="10080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6" name="Freeform 8"/>
          <p:cNvSpPr>
            <a:spLocks/>
          </p:cNvSpPr>
          <p:nvPr/>
        </p:nvSpPr>
        <p:spPr bwMode="auto">
          <a:xfrm>
            <a:off x="5834063" y="-1522413"/>
            <a:ext cx="322262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7" name="Freeform 9"/>
          <p:cNvSpPr>
            <a:spLocks/>
          </p:cNvSpPr>
          <p:nvPr/>
        </p:nvSpPr>
        <p:spPr bwMode="auto">
          <a:xfrm rot="10800000">
            <a:off x="5186363" y="-1985963"/>
            <a:ext cx="322262" cy="1506538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8" name="Freeform 10"/>
          <p:cNvSpPr>
            <a:spLocks/>
          </p:cNvSpPr>
          <p:nvPr/>
        </p:nvSpPr>
        <p:spPr bwMode="auto">
          <a:xfrm>
            <a:off x="4467225" y="-2162175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9" name="Freeform 11"/>
          <p:cNvSpPr>
            <a:spLocks/>
          </p:cNvSpPr>
          <p:nvPr/>
        </p:nvSpPr>
        <p:spPr bwMode="auto">
          <a:xfrm>
            <a:off x="4899025" y="-1693863"/>
            <a:ext cx="431800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0" name="Freeform 12"/>
          <p:cNvSpPr>
            <a:spLocks/>
          </p:cNvSpPr>
          <p:nvPr/>
        </p:nvSpPr>
        <p:spPr bwMode="auto">
          <a:xfrm>
            <a:off x="3098800" y="-1554163"/>
            <a:ext cx="322263" cy="1047750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1" name="Freeform 13"/>
          <p:cNvSpPr>
            <a:spLocks/>
          </p:cNvSpPr>
          <p:nvPr/>
        </p:nvSpPr>
        <p:spPr bwMode="auto">
          <a:xfrm rot="11374001">
            <a:off x="3962400" y="-1338263"/>
            <a:ext cx="647700" cy="858838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2" name="Freeform 14"/>
          <p:cNvSpPr>
            <a:spLocks/>
          </p:cNvSpPr>
          <p:nvPr/>
        </p:nvSpPr>
        <p:spPr bwMode="auto">
          <a:xfrm flipH="1">
            <a:off x="3457575" y="-2019300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3" name="Freeform 15"/>
          <p:cNvSpPr>
            <a:spLocks/>
          </p:cNvSpPr>
          <p:nvPr/>
        </p:nvSpPr>
        <p:spPr bwMode="auto">
          <a:xfrm rot="10800000" flipH="1">
            <a:off x="6338888" y="-1770063"/>
            <a:ext cx="322262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4" name="Freeform 16"/>
          <p:cNvSpPr>
            <a:spLocks/>
          </p:cNvSpPr>
          <p:nvPr/>
        </p:nvSpPr>
        <p:spPr bwMode="auto">
          <a:xfrm flipH="1">
            <a:off x="3817938" y="-2201863"/>
            <a:ext cx="322262" cy="204311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5" name="Freeform 17"/>
          <p:cNvSpPr>
            <a:spLocks/>
          </p:cNvSpPr>
          <p:nvPr/>
        </p:nvSpPr>
        <p:spPr bwMode="auto">
          <a:xfrm flipH="1">
            <a:off x="5475288" y="-1985963"/>
            <a:ext cx="322262" cy="16557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6" name="Freeform 18"/>
          <p:cNvSpPr>
            <a:spLocks/>
          </p:cNvSpPr>
          <p:nvPr/>
        </p:nvSpPr>
        <p:spPr bwMode="auto">
          <a:xfrm flipH="1">
            <a:off x="2809875" y="-2058988"/>
            <a:ext cx="322263" cy="172402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7" name="Freeform 19"/>
          <p:cNvSpPr>
            <a:spLocks/>
          </p:cNvSpPr>
          <p:nvPr/>
        </p:nvSpPr>
        <p:spPr bwMode="auto">
          <a:xfrm rot="11104446">
            <a:off x="2076450" y="-1987550"/>
            <a:ext cx="322263" cy="16557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8" name="Freeform 20"/>
          <p:cNvSpPr>
            <a:spLocks/>
          </p:cNvSpPr>
          <p:nvPr/>
        </p:nvSpPr>
        <p:spPr bwMode="auto">
          <a:xfrm rot="10487640">
            <a:off x="2593975" y="-1698625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09" name="Freeform 21"/>
          <p:cNvSpPr>
            <a:spLocks/>
          </p:cNvSpPr>
          <p:nvPr/>
        </p:nvSpPr>
        <p:spPr bwMode="auto">
          <a:xfrm>
            <a:off x="1154113" y="-1914525"/>
            <a:ext cx="322262" cy="175577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0" name="Freeform 22"/>
          <p:cNvSpPr>
            <a:spLocks/>
          </p:cNvSpPr>
          <p:nvPr/>
        </p:nvSpPr>
        <p:spPr bwMode="auto">
          <a:xfrm>
            <a:off x="2306638" y="-1770063"/>
            <a:ext cx="322262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1" name="Freeform 23"/>
          <p:cNvSpPr>
            <a:spLocks/>
          </p:cNvSpPr>
          <p:nvPr/>
        </p:nvSpPr>
        <p:spPr bwMode="auto">
          <a:xfrm rot="10800000" flipH="1">
            <a:off x="1443038" y="-1693863"/>
            <a:ext cx="503237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2" name="Freeform 24"/>
          <p:cNvSpPr>
            <a:spLocks/>
          </p:cNvSpPr>
          <p:nvPr/>
        </p:nvSpPr>
        <p:spPr bwMode="auto">
          <a:xfrm rot="11038552">
            <a:off x="6915150" y="-1522413"/>
            <a:ext cx="322263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3" name="Freeform 25"/>
          <p:cNvSpPr>
            <a:spLocks/>
          </p:cNvSpPr>
          <p:nvPr/>
        </p:nvSpPr>
        <p:spPr bwMode="auto">
          <a:xfrm>
            <a:off x="2057400" y="-1554163"/>
            <a:ext cx="322263" cy="1047750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4" name="Freeform 26"/>
          <p:cNvSpPr>
            <a:spLocks/>
          </p:cNvSpPr>
          <p:nvPr/>
        </p:nvSpPr>
        <p:spPr bwMode="auto">
          <a:xfrm flipH="1">
            <a:off x="2416175" y="-2019300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5" name="Freeform 27"/>
          <p:cNvSpPr>
            <a:spLocks/>
          </p:cNvSpPr>
          <p:nvPr/>
        </p:nvSpPr>
        <p:spPr bwMode="auto">
          <a:xfrm flipH="1">
            <a:off x="2776538" y="-2201863"/>
            <a:ext cx="322262" cy="204311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6" name="Freeform 28"/>
          <p:cNvSpPr>
            <a:spLocks/>
          </p:cNvSpPr>
          <p:nvPr/>
        </p:nvSpPr>
        <p:spPr bwMode="auto">
          <a:xfrm flipH="1">
            <a:off x="1768475" y="-2058988"/>
            <a:ext cx="322263" cy="172402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7" name="Freeform 29"/>
          <p:cNvSpPr>
            <a:spLocks/>
          </p:cNvSpPr>
          <p:nvPr/>
        </p:nvSpPr>
        <p:spPr bwMode="auto">
          <a:xfrm rot="11104446">
            <a:off x="1035050" y="-1987550"/>
            <a:ext cx="322263" cy="16557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8" name="Freeform 30"/>
          <p:cNvSpPr>
            <a:spLocks/>
          </p:cNvSpPr>
          <p:nvPr/>
        </p:nvSpPr>
        <p:spPr bwMode="auto">
          <a:xfrm rot="10487640">
            <a:off x="1552575" y="-1698625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9" name="Freeform 31"/>
          <p:cNvSpPr>
            <a:spLocks/>
          </p:cNvSpPr>
          <p:nvPr/>
        </p:nvSpPr>
        <p:spPr bwMode="auto">
          <a:xfrm>
            <a:off x="112713" y="-1914525"/>
            <a:ext cx="322262" cy="175577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0" name="Freeform 32"/>
          <p:cNvSpPr>
            <a:spLocks/>
          </p:cNvSpPr>
          <p:nvPr/>
        </p:nvSpPr>
        <p:spPr bwMode="auto">
          <a:xfrm>
            <a:off x="1265238" y="-1770063"/>
            <a:ext cx="322262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1" name="Freeform 33"/>
          <p:cNvSpPr>
            <a:spLocks/>
          </p:cNvSpPr>
          <p:nvPr/>
        </p:nvSpPr>
        <p:spPr bwMode="auto">
          <a:xfrm rot="10800000" flipH="1">
            <a:off x="401638" y="-1693863"/>
            <a:ext cx="503237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2" name="Freeform 34"/>
          <p:cNvSpPr>
            <a:spLocks/>
          </p:cNvSpPr>
          <p:nvPr/>
        </p:nvSpPr>
        <p:spPr bwMode="auto">
          <a:xfrm>
            <a:off x="7848600" y="-1554163"/>
            <a:ext cx="322263" cy="1047750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3" name="Freeform 35"/>
          <p:cNvSpPr>
            <a:spLocks/>
          </p:cNvSpPr>
          <p:nvPr/>
        </p:nvSpPr>
        <p:spPr bwMode="auto">
          <a:xfrm flipH="1">
            <a:off x="8207375" y="-2019300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4" name="Freeform 36"/>
          <p:cNvSpPr>
            <a:spLocks/>
          </p:cNvSpPr>
          <p:nvPr/>
        </p:nvSpPr>
        <p:spPr bwMode="auto">
          <a:xfrm flipH="1">
            <a:off x="8567738" y="-2201863"/>
            <a:ext cx="322262" cy="204311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5" name="Freeform 37"/>
          <p:cNvSpPr>
            <a:spLocks/>
          </p:cNvSpPr>
          <p:nvPr/>
        </p:nvSpPr>
        <p:spPr bwMode="auto">
          <a:xfrm flipH="1">
            <a:off x="7559675" y="-2058988"/>
            <a:ext cx="322263" cy="172402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6" name="Freeform 38"/>
          <p:cNvSpPr>
            <a:spLocks/>
          </p:cNvSpPr>
          <p:nvPr/>
        </p:nvSpPr>
        <p:spPr bwMode="auto">
          <a:xfrm rot="11104446">
            <a:off x="6826250" y="-1987550"/>
            <a:ext cx="322263" cy="16557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00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7" name="Freeform 39"/>
          <p:cNvSpPr>
            <a:spLocks/>
          </p:cNvSpPr>
          <p:nvPr/>
        </p:nvSpPr>
        <p:spPr bwMode="auto">
          <a:xfrm rot="10487640">
            <a:off x="7343775" y="-1698625"/>
            <a:ext cx="322263" cy="1363662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8" name="Freeform 40"/>
          <p:cNvSpPr>
            <a:spLocks/>
          </p:cNvSpPr>
          <p:nvPr/>
        </p:nvSpPr>
        <p:spPr bwMode="auto">
          <a:xfrm>
            <a:off x="5903913" y="-1914525"/>
            <a:ext cx="322262" cy="1755775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rgbClr val="FFFF00">
              <a:alpha val="59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9" name="Freeform 41"/>
          <p:cNvSpPr>
            <a:spLocks/>
          </p:cNvSpPr>
          <p:nvPr/>
        </p:nvSpPr>
        <p:spPr bwMode="auto">
          <a:xfrm>
            <a:off x="7056438" y="-1770063"/>
            <a:ext cx="322262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fol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0" name="Freeform 42"/>
          <p:cNvSpPr>
            <a:spLocks/>
          </p:cNvSpPr>
          <p:nvPr/>
        </p:nvSpPr>
        <p:spPr bwMode="auto">
          <a:xfrm rot="10800000" flipH="1">
            <a:off x="6192838" y="-1693863"/>
            <a:ext cx="503237" cy="1363663"/>
          </a:xfrm>
          <a:custGeom>
            <a:avLst/>
            <a:gdLst>
              <a:gd name="T0" fmla="*/ 0 w 576"/>
              <a:gd name="T1" fmla="*/ 42 h 2433"/>
              <a:gd name="T2" fmla="*/ 330 w 576"/>
              <a:gd name="T3" fmla="*/ 804 h 2433"/>
              <a:gd name="T4" fmla="*/ 300 w 576"/>
              <a:gd name="T5" fmla="*/ 1182 h 2433"/>
              <a:gd name="T6" fmla="*/ 252 w 576"/>
              <a:gd name="T7" fmla="*/ 1398 h 2433"/>
              <a:gd name="T8" fmla="*/ 276 w 576"/>
              <a:gd name="T9" fmla="*/ 1560 h 2433"/>
              <a:gd name="T10" fmla="*/ 204 w 576"/>
              <a:gd name="T11" fmla="*/ 1836 h 2433"/>
              <a:gd name="T12" fmla="*/ 276 w 576"/>
              <a:gd name="T13" fmla="*/ 2040 h 2433"/>
              <a:gd name="T14" fmla="*/ 240 w 576"/>
              <a:gd name="T15" fmla="*/ 2244 h 2433"/>
              <a:gd name="T16" fmla="*/ 240 w 576"/>
              <a:gd name="T17" fmla="*/ 2412 h 2433"/>
              <a:gd name="T18" fmla="*/ 240 w 576"/>
              <a:gd name="T19" fmla="*/ 2346 h 2433"/>
              <a:gd name="T20" fmla="*/ 324 w 576"/>
              <a:gd name="T21" fmla="*/ 2262 h 2433"/>
              <a:gd name="T22" fmla="*/ 384 w 576"/>
              <a:gd name="T23" fmla="*/ 2028 h 2433"/>
              <a:gd name="T24" fmla="*/ 210 w 576"/>
              <a:gd name="T25" fmla="*/ 1872 h 2433"/>
              <a:gd name="T26" fmla="*/ 324 w 576"/>
              <a:gd name="T27" fmla="*/ 1542 h 2433"/>
              <a:gd name="T28" fmla="*/ 246 w 576"/>
              <a:gd name="T29" fmla="*/ 1464 h 2433"/>
              <a:gd name="T30" fmla="*/ 354 w 576"/>
              <a:gd name="T31" fmla="*/ 1206 h 2433"/>
              <a:gd name="T32" fmla="*/ 354 w 576"/>
              <a:gd name="T33" fmla="*/ 852 h 2433"/>
              <a:gd name="T34" fmla="*/ 96 w 576"/>
              <a:gd name="T35" fmla="*/ 30 h 2433"/>
              <a:gd name="T36" fmla="*/ 0 w 576"/>
              <a:gd name="T37" fmla="*/ 42 h 2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" h="2433">
                <a:moveTo>
                  <a:pt x="0" y="42"/>
                </a:moveTo>
                <a:cubicBezTo>
                  <a:pt x="0" y="42"/>
                  <a:pt x="330" y="294"/>
                  <a:pt x="330" y="804"/>
                </a:cubicBezTo>
                <a:cubicBezTo>
                  <a:pt x="330" y="804"/>
                  <a:pt x="135" y="1017"/>
                  <a:pt x="300" y="1182"/>
                </a:cubicBezTo>
                <a:cubicBezTo>
                  <a:pt x="465" y="1347"/>
                  <a:pt x="252" y="1398"/>
                  <a:pt x="252" y="1398"/>
                </a:cubicBezTo>
                <a:cubicBezTo>
                  <a:pt x="252" y="1398"/>
                  <a:pt x="24" y="1506"/>
                  <a:pt x="276" y="1560"/>
                </a:cubicBezTo>
                <a:cubicBezTo>
                  <a:pt x="528" y="1614"/>
                  <a:pt x="204" y="1836"/>
                  <a:pt x="204" y="1836"/>
                </a:cubicBezTo>
                <a:cubicBezTo>
                  <a:pt x="204" y="1836"/>
                  <a:pt x="0" y="1986"/>
                  <a:pt x="276" y="2040"/>
                </a:cubicBezTo>
                <a:cubicBezTo>
                  <a:pt x="552" y="2094"/>
                  <a:pt x="240" y="2244"/>
                  <a:pt x="240" y="2244"/>
                </a:cubicBezTo>
                <a:cubicBezTo>
                  <a:pt x="240" y="2244"/>
                  <a:pt x="120" y="2292"/>
                  <a:pt x="240" y="2412"/>
                </a:cubicBezTo>
                <a:cubicBezTo>
                  <a:pt x="240" y="2412"/>
                  <a:pt x="265" y="2433"/>
                  <a:pt x="240" y="2346"/>
                </a:cubicBezTo>
                <a:cubicBezTo>
                  <a:pt x="240" y="2346"/>
                  <a:pt x="228" y="2280"/>
                  <a:pt x="324" y="2262"/>
                </a:cubicBezTo>
                <a:cubicBezTo>
                  <a:pt x="420" y="2244"/>
                  <a:pt x="528" y="2100"/>
                  <a:pt x="384" y="2028"/>
                </a:cubicBezTo>
                <a:cubicBezTo>
                  <a:pt x="240" y="1956"/>
                  <a:pt x="156" y="1968"/>
                  <a:pt x="210" y="1872"/>
                </a:cubicBezTo>
                <a:cubicBezTo>
                  <a:pt x="264" y="1776"/>
                  <a:pt x="576" y="1614"/>
                  <a:pt x="324" y="1542"/>
                </a:cubicBezTo>
                <a:cubicBezTo>
                  <a:pt x="324" y="1542"/>
                  <a:pt x="114" y="1530"/>
                  <a:pt x="246" y="1464"/>
                </a:cubicBezTo>
                <a:cubicBezTo>
                  <a:pt x="378" y="1398"/>
                  <a:pt x="468" y="1326"/>
                  <a:pt x="354" y="1206"/>
                </a:cubicBezTo>
                <a:cubicBezTo>
                  <a:pt x="240" y="1086"/>
                  <a:pt x="246" y="930"/>
                  <a:pt x="354" y="852"/>
                </a:cubicBezTo>
                <a:cubicBezTo>
                  <a:pt x="462" y="774"/>
                  <a:pt x="240" y="114"/>
                  <a:pt x="96" y="30"/>
                </a:cubicBezTo>
                <a:cubicBezTo>
                  <a:pt x="96" y="30"/>
                  <a:pt x="0" y="0"/>
                  <a:pt x="0" y="42"/>
                </a:cubicBezTo>
                <a:close/>
              </a:path>
            </a:pathLst>
          </a:custGeom>
          <a:solidFill>
            <a:schemeClr val="accent1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4826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1" name="AutoShape 4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12713" y="395288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7932" name="AutoShape 4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27200" y="976313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7933" name="AutoShape 4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457575" y="395288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7934" name="AutoShape 4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330825" y="976313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7935" name="AutoShape 4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237413" y="395288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7936" name="AutoShape 4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34975" y="527050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7937" name="AutoShape 4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776538" y="497840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7938" name="AutoShape 50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899025" y="527050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37941" name="AutoShape 5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7148513" y="497840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C -0.00434 0.01135 -0.00226 0.00487 -0.00556 0.02107 C -0.00643 0.0257 -0.00833 0.03496 -0.00833 0.03519 C -0.00781 0.04283 -0.00764 0.0507 -0.00695 0.05811 C -0.00625 0.06436 -0.00417 0.07639 -0.00417 0.07662 C -0.00313 0.09908 -0.00278 0.10579 1.66667E-6 0.12431 C -0.00052 0.15579 -0.00018 0.1875 -0.00139 0.21899 C -0.00226 0.24144 -0.01215 0.26227 -0.01528 0.28357 C -0.01389 0.3257 -0.01042 0.36505 -0.00556 0.40602 C -0.00469 0.44514 -0.00677 0.48519 0.00139 0.5213 C 0.00226 0.52524 0.00295 0.53403 0.00417 0.53797 C 0.00903 0.55209 0.0151 0.56482 0.01944 0.5794 C 0.02153 0.58612 0.025 0.6 0.025 0.60024 C 0.02396 0.62454 0.0243 0.64769 0.01667 0.66945 C 0.01198 0.70093 0.01076 0.73264 0.00694 0.76412 C 0.00642 0.78102 0.00625 0.79792 0.00555 0.81459 C 0.00538 0.82084 0.00451 0.82732 0.00417 0.83311 C 0.00312 0.85417 0.00139 0.89561 0.00139 0.89584 C 0.00208 0.9338 -0.00452 0.96343 0.00694 0.9926 C 0.00642 1.01482 0.00642 1.03727 0.00555 1.0595 C 0.00521 1.07176 0.00347 1.07107 0.00139 1.08218 C 0.00035 1.08866 -0.00139 1.10116 -0.00139 1.10139 C -0.00104 1.12732 -0.01424 1.22269 0.00833 1.26088 " pathEditMode="relative" rAng="0" ptsTypes="ffffffffffffffffffffffA">
                                      <p:cBhvr>
                                        <p:cTn id="6" dur="30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630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 C -0.00243 0.0125 0.00052 0.00278 -0.00694 0.01157 C -0.01163 0.01713 -0.01319 0.02477 -0.01805 0.02986 C -0.02483 0.06296 -0.025 0.09838 -0.01805 0.13194 C -0.01337 0.18611 -0.00469 0.23912 -1.11111E-6 0.29352 C -0.00069 0.34977 0.00313 0.42639 -0.02083 0.47546 C -0.02257 0.4838 -0.02535 0.49051 -0.02778 0.49838 C -0.0283 0.50185 -0.0283 0.50579 -0.02917 0.50972 C -0.02969 0.51227 -0.03142 0.51389 -0.03194 0.51644 C -0.03489 0.52963 -0.03628 0.54606 -0.0375 0.55972 C -0.0368 0.61736 -0.04097 0.69653 -0.02361 0.75301 C -0.02118 0.77269 -0.01701 0.78889 -0.01389 0.80787 C -0.00538 0.85995 -0.01927 0.78657 -0.00694 0.8669 C -0.00399 0.88611 -0.00104 0.9044 0.00139 0.92384 C 0.00087 0.95718 0.00122 0.99074 -1.11111E-6 1.02407 C -0.00017 1.02801 -0.00208 1.03125 -0.00278 1.03542 C -0.0066 1.05833 -0.00851 1.08796 -0.01667 1.10833 C -0.01892 1.12338 -0.02274 1.13657 -0.025 1.15162 C -0.02396 1.17963 -0.01944 1.23171 -0.01944 1.26551 " pathEditMode="relative" rAng="0" ptsTypes="ffffffffffffffffffA">
                                      <p:cBhvr>
                                        <p:cTn id="8" dur="3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2" y="6326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C -0.00555 0.00602 -0.00538 0.00995 -0.00694 0.0206 C -0.00642 0.02893 -0.00659 0.03727 -0.00555 0.0456 C -0.0052 0.04815 -0.00364 0.05023 -0.00277 0.05231 C 0.00261 0.06829 0.00712 0.08079 0.01389 0.0956 C 0.0191 0.10671 0.02101 0.12361 0.02362 0.13657 C 0.02309 0.16111 0.02639 0.21991 0.01528 0.24745 C 0.0099 0.2831 0.00174 0.3169 -0.00694 0.35023 C -0.01388 0.37662 -0.01614 0.40625 -0.01805 0.43426 C -0.01753 0.46296 -0.01753 0.4919 -0.01666 0.5206 C -0.01649 0.52916 -0.0125 0.54583 -0.0125 0.54606 C -0.01302 0.58518 -0.0118 0.62477 -0.01388 0.66389 C -0.01423 0.66944 -0.01753 0.67315 -0.01944 0.67754 C -0.02274 0.68565 -0.02326 0.69629 -0.02638 0.70486 C -0.0302 0.71528 -0.0342 0.72361 -0.0375 0.73449 C -0.0368 0.76389 -0.03941 0.80532 -0.03055 0.83449 C -0.02743 0.91643 -0.0302 0.99838 -0.03333 1.08009 C -0.0342 1.12824 -0.04097 1.27129 -0.03194 1.30092 " pathEditMode="relative" rAng="0" ptsTypes="fffffffffffffffffA">
                                      <p:cBhvr>
                                        <p:cTn id="10" dur="3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" y="650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C 0.00121 0.03079 0.00243 0.06135 0.00677 0.09028 C 0.00607 0.11667 0.00625 0.14352 0.00555 0.16991 C 0.00486 0.19075 0.00364 0.18565 0.00121 0.20093 C 0.00034 0.20579 -0.00105 0.21621 -0.00105 0.21644 C -0.00139 0.22315 -0.00157 0.23033 -0.00209 0.23681 C -0.00261 0.24537 -0.00417 0.2625 -0.00417 0.2632 C -0.00348 0.31112 -0.00382 0.36482 0.00121 0.41204 C 0.00173 0.49931 0.00329 0.57292 0.00121 0.65695 C 0.00069 0.67176 -0.00296 0.69028 -0.00539 0.70371 C -0.00816 0.71922 -0.00955 0.7382 -0.01077 0.7551 C -0.01025 0.78311 -0.01129 0.82801 -0.00747 0.85556 C -0.00539 0.89422 -0.0033 0.93264 -0.00209 0.97176 C -0.00053 1.02431 -0.00313 1.00255 4.72222E-6 1.0257 C -0.00035 1.07662 -0.00035 1.12755 -0.00105 1.17801 C -0.00139 1.20625 -0.00643 1.23172 -0.00643 1.26065 " pathEditMode="relative" rAng="0" ptsTypes="fffffffffffffffA">
                                      <p:cBhvr>
                                        <p:cTn id="12" dur="3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6303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C -0.00573 0.03125 0.00313 0.06435 0.0125 0.08958 C 0.01441 0.10347 0.01615 0.11782 0.01806 0.13171 C 0.02031 0.2368 0.02552 0.34167 0.01111 0.44444 C 0.00938 0.47245 0.00781 0.50231 0.00278 0.52893 C -0.00017 0.54467 -0.00365 0.55694 -0.00556 0.57338 C -0.00451 0.59629 -0.00417 0.62361 0 0.6456 C 0.00069 0.73981 -0.00486 0.8206 0.01111 0.90648 C 0.01059 0.96667 0.01059 1.02731 0.00972 1.08773 C 0.00955 1.0956 0.00799 1.10278 0.00694 1.11018 C 0.00608 1.11643 0.00417 1.12963 0.00417 1.13009 C 0.00469 1.18634 0.00556 1.29907 0.00556 1.2993 " pathEditMode="relative" rAng="0" ptsTypes="fffffffffffA">
                                      <p:cBhvr>
                                        <p:cTn id="14" dur="3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6495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1.48148E-6 C -0.00677 0.02986 -0.00365 0.0581 -0.00139 0.08819 C 0.00017 0.1125 0.00052 0.13657 0.00191 0.16065 C 0.00434 0.25602 0.00573 0.35231 0.00069 0.44722 C -0.0007 0.47477 -0.00417 0.50254 -0.00591 0.53032 C -0.0066 0.55903 -0.00747 0.58657 -0.00921 0.61574 C -0.00886 0.64421 -0.00973 0.71111 -0.00487 0.74629 C -0.00452 0.75532 -0.00521 0.83912 -0.00243 0.87454 C -0.00174 0.88379 0.00086 0.89074 0.00191 0.89977 C 0.00382 0.91805 0.0052 0.93634 0.00763 0.95486 C 0.00659 1.02685 0.00642 1.09907 0.0052 1.17083 C 0.00503 1.17639 4.16667E-6 1.20995 -0.00139 1.21643 C -0.00278 1.22176 -0.00591 1.23148 -0.00591 1.23171 C -0.00747 1.25717 -0.00921 1.26921 -0.00921 1.29699 " pathEditMode="relative" rAng="0" ptsTypes="fffffffffffffA">
                                      <p:cBhvr>
                                        <p:cTn id="16" dur="3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648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C -0.00191 0.02107 -0.00469 0.04144 -0.00833 0.06158 C -0.00781 0.08519 -0.00816 0.10903 -0.00695 0.13264 C -0.00677 0.13658 -0.00486 0.13912 -0.00417 0.14306 C -0.0007 0.15996 0.00243 0.17639 0.00694 0.19375 C 0.00868 0.22107 0.01042 0.25139 0.01528 0.27732 C 0.01788 0.31135 0.01858 0.34352 0.01944 0.37709 C 0.0184 0.50139 0.01944 0.6382 0.00972 0.7625 C 0.0092 0.84167 0.00903 0.92084 0.00833 0.99954 C 0.00781 1.05857 0.00087 1.1213 0.01111 1.17848 C 0.01198 1.19352 0.01128 1.20973 0.01389 1.22431 C 0.01753 1.24445 0.025 1.26343 0.025 1.28588 " pathEditMode="relative" rAng="0" ptsTypes="fffffffffffA">
                                      <p:cBhvr>
                                        <p:cTn id="18" dur="3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642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C -0.00225 0.01204 -0.00451 0.02477 -0.00833 0.03519 C -0.01406 0.07616 -0.00868 0.11782 -0.00139 0.15694 C 0.0007 0.21528 0.00226 0.27361 0.00556 0.33171 C 0.00486 0.37708 0.00938 0.46273 -0.00416 0.51111 C -0.00868 0.55116 -0.00104 0.49259 -0.01111 0.53611 C -0.01423 0.54931 -0.01302 0.5625 -0.01666 0.57616 C -0.01962 0.60857 -0.01771 0.5963 -0.02083 0.61366 C -0.02031 0.6375 -0.02048 0.66181 -0.01944 0.68588 C -0.01805 0.71551 -0.00937 0.74468 -0.00278 0.7706 C 0.00087 0.78542 0.00191 0.80139 0.00556 0.81551 C 0.01406 0.85046 0.01771 0.88958 0.03056 0.92037 C 0.03299 0.9331 0.03733 0.94306 0.04028 0.95532 C 0.04288 0.96644 0.04427 0.9787 0.04584 0.99028 C 0.04497 1.03704 0.04809 1.08912 0.03611 1.13264 C 0.03368 1.1544 0.03212 1.17593 0.02917 1.19745 C 0.02604 1.21991 0.02222 1.23611 0.02222 1.25995 " pathEditMode="relative" rAng="0" ptsTypes="ffffffffffffffffA">
                                      <p:cBhvr>
                                        <p:cTn id="20" dur="3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6298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C -0.00052 0.00278 -0.00069 0.00509 -0.00139 0.00764 C -0.00208 0.01041 -0.00365 0.01227 -0.00417 0.01481 C -0.0059 0.02384 -0.0066 0.03287 -0.00833 0.04166 C -0.0066 0.07268 -0.0033 0.08541 0.00278 0.11227 C 0.00382 0.11713 0.00382 0.12291 0.00556 0.12685 C 0.01476 0.14815 0.0224 0.1662 0.02917 0.19004 C 0.03056 0.19421 0.03108 0.20208 0.03194 0.20671 C 0.03559 0.22569 0.03889 0.24352 0.04167 0.26296 C 0.04288 0.28194 0.04549 0.29977 0.04722 0.31898 C 0.04635 0.41018 0.04878 0.43379 0.04028 0.50139 C 0.03785 0.52014 0.03385 0.53889 0.03194 0.5574 C 0.03142 0.56342 0.03125 0.56898 0.03056 0.57477 C 0.02986 0.57963 0.02778 0.58912 0.02778 0.58958 C 0.02604 0.61481 0.01962 0.63657 0.01667 0.66227 C 0.01424 0.68356 0.01128 0.70625 0.00972 0.72778 C 0.00833 0.74514 0.00799 0.76227 0.00556 0.77893 C 0.00226 0.85532 0.00712 0.93078 0.01389 1.00578 C 0.01615 1.03148 0.02066 1.05463 0.02222 1.08102 C 0.02309 1.15324 0.02205 1.2162 0.03472 1.28333 C 0.0342 1.29953 0.03403 1.31574 0.03333 1.33194 C 0.03299 1.34051 0.02917 1.34653 0.02917 1.35416 " pathEditMode="relative" rAng="0" ptsTypes="fffffffffffffffffffffA">
                                      <p:cBhvr>
                                        <p:cTn id="22" dur="3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6770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-0.05787 C -0.00885 -0.04792 -0.00868 -0.03819 -0.01128 -0.02523 C -0.01076 -0.01111 -0.01076 0.00278 -0.00989 0.01667 C -0.00937 0.02593 -0.00711 0.04468 -0.00711 0.04491 C -0.00416 0.31065 -0.00659 0.21042 -0.00295 0.34468 C -0.00191 0.49769 -0.00868 0.52755 0.01372 0.64005 C 0.01511 0.65718 0.01736 0.67245 0.02066 0.68889 C 0.02153 0.69329 0.02136 0.69838 0.02205 0.70301 C 0.02275 0.70764 0.02483 0.7169 0.02483 0.71713 C 0.03108 0.80046 0.029 0.88449 0.02483 0.96829 C 0.02535 1.00579 0.02188 1.07477 0.03872 1.1125 C 0.04584 1.14815 0.05556 1.1831 0.06094 1.21945 C 0.06094 1.22222 0.05816 1.25741 0.05816 1.27083 " pathEditMode="relative" rAng="0" ptsTypes="ffffffffffffA">
                                      <p:cBhvr>
                                        <p:cTn id="24" dur="30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6643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C 0.00087 0.01736 0.00209 0.03403 0.00417 0.05069 C 0.0066 0.07153 0.01632 0.09421 0.01945 0.11574 C 0.0224 0.13495 0.02483 0.15393 0.02778 0.17291 C 0.02709 0.27291 0.02952 0.31921 0.02361 0.39745 C 0.02292 0.42453 0.02483 0.47407 0.01945 0.50139 C 0.01667 0.54398 0.01198 0.58634 0.00695 0.62847 C 0.00591 0.67963 0.00365 0.73194 0.00834 0.78333 C 0.01042 0.80671 0.01719 0.83078 0.02223 0.85278 C 0.02518 0.86504 0.02743 0.88078 0.03195 0.8919 C 0.03351 0.90671 0.03473 0.92176 0.0375 0.93588 C 0.03976 0.96273 0.0474 0.98565 0.05 1.01227 C 0.04948 1.04143 0.04948 1.0706 0.04861 1.1 C 0.04775 1.13125 0.03768 1.15903 0.03195 1.18773 C 0.02952 1.2 0.02743 1.21273 0.025 1.22477 C 0.02587 1.24467 0.03386 1.33125 0.025 1.33125 " pathEditMode="relative" rAng="0" ptsTypes="fffffffffffffffA">
                                      <p:cBhvr>
                                        <p:cTn id="26" dur="3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6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-0.0625 C -0.00434 -0.05787 -0.00555 -0.05347 -0.01041 -0.04051 C -0.01128 -0.03796 -0.01319 -0.0331 -0.01319 -0.03287 C -0.01406 -0.02731 -0.01614 -0.02176 -0.01597 -0.01597 C -0.01493 0.04051 -0.00989 0.10185 0.00209 0.15509 C 0.00348 0.1713 0.00608 0.18102 0.00903 0.1963 C 0.01042 0.21829 0.01407 0.23912 0.01875 0.25972 C 0.02448 0.35046 0.02223 0.30648 0.01875 0.49907 C 0.01858 0.50671 0.01459 0.52107 0.01459 0.52153 C 0.01181 0.55532 0.00313 0.58333 0.0007 0.61644 C -0.00139 0.64421 -0.00416 0.6713 -0.00625 0.69954 C -0.0092 0.73982 -0.0059 0.71389 -0.00902 0.73611 C -0.00868 0.75695 -0.0125 0.80208 -0.00347 0.82639 C -0.00191 0.84259 0.00018 0.84259 0.00209 0.85579 C 0.00521 0.87801 0.00782 0.89954 0.01459 0.91898 C 0.01771 0.94607 0.02761 0.96875 0.03125 0.99491 C 0.03212 1.00139 0.03351 1.0206 0.03403 1.02685 C 0.03542 1.04051 0.03837 1.05463 0.04098 1.06829 C 0.04427 1.11412 0.04792 1.1632 0.03959 1.20741 C 0.03837 1.22639 0.03889 1.24815 0.03542 1.2662 C 0.03247 1.28171 0.02848 1.29676 0.0257 1.3125 C 0.02414 1.32199 0.02292 1.3287 0.02014 1.33704 C 0.01841 1.3419 0.01771 1.34977 0.01459 1.35162 C 0.0132 1.35255 0.01042 1.35417 0.01042 1.3544 " pathEditMode="relative" rAng="0" ptsTypes="fffffffffffffffffffffffA">
                                      <p:cBhvr>
                                        <p:cTn id="29" dur="3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" y="7083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C -0.0059 0.01227 -0.00347 0.00533 -0.00695 0.02176 C -0.00747 0.02384 -0.00834 0.02801 -0.00834 0.02847 C -0.00643 0.05232 -0.00469 0.0757 2.22222E-6 0.09908 C 0.00156 0.10695 0.00486 0.11528 0.00694 0.12269 C 0.01041 0.13495 0.01215 0.15 0.01389 0.16366 C 0.0125 0.26991 0.00364 0.37384 0.00139 0.48009 C 0.00208 0.56806 -0.00156 0.62732 0.00833 0.70417 C 0.00955 0.73079 0.01128 0.75417 0.01666 0.7794 C 0.01788 0.82963 0.01927 0.88009 0.02222 0.93033 C 0.02153 1.05139 0.01805 1.17107 0.01805 1.29213 " pathEditMode="relative" rAng="0" ptsTypes="ffffffffffA">
                                      <p:cBhvr>
                                        <p:cTn id="31" dur="3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" y="6460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C 0.00052 0.01528 0.00017 0.03079 0.00139 0.0456 C 0.00208 0.0544 0.00972 0.06829 0.00972 0.06852 C 0.01302 0.08889 0.01406 0.11065 0.01667 0.13171 C 0.0158 0.15995 0.01788 0.17315 0.01111 0.19491 C 0.00955 0.21065 0.00642 0.225 0.00417 0.24005 C 0.00191 0.2544 0.00087 0.26921 -0.00139 0.2831 C -0.00365 0.29769 -0.00712 0.31204 -0.00972 0.32639 C -0.01302 0.34468 -0.01788 0.36227 -0.02083 0.38102 C -0.01944 0.4581 -0.0191 0.53056 0.00417 0.59861 C 0.00781 0.60926 0.00799 0.6162 0.0125 0.62593 C 0.01458 0.64259 0.01753 0.65995 0.02083 0.67593 C 0.02014 0.73357 0.02292 0.81389 0.01389 0.87338 C 0.01337 0.88773 0.01337 0.90208 0.0125 0.91644 C 0.01215 0.92384 0.00938 0.93171 0.00833 0.93912 C 0.00608 0.95602 0.00538 0.97408 0.00417 0.9912 C 0.0026 1.0662 -0.00191 1.14445 0.00556 1.21806 C 0.00417 1.30093 0.01597 1.28056 0.00278 1.30232 " pathEditMode="relative" rAng="0" ptsTypes="fffffffffffffffffA">
                                      <p:cBhvr>
                                        <p:cTn id="33" dur="3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6511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C 0.00052 0.01968 -0.00278 0.07176 0.00694 0.09468 C 0.00851 0.10718 0.0118 0.11759 0.01389 0.1294 C 0.01684 0.14653 0.01875 0.16366 0.02222 0.18009 C 0.02153 0.26273 0.02257 0.34213 0.0125 0.42222 C 0.00937 0.44722 0.00382 0.47176 0.00139 0.49722 C 0.00087 0.50255 0.00052 0.50741 1.11111E-6 0.51273 C -0.00087 0.52014 -0.00278 0.53449 -0.00278 0.53472 C -0.00434 0.57269 -0.01024 0.63449 0.00417 0.66898 C 0.00729 0.68889 0.0118 0.70995 0.01944 0.72616 C 0.02378 0.74676 0.03108 0.76528 0.03611 0.78565 C 0.03993 0.80116 0.03802 0.79282 0.04167 0.80995 C 0.04219 0.81204 0.04305 0.81644 0.04305 0.81667 C 0.04809 0.88866 0.05226 0.96852 0.0375 1.03843 C 0.03611 1.05301 0.03489 1.06852 0.03194 1.08287 C 0.02934 1.11065 0.0243 1.13866 0.02083 1.16644 C 0.0184 1.18542 0.0191 1.20532 0.01528 1.22361 C 0.01198 1.23935 0.00746 1.25417 0.00417 1.26991 C 0.00278 1.27616 -0.0007 1.28079 -0.00139 1.28727 C -0.00208 1.29398 -0.00139 1.30069 -0.00139 1.30741 " pathEditMode="relative" rAng="0" ptsTypes="fffffffffffffffffffA">
                                      <p:cBhvr>
                                        <p:cTn id="35" dur="3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1" y="6537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C 0.00052 0.01482 0.00035 0.02963 0.00139 0.04444 C 0.0026 0.05995 0.00798 0.07569 0.01111 0.09074 C 0.01441 0.10694 0.0158 0.12315 0.02083 0.13889 C 0.02274 0.17245 0.02413 0.18912 0.025 0.22732 C 0.02413 0.26065 0.02378 0.30255 0.01666 0.33472 C 0.01441 0.35903 0.00868 0.38241 0.00555 0.40648 C 0.0033 0.42338 0.00486 0.41366 2.22222E-6 0.43565 C -0.00052 0.43773 -0.00139 0.4419 -0.00139 0.44236 C -0.0033 0.46852 -0.00955 0.49352 -0.0125 0.52014 C -0.01198 0.55463 -0.01788 0.62431 -0.00417 0.66551 C -0.00243 0.68704 0.00607 0.72986 0.01389 0.74769 C 0.01666 0.76412 0.01857 0.77847 0.02361 0.79398 C 0.02795 0.82732 0.03455 0.86088 0.04166 0.89282 C 0.04583 0.91204 0.04653 0.90208 0.05 0.9331 C 0.05416 0.9713 0.0625 1.00833 0.06666 1.04676 C 0.06944 1.07199 0.07083 1.09745 0.07361 1.12269 C 0.07326 1.15185 0.07864 1.24213 0.06528 1.28287 " pathEditMode="relative" rAng="0" ptsTypes="fffffffffffffffffA">
                                      <p:cBhvr>
                                        <p:cTn id="37" dur="30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" y="64144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439 C -0.00209 -0.14398 -0.004 -0.13425 -0.00556 -0.12361 C -0.00504 -0.11666 -0.00556 -0.10925 -0.00417 -0.10231 C -0.00174 -0.09004 0.00503 -0.08495 0.00833 -0.07407 C 0.0151 -0.05138 0.01944 -0.02708 0.025 -0.00347 C 0.02448 0.05394 0.02448 0.11112 0.02361 0.16852 C 0.02326 0.18797 0.01597 0.20695 0.0125 0.225 C 0.00573 0.25973 -0.00174 0.2926 -0.00973 0.32639 C -0.01146 0.35024 -0.01424 0.37477 -0.01945 0.397 C -0.02778 0.48195 -0.02032 0.56158 -0.00834 0.64213 C -0.00782 0.65255 -0.00799 0.66297 -0.00695 0.67292 C -0.0066 0.67547 -0.00452 0.67732 -0.00417 0.67987 C -0.00139 0.70556 -0.00365 0.72385 0.00277 0.74607 C 0.00364 0.76991 0.00416 0.78403 0.00833 0.80487 C 0.00972 0.83033 0.01319 0.85834 0.01805 0.88264 C 0.01701 0.9551 0.01788 0.99885 0.00555 1.06181 C 0.00347 1.07269 0.00243 1.08264 -0.00139 1.09237 C -0.00365 1.11181 -0.00834 1.12987 -0.01111 1.14908 C -0.01615 1.18334 -0.02014 1.21806 -0.02361 1.25278 C -0.025 1.28426 -0.025 1.27315 -0.025 1.28588 " pathEditMode="relative" rAng="0" ptsTypes="fffffffffffffffffffA">
                                      <p:cBhvr>
                                        <p:cTn id="39" dur="30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72014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11551 C 0.00087 -0.06805 -3.61111E-6 -0.02685 0.00834 0.01713 C 0.00955 0.04074 0.01233 0.0713 0.01667 0.09491 C 0.01719 0.1007 0.01736 0.10648 0.01806 0.11204 C 0.01875 0.11898 0.02084 0.13148 0.02084 0.13171 C 0.02223 0.15764 0.02344 0.18449 0.02639 0.20995 C 0.0257 0.27801 0.02622 0.34352 0.02223 0.41042 C 0.02118 0.42894 0.01684 0.44676 0.01389 0.46458 C 0.00782 0.50162 0.00122 0.53935 -0.00416 0.57685 C -0.00538 0.59745 -0.00573 0.60347 -0.00972 0.62107 C -0.01076 0.63634 -0.01354 0.64792 -0.01527 0.6625 C -0.01857 0.69144 -0.02257 0.71945 -0.025 0.74838 C -0.02552 0.86597 -0.02552 0.98333 -0.02639 1.10093 C -0.02656 1.12269 -0.03454 1.14421 -0.03472 1.16713 C -0.03507 1.20764 -0.03472 1.24884 -0.03472 1.28958 " pathEditMode="relative" rAng="0" ptsTypes="ffffffffffffffA">
                                      <p:cBhvr>
                                        <p:cTn id="41" dur="30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7025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C 0.00087 0.01736 0.00209 0.03403 0.00417 0.05069 C 0.0066 0.07153 0.01632 0.09421 0.01945 0.11574 C 0.0224 0.13495 0.02483 0.15393 0.02778 0.17291 C 0.02709 0.27291 0.02952 0.31921 0.02361 0.39745 C 0.02292 0.42453 0.02483 0.47407 0.01945 0.50139 C 0.01667 0.54398 0.01198 0.58634 0.00695 0.62847 C 0.00591 0.67963 0.00365 0.73194 0.00834 0.78333 C 0.01042 0.80671 0.01719 0.83078 0.02223 0.85278 C 0.02518 0.86504 0.02743 0.88078 0.03195 0.8919 C 0.03351 0.90671 0.03473 0.92176 0.0375 0.93588 C 0.03976 0.96273 0.0474 0.98565 0.05 1.01227 C 0.04948 1.04143 0.04948 1.0706 0.04861 1.1 C 0.04775 1.13125 0.03768 1.15903 0.03195 1.18773 C 0.02952 1.2 0.02743 1.21273 0.025 1.22477 C 0.02587 1.24467 0.03386 1.33125 0.025 1.33125 " pathEditMode="relative" rAng="0" ptsTypes="fffffffffffffffA">
                                      <p:cBhvr>
                                        <p:cTn id="43" dur="30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6655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-0.0625 C -0.00434 -0.05787 -0.00555 -0.05347 -0.01041 -0.04051 C -0.01128 -0.03796 -0.01319 -0.0331 -0.01319 -0.03287 C -0.01406 -0.02731 -0.01614 -0.02176 -0.01597 -0.01597 C -0.01493 0.04051 -0.00989 0.10185 0.00209 0.15509 C 0.00348 0.1713 0.00608 0.18102 0.00903 0.1963 C 0.01042 0.21829 0.01407 0.23912 0.01875 0.25972 C 0.02448 0.35046 0.02223 0.30648 0.01875 0.49907 C 0.01858 0.50671 0.01459 0.52107 0.01459 0.52153 C 0.01181 0.55532 0.00313 0.58333 0.0007 0.61644 C -0.00139 0.64421 -0.00416 0.6713 -0.00625 0.69954 C -0.0092 0.73982 -0.0059 0.71389 -0.00902 0.73611 C -0.00868 0.75695 -0.0125 0.80208 -0.00347 0.82639 C -0.00191 0.84259 0.00018 0.84259 0.00209 0.85579 C 0.00521 0.87801 0.00782 0.89954 0.01459 0.91898 C 0.01771 0.94607 0.02761 0.96875 0.03125 0.99491 C 0.03212 1.00139 0.03351 1.0206 0.03403 1.02685 C 0.03542 1.04051 0.03837 1.05463 0.04098 1.06829 C 0.04427 1.11412 0.04792 1.1632 0.03959 1.20741 C 0.03837 1.22639 0.03889 1.24815 0.03542 1.2662 C 0.03247 1.28171 0.02848 1.29676 0.0257 1.3125 C 0.02414 1.32199 0.02292 1.3287 0.02014 1.33704 C 0.01841 1.3419 0.01771 1.34977 0.01459 1.35162 C 0.0132 1.35255 0.01042 1.35417 0.01042 1.3544 " pathEditMode="relative" rAng="0" ptsTypes="fffffffffffffffffffffffA">
                                      <p:cBhvr>
                                        <p:cTn id="45" dur="30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" y="7083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C -0.0059 0.01227 -0.00347 0.00533 -0.00695 0.02176 C -0.00747 0.02384 -0.00834 0.02801 -0.00834 0.02847 C -0.00643 0.05232 -0.00469 0.0757 2.22222E-6 0.09908 C 0.00156 0.10695 0.00486 0.11528 0.00694 0.12269 C 0.01041 0.13495 0.01215 0.15 0.01389 0.16366 C 0.0125 0.26991 0.00364 0.37384 0.00139 0.48009 C 0.00208 0.56806 -0.00156 0.62732 0.00833 0.70417 C 0.00955 0.73079 0.01128 0.75417 0.01666 0.7794 C 0.01788 0.82963 0.01927 0.88009 0.02222 0.93033 C 0.02153 1.05139 0.01805 1.17107 0.01805 1.29213 " pathEditMode="relative" rAng="0" ptsTypes="ffffffffffA">
                                      <p:cBhvr>
                                        <p:cTn id="47" dur="30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" y="6460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C 0.00052 0.01528 0.00017 0.03079 0.00139 0.0456 C 0.00208 0.0544 0.00972 0.06829 0.00972 0.06852 C 0.01302 0.08889 0.01406 0.11065 0.01667 0.13171 C 0.0158 0.15995 0.01788 0.17315 0.01111 0.19491 C 0.00955 0.21065 0.00642 0.225 0.00417 0.24005 C 0.00191 0.2544 0.00087 0.26921 -0.00139 0.2831 C -0.00365 0.29769 -0.00712 0.31204 -0.00972 0.32639 C -0.01302 0.34468 -0.01788 0.36227 -0.02083 0.38102 C -0.01944 0.4581 -0.0191 0.53056 0.00417 0.59861 C 0.00781 0.60926 0.00799 0.6162 0.0125 0.62593 C 0.01458 0.64259 0.01753 0.65995 0.02083 0.67593 C 0.02014 0.73357 0.02292 0.81389 0.01389 0.87338 C 0.01337 0.88773 0.01337 0.90208 0.0125 0.91644 C 0.01215 0.92384 0.00938 0.93171 0.00833 0.93912 C 0.00608 0.95602 0.00538 0.97408 0.00417 0.9912 C 0.0026 1.0662 -0.00191 1.14445 0.00556 1.21806 C 0.00417 1.30093 0.01597 1.28056 0.00278 1.30232 " pathEditMode="relative" rAng="0" ptsTypes="fffffffffffffffffA">
                                      <p:cBhvr>
                                        <p:cTn id="49" dur="3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6511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C 0.00052 0.01968 -0.00278 0.07176 0.00694 0.09468 C 0.00851 0.10718 0.0118 0.11759 0.01389 0.1294 C 0.01684 0.14653 0.01875 0.16366 0.02222 0.18009 C 0.02153 0.26273 0.02257 0.34213 0.0125 0.42222 C 0.00937 0.44722 0.00382 0.47176 0.00139 0.49722 C 0.00087 0.50255 0.00052 0.50741 1.11111E-6 0.51273 C -0.00087 0.52014 -0.00278 0.53449 -0.00278 0.53472 C -0.00434 0.57269 -0.01024 0.63449 0.00417 0.66898 C 0.00729 0.68889 0.0118 0.70995 0.01944 0.72616 C 0.02378 0.74676 0.03108 0.76528 0.03611 0.78565 C 0.03993 0.80116 0.03802 0.79282 0.04167 0.80995 C 0.04219 0.81204 0.04305 0.81644 0.04305 0.81667 C 0.04809 0.88866 0.05226 0.96852 0.0375 1.03843 C 0.03611 1.05301 0.03489 1.06852 0.03194 1.08287 C 0.02934 1.11065 0.0243 1.13866 0.02083 1.16644 C 0.0184 1.18542 0.0191 1.20532 0.01528 1.22361 C 0.01198 1.23935 0.00746 1.25417 0.00417 1.26991 C 0.00278 1.27616 -0.0007 1.28079 -0.00139 1.28727 C -0.00208 1.29398 -0.00139 1.30069 -0.00139 1.30741 " pathEditMode="relative" rAng="0" ptsTypes="fffffffffffffffffffA">
                                      <p:cBhvr>
                                        <p:cTn id="51" dur="30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1" y="6537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82 -0.09875 C -0.0283 -0.08395 -0.02847 -0.06915 -0.02743 -0.05435 C -0.02621 -0.03885 -0.02083 -0.02312 -0.01771 -0.00809 C -0.01441 0.0081 -0.01302 0.02452 -0.00798 0.04024 C -0.00607 0.07378 -0.00468 0.09043 -0.00382 0.12859 C -0.00468 0.16189 -0.00503 0.20375 -0.01215 0.23589 C -0.01441 0.26018 -0.02014 0.28377 -0.02326 0.30782 C -0.02552 0.3247 -0.02396 0.31499 -0.02882 0.33696 C -0.02934 0.33904 -0.03021 0.3432 -0.03021 0.34367 C -0.03212 0.3698 -0.03837 0.39478 -0.04132 0.42137 C -0.0408 0.45583 -0.0467 0.52567 -0.03298 0.56684 C -0.03125 0.58835 -0.02274 0.63113 -0.01493 0.64894 C -0.01215 0.66536 -0.01024 0.6797 -0.00521 0.69519 C -0.00087 0.72849 0.00573 0.76203 0.01285 0.79417 C 0.01702 0.81337 0.01771 0.80342 0.02118 0.83441 C 0.02535 0.87257 0.03368 0.90958 0.03785 0.94797 C 0.04063 0.97317 0.04202 0.99861 0.04479 1.02405 C 0.04445 1.05319 0.04983 1.14339 0.03646 1.18409 " pathEditMode="relative" rAng="0" ptsTypes="fffffffffffffffffA">
                                      <p:cBhvr>
                                        <p:cTn id="53" dur="30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" y="6413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439 C -0.00209 -0.14398 -0.004 -0.13425 -0.00556 -0.12361 C -0.00504 -0.11666 -0.00556 -0.10925 -0.00417 -0.10231 C -0.00174 -0.09004 0.00503 -0.08495 0.00833 -0.07407 C 0.0151 -0.05138 0.01944 -0.02708 0.025 -0.00347 C 0.02448 0.05394 0.02448 0.11112 0.02361 0.16852 C 0.02326 0.18797 0.01597 0.20695 0.0125 0.225 C 0.00573 0.25973 -0.00174 0.2926 -0.00973 0.32639 C -0.01146 0.35024 -0.01424 0.37477 -0.01945 0.397 C -0.02778 0.48195 -0.02032 0.56158 -0.00834 0.64213 C -0.00782 0.65255 -0.00799 0.66297 -0.00695 0.67292 C -0.0066 0.67547 -0.00452 0.67732 -0.00417 0.67987 C -0.00139 0.70556 -0.00365 0.72385 0.00277 0.74607 C 0.00364 0.76991 0.00416 0.78403 0.00833 0.80487 C 0.00972 0.83033 0.01319 0.85834 0.01805 0.88264 C 0.01701 0.9551 0.01788 0.99885 0.00555 1.06181 C 0.00347 1.07269 0.00243 1.08264 -0.00139 1.09237 C -0.00365 1.11181 -0.00834 1.12987 -0.01111 1.14908 C -0.01615 1.18334 -0.02014 1.21806 -0.02361 1.25278 C -0.025 1.28426 -0.025 1.27315 -0.025 1.28588 " pathEditMode="relative" rAng="0" ptsTypes="fffffffffffffffffffA">
                                      <p:cBhvr>
                                        <p:cTn id="55" dur="3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7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11551 C 0.00087 -0.06805 -3.61111E-6 -0.02685 0.00834 0.01713 C 0.00955 0.04074 0.01233 0.0713 0.01667 0.09491 C 0.01719 0.1007 0.01736 0.10648 0.01806 0.11204 C 0.01875 0.11898 0.02084 0.13148 0.02084 0.13171 C 0.02223 0.15764 0.02344 0.18449 0.02639 0.20995 C 0.0257 0.27801 0.02622 0.34352 0.02223 0.41042 C 0.02118 0.42894 0.01684 0.44676 0.01389 0.46458 C 0.00782 0.50162 0.00122 0.53935 -0.00416 0.57685 C -0.00538 0.59745 -0.00573 0.60347 -0.00972 0.62107 C -0.01076 0.63634 -0.01354 0.64792 -0.01527 0.6625 C -0.01857 0.69144 -0.02257 0.71945 -0.025 0.74838 C -0.02552 0.86597 -0.02552 0.98333 -0.02639 1.10093 C -0.02656 1.12269 -0.03454 1.14421 -0.03472 1.16713 C -0.03507 1.20764 -0.03472 1.24884 -0.03472 1.28958 " pathEditMode="relative" rAng="0" ptsTypes="ffffffffffffffA">
                                      <p:cBhvr>
                                        <p:cTn id="58" dur="3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70255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C 0.00087 0.01736 0.00209 0.03403 0.00417 0.05069 C 0.0066 0.07153 0.01632 0.09421 0.01945 0.11574 C 0.0224 0.13495 0.02483 0.15393 0.02778 0.17291 C 0.02709 0.27291 0.02952 0.31921 0.02361 0.39745 C 0.02292 0.42453 0.02483 0.47407 0.01945 0.50139 C 0.01667 0.54398 0.01198 0.58634 0.00695 0.62847 C 0.00591 0.67963 0.00365 0.73194 0.00834 0.78333 C 0.01042 0.80671 0.01719 0.83078 0.02223 0.85278 C 0.02518 0.86504 0.02743 0.88078 0.03195 0.8919 C 0.03351 0.90671 0.03473 0.92176 0.0375 0.93588 C 0.03976 0.96273 0.0474 0.98565 0.05 1.01227 C 0.04948 1.04143 0.04948 1.0706 0.04861 1.1 C 0.04775 1.13125 0.03768 1.15903 0.03195 1.18773 C 0.02952 1.2 0.02743 1.21273 0.025 1.22477 C 0.02587 1.24467 0.03386 1.33125 0.025 1.33125 " pathEditMode="relative" rAng="0" ptsTypes="fffffffffffffffA">
                                      <p:cBhvr>
                                        <p:cTn id="60" dur="30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6655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-0.0625 C -0.00434 -0.05787 -0.00555 -0.05347 -0.01041 -0.04051 C -0.01128 -0.03796 -0.01319 -0.0331 -0.01319 -0.03287 C -0.01406 -0.02731 -0.01614 -0.02176 -0.01597 -0.01597 C -0.01493 0.04051 -0.00989 0.10185 0.00209 0.15509 C 0.00348 0.1713 0.00608 0.18102 0.00903 0.1963 C 0.01042 0.21829 0.01407 0.23912 0.01875 0.25972 C 0.02448 0.35046 0.02223 0.30648 0.01875 0.49907 C 0.01858 0.50671 0.01459 0.52107 0.01459 0.52153 C 0.01181 0.55532 0.00313 0.58333 0.0007 0.61644 C -0.00139 0.64421 -0.00416 0.6713 -0.00625 0.69954 C -0.0092 0.73982 -0.0059 0.71389 -0.00902 0.73611 C -0.00868 0.75695 -0.0125 0.80208 -0.00347 0.82639 C -0.00191 0.84259 0.00018 0.84259 0.00209 0.85579 C 0.00521 0.87801 0.00782 0.89954 0.01459 0.91898 C 0.01771 0.94607 0.02761 0.96875 0.03125 0.99491 C 0.03212 1.00139 0.03351 1.0206 0.03403 1.02685 C 0.03542 1.04051 0.03837 1.05463 0.04098 1.06829 C 0.04427 1.11412 0.04792 1.1632 0.03959 1.20741 C 0.03837 1.22639 0.03889 1.24815 0.03542 1.2662 C 0.03247 1.28171 0.02848 1.29676 0.0257 1.3125 C 0.02414 1.32199 0.02292 1.3287 0.02014 1.33704 C 0.01841 1.3419 0.01771 1.34977 0.01459 1.35162 C 0.0132 1.35255 0.01042 1.35417 0.01042 1.3544 " pathEditMode="relative" rAng="0" ptsTypes="fffffffffffffffffffffffA">
                                      <p:cBhvr>
                                        <p:cTn id="62" dur="30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" y="7083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C -0.0059 0.01227 -0.00347 0.00533 -0.00695 0.02176 C -0.00747 0.02384 -0.00834 0.02801 -0.00834 0.02847 C -0.00643 0.05232 -0.00469 0.0757 2.22222E-6 0.09908 C 0.00156 0.10695 0.00486 0.11528 0.00694 0.12269 C 0.01041 0.13495 0.01215 0.15 0.01389 0.16366 C 0.0125 0.26991 0.00364 0.37384 0.00139 0.48009 C 0.00208 0.56806 -0.00156 0.62732 0.00833 0.70417 C 0.00955 0.73079 0.01128 0.75417 0.01666 0.7794 C 0.01788 0.82963 0.01927 0.88009 0.02222 0.93033 C 0.02153 1.05139 0.01805 1.17107 0.01805 1.29213 " pathEditMode="relative" rAng="0" ptsTypes="ffffffffffA">
                                      <p:cBhvr>
                                        <p:cTn id="64" dur="30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" y="6460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C 0.00052 0.01528 0.00017 0.03079 0.00139 0.0456 C 0.00208 0.0544 0.00972 0.06829 0.00972 0.06852 C 0.01302 0.08889 0.01406 0.11065 0.01667 0.13171 C 0.0158 0.15995 0.01788 0.17315 0.01111 0.19491 C 0.00955 0.21065 0.00642 0.225 0.00417 0.24005 C 0.00191 0.2544 0.00087 0.26921 -0.00139 0.2831 C -0.00365 0.29769 -0.00712 0.31204 -0.00972 0.32639 C -0.01302 0.34468 -0.01788 0.36227 -0.02083 0.38102 C -0.01944 0.4581 -0.0191 0.53056 0.00417 0.59861 C 0.00781 0.60926 0.00799 0.6162 0.0125 0.62593 C 0.01458 0.64259 0.01753 0.65995 0.02083 0.67593 C 0.02014 0.73357 0.02292 0.81389 0.01389 0.87338 C 0.01337 0.88773 0.01337 0.90208 0.0125 0.91644 C 0.01215 0.92384 0.00938 0.93171 0.00833 0.93912 C 0.00608 0.95602 0.00538 0.97408 0.00417 0.9912 C 0.0026 1.0662 -0.00191 1.14445 0.00556 1.21806 C 0.00417 1.30093 0.01597 1.28056 0.00278 1.30232 " pathEditMode="relative" rAng="0" ptsTypes="fffffffffffffffffA">
                                      <p:cBhvr>
                                        <p:cTn id="66" dur="30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6511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C 0.00052 0.01968 -0.00278 0.07176 0.00694 0.09468 C 0.00851 0.10718 0.0118 0.11759 0.01389 0.1294 C 0.01684 0.14653 0.01875 0.16366 0.02222 0.18009 C 0.02153 0.26273 0.02257 0.34213 0.0125 0.42222 C 0.00937 0.44722 0.00382 0.47176 0.00139 0.49722 C 0.00087 0.50255 0.00052 0.50741 1.11111E-6 0.51273 C -0.00087 0.52014 -0.00278 0.53449 -0.00278 0.53472 C -0.00434 0.57269 -0.01024 0.63449 0.00417 0.66898 C 0.00729 0.68889 0.0118 0.70995 0.01944 0.72616 C 0.02378 0.74676 0.03108 0.76528 0.03611 0.78565 C 0.03993 0.80116 0.03802 0.79282 0.04167 0.80995 C 0.04219 0.81204 0.04305 0.81644 0.04305 0.81667 C 0.04809 0.88866 0.05226 0.96852 0.0375 1.03843 C 0.03611 1.05301 0.03489 1.06852 0.03194 1.08287 C 0.02934 1.11065 0.0243 1.13866 0.02083 1.16644 C 0.0184 1.18542 0.0191 1.20532 0.01528 1.22361 C 0.01198 1.23935 0.00746 1.25417 0.00417 1.26991 C 0.00278 1.27616 -0.0007 1.28079 -0.00139 1.28727 C -0.00208 1.29398 -0.00139 1.30069 -0.00139 1.30741 " pathEditMode="relative" rAng="0" ptsTypes="fffffffffffffffffffA">
                                      <p:cBhvr>
                                        <p:cTn id="68" dur="3000" fill="hold"/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1" y="6537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C 0.00052 0.01482 0.00035 0.02963 0.00139 0.04444 C 0.0026 0.05995 0.00798 0.07569 0.01111 0.09074 C 0.01441 0.10694 0.0158 0.12315 0.02083 0.13889 C 0.02274 0.17245 0.02413 0.18912 0.025 0.22732 C 0.02413 0.26065 0.02378 0.30255 0.01666 0.33472 C 0.01441 0.35903 0.00868 0.38241 0.00555 0.40648 C 0.0033 0.42338 0.00486 0.41366 2.22222E-6 0.43565 C -0.00052 0.43773 -0.00139 0.4419 -0.00139 0.44236 C -0.0033 0.46852 -0.00955 0.49352 -0.0125 0.52014 C -0.01198 0.55463 -0.01788 0.62431 -0.00417 0.66551 C -0.00243 0.68704 0.00607 0.72986 0.01389 0.74769 C 0.01666 0.76412 0.01857 0.77847 0.02361 0.79398 C 0.02795 0.82732 0.03455 0.86088 0.04166 0.89282 C 0.04583 0.91204 0.04653 0.90208 0.05 0.9331 C 0.05416 0.9713 0.0625 1.00833 0.06666 1.04676 C 0.06944 1.07199 0.07083 1.09745 0.07361 1.12269 C 0.07326 1.15185 0.07864 1.24213 0.06528 1.28287 " pathEditMode="relative" rAng="0" ptsTypes="fffffffffffffffffA">
                                      <p:cBhvr>
                                        <p:cTn id="70" dur="30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" y="64144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439 C -0.00209 -0.14398 -0.004 -0.13425 -0.00556 -0.12361 C -0.00504 -0.11666 -0.00556 -0.10925 -0.00417 -0.10231 C -0.00174 -0.09004 0.00503 -0.08495 0.00833 -0.07407 C 0.0151 -0.05138 0.01944 -0.02708 0.025 -0.00347 C 0.02448 0.05394 0.02448 0.11112 0.02361 0.16852 C 0.02326 0.18797 0.01597 0.20695 0.0125 0.225 C 0.00573 0.25973 -0.00174 0.2926 -0.00973 0.32639 C -0.01146 0.35024 -0.01424 0.37477 -0.01945 0.397 C -0.02778 0.48195 -0.02032 0.56158 -0.00834 0.64213 C -0.00782 0.65255 -0.00799 0.66297 -0.00695 0.67292 C -0.0066 0.67547 -0.00452 0.67732 -0.00417 0.67987 C -0.00139 0.70556 -0.00365 0.72385 0.00277 0.74607 C 0.00364 0.76991 0.00416 0.78403 0.00833 0.80487 C 0.00972 0.83033 0.01319 0.85834 0.01805 0.88264 C 0.01701 0.9551 0.01788 0.99885 0.00555 1.06181 C 0.00347 1.07269 0.00243 1.08264 -0.00139 1.09237 C -0.00365 1.11181 -0.00834 1.12987 -0.01111 1.14908 C -0.01615 1.18334 -0.02014 1.21806 -0.02361 1.25278 C -0.025 1.28426 -0.025 1.27315 -0.025 1.28588 " pathEditMode="relative" rAng="0" ptsTypes="fffffffffffffffffffA">
                                      <p:cBhvr>
                                        <p:cTn id="72" dur="30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7201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11551 C 0.00087 -0.06805 -3.61111E-6 -0.02685 0.00834 0.01713 C 0.00955 0.04074 0.01233 0.0713 0.01667 0.09491 C 0.01719 0.1007 0.01736 0.10648 0.01806 0.11204 C 0.01875 0.11898 0.02084 0.13148 0.02084 0.13171 C 0.02223 0.15764 0.02344 0.18449 0.02639 0.20995 C 0.0257 0.27801 0.02622 0.34352 0.02223 0.41042 C 0.02118 0.42894 0.01684 0.44676 0.01389 0.46458 C 0.00782 0.50162 0.00122 0.53935 -0.00416 0.57685 C -0.00538 0.59745 -0.00573 0.60347 -0.00972 0.62107 C -0.01076 0.63634 -0.01354 0.64792 -0.01527 0.6625 C -0.01857 0.69144 -0.02257 0.71945 -0.025 0.74838 C -0.02552 0.86597 -0.02552 0.98333 -0.02639 1.10093 C -0.02656 1.12269 -0.03454 1.14421 -0.03472 1.16713 C -0.03507 1.20764 -0.03472 1.24884 -0.03472 1.28958 " pathEditMode="relative" rAng="0" ptsTypes="ffffffffffffffA">
                                      <p:cBhvr>
                                        <p:cTn id="74" dur="30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7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animBg="1"/>
      <p:bldP spid="37895" grpId="0" animBg="1"/>
      <p:bldP spid="37896" grpId="0" animBg="1"/>
      <p:bldP spid="37897" grpId="0" animBg="1"/>
      <p:bldP spid="37898" grpId="0" animBg="1"/>
      <p:bldP spid="37899" grpId="0" animBg="1"/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37908" grpId="0" animBg="1"/>
      <p:bldP spid="37909" grpId="0" animBg="1"/>
      <p:bldP spid="37910" grpId="0" animBg="1"/>
      <p:bldP spid="37911" grpId="0" animBg="1"/>
      <p:bldP spid="37912" grpId="0" animBg="1"/>
      <p:bldP spid="37913" grpId="0" animBg="1"/>
      <p:bldP spid="37914" grpId="0" animBg="1"/>
      <p:bldP spid="37915" grpId="0" animBg="1"/>
      <p:bldP spid="37916" grpId="0" animBg="1"/>
      <p:bldP spid="37918" grpId="0" animBg="1"/>
      <p:bldP spid="37919" grpId="0" animBg="1"/>
      <p:bldP spid="37920" grpId="0" animBg="1"/>
      <p:bldP spid="37921" grpId="0" animBg="1"/>
      <p:bldP spid="37922" grpId="0" animBg="1"/>
      <p:bldP spid="37923" grpId="0" animBg="1"/>
      <p:bldP spid="37924" grpId="0" animBg="1"/>
      <p:bldP spid="37925" grpId="0" animBg="1"/>
      <p:bldP spid="37927" grpId="0" animBg="1"/>
      <p:bldP spid="37928" grpId="0" animBg="1"/>
      <p:bldP spid="37929" grpId="0" animBg="1"/>
      <p:bldP spid="379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2373313" y="3776663"/>
            <a:ext cx="4724400" cy="2547937"/>
          </a:xfrm>
          <a:prstGeom prst="rect">
            <a:avLst/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>
            <a:off x="381000" y="1185863"/>
            <a:ext cx="8348663" cy="2722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Подумайте ещё!</a:t>
            </a:r>
          </a:p>
        </p:txBody>
      </p:sp>
      <p:pic>
        <p:nvPicPr>
          <p:cNvPr id="38936" name="Picture 24" descr="277548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3908425"/>
            <a:ext cx="44386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38" name="AutoShape 2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0813" y="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8939" name="AutoShape 2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16125" y="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8940" name="AutoShape 2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711575" y="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41" name="AutoShape 2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419725" y="23813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8942" name="AutoShape 3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281863" y="23813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38943" name="AutoShape 3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381000" y="3540125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8944" name="AutoShape 32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596900" y="4918075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38945" name="AutoShape 3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7586663" y="3756025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38946" name="AutoShape 34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7358063" y="51625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Назовите процесс:</a:t>
            </a:r>
            <a:endParaRPr lang="ru-RU" altLang="ru-RU" noProof="1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>
            <p:ph type="body" sz="half" idx="4294967295"/>
          </p:nvPr>
        </p:nvSpPr>
        <p:spPr>
          <a:xfrm>
            <a:off x="422275" y="2338388"/>
            <a:ext cx="3541713" cy="2419350"/>
          </a:xfrm>
          <a:solidFill>
            <a:srgbClr val="99CC00">
              <a:alpha val="14999"/>
            </a:srgbClr>
          </a:solidFill>
          <a:ln algn="ctr"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1) изотермическое сжатие; 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2) изохорное нагревание;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3) изобарное нагревание;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4) изотермическое расширение;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5) изобарное расширение;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1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6) изохорное охлаждение.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ru-RU" alt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>
            <p:ph sz="half" idx="4294967295"/>
          </p:nvPr>
        </p:nvGraphicFramePr>
        <p:xfrm>
          <a:off x="4854575" y="1060450"/>
          <a:ext cx="3965575" cy="431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Точечный рисунок" r:id="rId4" imgW="2200582" imgH="2362530" progId="Paint.Picture">
                  <p:embed/>
                </p:oleObj>
              </mc:Choice>
              <mc:Fallback>
                <p:oleObj name="Точечный рисунок" r:id="rId4" imgW="2200582" imgH="2362530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303"/>
                      <a:stretch>
                        <a:fillRect/>
                      </a:stretch>
                    </p:blipFill>
                    <p:spPr bwMode="auto">
                      <a:xfrm>
                        <a:off x="4854575" y="1060450"/>
                        <a:ext cx="3965575" cy="431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4109" name="AutoShape 1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4110" name="AutoShape 1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4111" name="AutoShape 1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4112" name="AutoShape 1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4113" name="AutoShape 1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Выберите правильный ответ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339850" y="2152650"/>
            <a:ext cx="2393950" cy="2374900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/>
              <a:t>1) </a:t>
            </a:r>
            <a:r>
              <a:rPr lang="ru-RU" altLang="ru-RU" sz="1800" smtClean="0"/>
              <a:t> </a:t>
            </a:r>
            <a:r>
              <a:rPr lang="en-US" altLang="ru-RU" sz="1800" smtClean="0"/>
              <a:t>p=const </a:t>
            </a:r>
            <a:r>
              <a:rPr lang="ru-RU" altLang="ru-RU" sz="1800" smtClean="0"/>
              <a:t>  </a:t>
            </a:r>
            <a:r>
              <a:rPr lang="en-US" altLang="ru-RU" sz="1800" smtClean="0"/>
              <a:t>V</a:t>
            </a:r>
            <a:r>
              <a:rPr lang="en-US" altLang="ru-RU" sz="1800" smtClean="0">
                <a:sym typeface="Wingdings (L$)" pitchFamily="34" charset="2"/>
              </a:rPr>
              <a:t>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T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2)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T=const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V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3)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V=const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p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4)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p=const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T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V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5)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T=const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p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V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6)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V=const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p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T</a:t>
            </a: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559300" y="1081088"/>
          <a:ext cx="3713163" cy="413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Точечный рисунок" r:id="rId3" imgW="2200582" imgH="2362530" progId="Paint.Picture">
                  <p:embed/>
                </p:oleObj>
              </mc:Choice>
              <mc:Fallback>
                <p:oleObj name="Точечный рисунок" r:id="rId3" imgW="2200582" imgH="2362530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586"/>
                      <a:stretch>
                        <a:fillRect/>
                      </a:stretch>
                    </p:blipFill>
                    <p:spPr bwMode="auto">
                      <a:xfrm>
                        <a:off x="4559300" y="1081088"/>
                        <a:ext cx="3713163" cy="413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22537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22538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22539" name="AutoShape 1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22540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22541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22542" name="AutoShape 14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Решите задачу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5275" y="1535113"/>
            <a:ext cx="8524875" cy="2601912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2400" smtClean="0"/>
              <a:t>Воздух под поршнем насоса имеет давление 10</a:t>
            </a:r>
            <a:r>
              <a:rPr lang="ru-RU" altLang="ru-RU" sz="2400" baseline="30000" smtClean="0"/>
              <a:t>5</a:t>
            </a:r>
            <a:r>
              <a:rPr lang="ru-RU" altLang="ru-RU" sz="2400" smtClean="0"/>
              <a:t> Па и объем 260 см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. При каком давлении этот воздух займет объем 130 см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, если его температура не изменится? </a:t>
            </a:r>
          </a:p>
          <a:p>
            <a:pPr marL="0" indent="0" algn="just">
              <a:buFont typeface="Wingdings" pitchFamily="2" charset="2"/>
              <a:buNone/>
            </a:pPr>
            <a:endParaRPr lang="ru-RU" altLang="ru-RU" sz="2400" smtClean="0"/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400" smtClean="0"/>
              <a:t>1) 0,5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5</a:t>
            </a:r>
            <a:r>
              <a:rPr lang="ru-RU" altLang="ru-RU" sz="2400" smtClean="0"/>
              <a:t> Па;      3) 2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4</a:t>
            </a:r>
            <a:r>
              <a:rPr lang="ru-RU" altLang="ru-RU" sz="2400" smtClean="0"/>
              <a:t> Па;       5) 3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5</a:t>
            </a:r>
            <a:r>
              <a:rPr lang="ru-RU" altLang="ru-RU" sz="2400" smtClean="0"/>
              <a:t> Па;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2400" smtClean="0"/>
              <a:t>    2) 5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4</a:t>
            </a:r>
            <a:r>
              <a:rPr lang="ru-RU" altLang="ru-RU" sz="2400" smtClean="0"/>
              <a:t> Па;         4) 2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5</a:t>
            </a:r>
            <a:r>
              <a:rPr lang="ru-RU" altLang="ru-RU" sz="2400" smtClean="0"/>
              <a:t> Па;       6) 3,9</a:t>
            </a:r>
            <a:r>
              <a:rPr lang="en-US" altLang="ru-RU" sz="2400" smtClean="0"/>
              <a:t>·</a:t>
            </a:r>
            <a:r>
              <a:rPr lang="ru-RU" altLang="ru-RU" sz="2400" smtClean="0"/>
              <a:t>10</a:t>
            </a:r>
            <a:r>
              <a:rPr lang="ru-RU" altLang="ru-RU" sz="2400" baseline="30000" smtClean="0"/>
              <a:t>5</a:t>
            </a:r>
            <a:r>
              <a:rPr lang="ru-RU" altLang="ru-RU" sz="2400" smtClean="0"/>
              <a:t> Па. </a:t>
            </a:r>
          </a:p>
        </p:txBody>
      </p:sp>
      <p:sp>
        <p:nvSpPr>
          <p:cNvPr id="2458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24582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2458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24584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24585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24586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24587" name="AutoShape 11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Назовите процесс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95275" y="1489075"/>
            <a:ext cx="4186238" cy="3441700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400" smtClean="0"/>
              <a:t>1) изотермическое сжатие; 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2) изохорное нагревание;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3) изобарное нагревание;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4) изотермическое расширение;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5) изобарное сжатие;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6) изохорное охлаждение.</a:t>
            </a:r>
          </a:p>
          <a:p>
            <a:pPr>
              <a:spcBef>
                <a:spcPct val="50000"/>
              </a:spcBef>
              <a:buFontTx/>
              <a:buNone/>
            </a:pPr>
            <a:endParaRPr lang="ru-RU" altLang="ru-RU" sz="1800" smtClean="0">
              <a:latin typeface="Monotype Corsiva" pitchFamily="66" charset="0"/>
            </a:endParaRPr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481513" y="1211263"/>
          <a:ext cx="4338637" cy="371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Точечный рисунок" r:id="rId3" imgW="2400635" imgH="2057143" progId="Paint.Picture">
                  <p:embed/>
                </p:oleObj>
              </mc:Choice>
              <mc:Fallback>
                <p:oleObj name="Точечный рисунок" r:id="rId3" imgW="2400635" imgH="2057143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1211263"/>
                        <a:ext cx="4338637" cy="371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25609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25610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25611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25612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25613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Выберите правильный ответ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873125" y="1935163"/>
            <a:ext cx="2535238" cy="2462212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ru-RU" sz="1800" smtClean="0"/>
              <a:t>1) </a:t>
            </a:r>
            <a:r>
              <a:rPr lang="ru-RU" altLang="ru-RU" sz="1800" smtClean="0"/>
              <a:t> </a:t>
            </a:r>
            <a:r>
              <a:rPr lang="en-US" altLang="ru-RU" sz="1800" smtClean="0"/>
              <a:t>p=const </a:t>
            </a:r>
            <a:r>
              <a:rPr lang="ru-RU" altLang="ru-RU" sz="1800" smtClean="0"/>
              <a:t>  </a:t>
            </a:r>
            <a:r>
              <a:rPr lang="en-US" altLang="ru-RU" sz="1800" smtClean="0"/>
              <a:t>V</a:t>
            </a:r>
            <a:r>
              <a:rPr lang="en-US" altLang="ru-RU" sz="1800" smtClean="0">
                <a:sym typeface="Wingdings (L$)" pitchFamily="34" charset="2"/>
              </a:rPr>
              <a:t>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T</a:t>
            </a:r>
          </a:p>
          <a:p>
            <a:pPr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2)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T=const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V</a:t>
            </a:r>
          </a:p>
          <a:p>
            <a:pPr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3)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V=const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T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p </a:t>
            </a:r>
          </a:p>
          <a:p>
            <a:pPr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4)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P=const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T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V</a:t>
            </a:r>
          </a:p>
          <a:p>
            <a:pPr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5) 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T=const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p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 V</a:t>
            </a:r>
          </a:p>
          <a:p>
            <a:pPr>
              <a:buFont typeface="Wingdings" pitchFamily="2" charset="2"/>
              <a:buNone/>
            </a:pPr>
            <a:r>
              <a:rPr lang="en-US" altLang="ru-RU" sz="1800" smtClean="0">
                <a:sym typeface="Wingdings (L$)" pitchFamily="34" charset="2"/>
              </a:rPr>
              <a:t>6)</a:t>
            </a:r>
            <a:r>
              <a:rPr lang="ru-RU" altLang="ru-RU" sz="1800" smtClean="0">
                <a:sym typeface="Wingdings (L$)" pitchFamily="34" charset="2"/>
              </a:rPr>
              <a:t> </a:t>
            </a:r>
            <a:r>
              <a:rPr lang="en-US" altLang="ru-RU" sz="1800" smtClean="0">
                <a:sym typeface="Wingdings (L$)" pitchFamily="34" charset="2"/>
              </a:rPr>
              <a:t> V=const 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p</a:t>
            </a:r>
            <a:r>
              <a:rPr lang="ru-RU" altLang="ru-RU" sz="1800" smtClean="0">
                <a:sym typeface="Wingdings (L$)" pitchFamily="34" charset="2"/>
              </a:rPr>
              <a:t>  </a:t>
            </a:r>
            <a:r>
              <a:rPr lang="en-US" altLang="ru-RU" sz="1800" smtClean="0">
                <a:sym typeface="Wingdings (L$)" pitchFamily="34" charset="2"/>
              </a:rPr>
              <a:t> T</a:t>
            </a:r>
          </a:p>
          <a:p>
            <a:pPr>
              <a:buFont typeface="Wingdings" pitchFamily="2" charset="2"/>
              <a:buNone/>
            </a:pPr>
            <a:endParaRPr lang="ru-RU" altLang="ru-RU" sz="1800" smtClean="0"/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033838" y="1157288"/>
          <a:ext cx="4656137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name="Точечный рисунок" r:id="rId3" imgW="2400635" imgH="2057143" progId="Paint.Picture">
                  <p:embed/>
                </p:oleObj>
              </mc:Choice>
              <mc:Fallback>
                <p:oleObj name="Точечный рисунок" r:id="rId3" imgW="2400635" imgH="2057143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1157288"/>
                        <a:ext cx="4656137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27657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27658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27659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27660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27661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altLang="ru-RU"/>
              <a:t>Суворкина А.В. МБОУ "СОШ №8" г.Калуги</a:t>
            </a:r>
            <a:endParaRPr lang="ru-RU" alt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Решите задачу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5275" y="1838325"/>
            <a:ext cx="8524875" cy="2166938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smtClean="0"/>
              <a:t>Газ занимает объём 2м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 при температуре 273</a:t>
            </a:r>
            <a:r>
              <a:rPr lang="en-US" altLang="ru-RU" sz="2400" smtClean="0"/>
              <a:t>°</a:t>
            </a:r>
            <a:r>
              <a:rPr lang="ru-RU" altLang="ru-RU" sz="2400" smtClean="0"/>
              <a:t>С. Каков будет его объём при температуре 546</a:t>
            </a:r>
            <a:r>
              <a:rPr lang="en-US" altLang="ru-RU" sz="2400" smtClean="0"/>
              <a:t>°</a:t>
            </a:r>
            <a:r>
              <a:rPr lang="ru-RU" altLang="ru-RU" sz="2400" smtClean="0"/>
              <a:t>С и прежнем давлении?</a:t>
            </a:r>
          </a:p>
          <a:p>
            <a:pPr marL="381000" indent="-381000" algn="ctr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ru-RU" altLang="ru-RU" sz="2400" smtClean="0"/>
              <a:t>3,5м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;             3) 2,5м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;             5) 3м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;</a:t>
            </a:r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 smtClean="0"/>
              <a:t>                  2) 1м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;                4) 4м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;                6) 1,5м</a:t>
            </a:r>
            <a:r>
              <a:rPr lang="ru-RU" altLang="ru-RU" sz="2400" baseline="30000" smtClean="0"/>
              <a:t>3</a:t>
            </a:r>
            <a:r>
              <a:rPr lang="ru-RU" altLang="ru-RU" sz="2400" smtClean="0"/>
              <a:t>.</a:t>
            </a:r>
          </a:p>
          <a:p>
            <a:pPr marL="381000" indent="-381000">
              <a:lnSpc>
                <a:spcPct val="90000"/>
              </a:lnSpc>
            </a:pPr>
            <a:endParaRPr lang="ru-RU" altLang="ru-RU" sz="2400" smtClean="0"/>
          </a:p>
          <a:p>
            <a:pPr marL="381000" indent="-381000">
              <a:lnSpc>
                <a:spcPct val="90000"/>
              </a:lnSpc>
            </a:pPr>
            <a:endParaRPr lang="ru-RU" altLang="ru-RU" sz="2400" smtClean="0"/>
          </a:p>
          <a:p>
            <a:pPr marL="381000" indent="-381000">
              <a:lnSpc>
                <a:spcPct val="90000"/>
              </a:lnSpc>
              <a:buFont typeface="Wingdings" pitchFamily="2" charset="2"/>
              <a:buNone/>
            </a:pPr>
            <a:endParaRPr lang="ru-RU" altLang="ru-RU" sz="2400" smtClean="0"/>
          </a:p>
        </p:txBody>
      </p:sp>
      <p:sp>
        <p:nvSpPr>
          <p:cNvPr id="2970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2970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29703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29704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29705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29706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Назовите процесс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854575" y="1782763"/>
            <a:ext cx="3965575" cy="3463925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400" smtClean="0"/>
              <a:t>1) изотермическое сжатие; 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2) изобарное нагревание;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3) изохорное нагревание;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4) изотермическое расширение;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5) изобарное расширение;</a:t>
            </a:r>
          </a:p>
          <a:p>
            <a:pPr>
              <a:buFont typeface="Wingdings" pitchFamily="2" charset="2"/>
              <a:buNone/>
            </a:pPr>
            <a:r>
              <a:rPr lang="ru-RU" altLang="ru-RU" sz="2400" smtClean="0"/>
              <a:t>6) изохорное охлаждение.</a:t>
            </a:r>
          </a:p>
          <a:p>
            <a:endParaRPr lang="ru-RU" altLang="ru-RU" sz="2400" smtClean="0"/>
          </a:p>
          <a:p>
            <a:endParaRPr lang="ru-RU" altLang="ru-RU" sz="2400" smtClean="0"/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300038" y="1516063"/>
          <a:ext cx="43053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Точечный рисунок" r:id="rId3" imgW="2409524" imgH="1991003" progId="Paint.Picture">
                  <p:embed/>
                </p:oleObj>
              </mc:Choice>
              <mc:Fallback>
                <p:oleObj name="Точечный рисунок" r:id="rId3" imgW="2409524" imgH="1991003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1516063"/>
                        <a:ext cx="4305300" cy="355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30730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30731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30732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30733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30734" name="AutoShape 1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altLang="ru-RU"/>
              <a:t>Суворкина А.В. МБОУ "СОШ №8" г.Калуги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Выберите правильный ответ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265738" y="1663700"/>
            <a:ext cx="2681287" cy="2614613"/>
          </a:xfrm>
          <a:solidFill>
            <a:srgbClr val="99CC00">
              <a:alpha val="14999"/>
            </a:srgbClr>
          </a:solidFill>
          <a:ln>
            <a:solidFill>
              <a:srgbClr val="99CC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ru-RU" smtClean="0"/>
              <a:t>1) </a:t>
            </a:r>
            <a:r>
              <a:rPr lang="ru-RU" altLang="ru-RU" smtClean="0"/>
              <a:t> </a:t>
            </a:r>
            <a:r>
              <a:rPr lang="en-US" altLang="ru-RU" smtClean="0"/>
              <a:t>p=const </a:t>
            </a:r>
            <a:r>
              <a:rPr lang="ru-RU" altLang="ru-RU" smtClean="0"/>
              <a:t>  </a:t>
            </a:r>
            <a:r>
              <a:rPr lang="en-US" altLang="ru-RU" smtClean="0"/>
              <a:t>V</a:t>
            </a:r>
            <a:r>
              <a:rPr lang="en-US" altLang="ru-RU" smtClean="0">
                <a:sym typeface="Wingdings (L$)" pitchFamily="34" charset="2"/>
              </a:rPr>
              <a:t>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T</a:t>
            </a:r>
          </a:p>
          <a:p>
            <a:pPr>
              <a:buFont typeface="Wingdings" pitchFamily="2" charset="2"/>
              <a:buNone/>
            </a:pPr>
            <a:r>
              <a:rPr lang="en-US" altLang="ru-RU" smtClean="0">
                <a:sym typeface="Wingdings (L$)" pitchFamily="34" charset="2"/>
              </a:rPr>
              <a:t>2) </a:t>
            </a:r>
            <a:r>
              <a:rPr lang="ru-RU" altLang="ru-RU" smtClean="0">
                <a:sym typeface="Wingdings (L$)" pitchFamily="34" charset="2"/>
              </a:rPr>
              <a:t> </a:t>
            </a:r>
            <a:r>
              <a:rPr lang="en-US" altLang="ru-RU" smtClean="0">
                <a:sym typeface="Wingdings (L$)" pitchFamily="34" charset="2"/>
              </a:rPr>
              <a:t>T=const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p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V</a:t>
            </a:r>
          </a:p>
          <a:p>
            <a:pPr>
              <a:buFont typeface="Wingdings" pitchFamily="2" charset="2"/>
              <a:buNone/>
            </a:pPr>
            <a:r>
              <a:rPr lang="en-US" altLang="ru-RU" smtClean="0">
                <a:sym typeface="Wingdings (L$)" pitchFamily="34" charset="2"/>
              </a:rPr>
              <a:t>3) </a:t>
            </a:r>
            <a:r>
              <a:rPr lang="ru-RU" altLang="ru-RU" smtClean="0">
                <a:sym typeface="Wingdings (L$)" pitchFamily="34" charset="2"/>
              </a:rPr>
              <a:t> </a:t>
            </a:r>
            <a:r>
              <a:rPr lang="en-US" altLang="ru-RU" smtClean="0">
                <a:sym typeface="Wingdings (L$)" pitchFamily="34" charset="2"/>
              </a:rPr>
              <a:t>V=const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T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p </a:t>
            </a:r>
          </a:p>
          <a:p>
            <a:pPr>
              <a:buFont typeface="Wingdings" pitchFamily="2" charset="2"/>
              <a:buNone/>
            </a:pPr>
            <a:r>
              <a:rPr lang="en-US" altLang="ru-RU" smtClean="0">
                <a:sym typeface="Wingdings (L$)" pitchFamily="34" charset="2"/>
              </a:rPr>
              <a:t>4) </a:t>
            </a:r>
            <a:r>
              <a:rPr lang="ru-RU" altLang="ru-RU" smtClean="0">
                <a:sym typeface="Wingdings (L$)" pitchFamily="34" charset="2"/>
              </a:rPr>
              <a:t> </a:t>
            </a:r>
            <a:r>
              <a:rPr lang="en-US" altLang="ru-RU" smtClean="0">
                <a:sym typeface="Wingdings (L$)" pitchFamily="34" charset="2"/>
              </a:rPr>
              <a:t>P=const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T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V</a:t>
            </a:r>
          </a:p>
          <a:p>
            <a:pPr>
              <a:buFont typeface="Wingdings" pitchFamily="2" charset="2"/>
              <a:buNone/>
            </a:pPr>
            <a:r>
              <a:rPr lang="en-US" altLang="ru-RU" smtClean="0">
                <a:sym typeface="Wingdings (L$)" pitchFamily="34" charset="2"/>
              </a:rPr>
              <a:t>5) </a:t>
            </a:r>
            <a:r>
              <a:rPr lang="ru-RU" altLang="ru-RU" smtClean="0">
                <a:sym typeface="Wingdings (L$)" pitchFamily="34" charset="2"/>
              </a:rPr>
              <a:t> </a:t>
            </a:r>
            <a:r>
              <a:rPr lang="en-US" altLang="ru-RU" smtClean="0">
                <a:sym typeface="Wingdings (L$)" pitchFamily="34" charset="2"/>
              </a:rPr>
              <a:t>T=const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p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V</a:t>
            </a:r>
          </a:p>
          <a:p>
            <a:pPr>
              <a:buFont typeface="Wingdings" pitchFamily="2" charset="2"/>
              <a:buNone/>
            </a:pPr>
            <a:r>
              <a:rPr lang="en-US" altLang="ru-RU" smtClean="0">
                <a:sym typeface="Wingdings (L$)" pitchFamily="34" charset="2"/>
              </a:rPr>
              <a:t>6) </a:t>
            </a:r>
            <a:r>
              <a:rPr lang="ru-RU" altLang="ru-RU" smtClean="0">
                <a:sym typeface="Wingdings (L$)" pitchFamily="34" charset="2"/>
              </a:rPr>
              <a:t> </a:t>
            </a:r>
            <a:r>
              <a:rPr lang="en-US" altLang="ru-RU" smtClean="0">
                <a:sym typeface="Wingdings (L$)" pitchFamily="34" charset="2"/>
              </a:rPr>
              <a:t>V=const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p </a:t>
            </a:r>
            <a:r>
              <a:rPr lang="ru-RU" altLang="ru-RU" smtClean="0">
                <a:sym typeface="Wingdings (L$)" pitchFamily="34" charset="2"/>
              </a:rPr>
              <a:t>  </a:t>
            </a:r>
            <a:r>
              <a:rPr lang="en-US" altLang="ru-RU" smtClean="0">
                <a:sym typeface="Wingdings (L$)" pitchFamily="34" charset="2"/>
              </a:rPr>
              <a:t>T</a:t>
            </a:r>
          </a:p>
          <a:p>
            <a:endParaRPr lang="ru-RU" altLang="ru-RU" smtClean="0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300038" y="1190625"/>
          <a:ext cx="4171950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Точечный рисунок" r:id="rId3" imgW="2409524" imgH="1991003" progId="Paint.Picture">
                  <p:embed/>
                </p:oleObj>
              </mc:Choice>
              <mc:Fallback>
                <p:oleObj name="Точечный рисунок" r:id="rId3" imgW="2409524" imgH="1991003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1190625"/>
                        <a:ext cx="4171950" cy="344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32338" y="55864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4</a:t>
            </a:r>
          </a:p>
        </p:txBody>
      </p:sp>
      <p:sp>
        <p:nvSpPr>
          <p:cNvPr id="32777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24213" y="5565775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2</a:t>
            </a:r>
          </a:p>
        </p:txBody>
      </p:sp>
      <p:sp>
        <p:nvSpPr>
          <p:cNvPr id="32778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23000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6</a:t>
            </a:r>
          </a:p>
        </p:txBody>
      </p:sp>
      <p:sp>
        <p:nvSpPr>
          <p:cNvPr id="32779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76875" y="5599113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5</a:t>
            </a:r>
          </a:p>
        </p:txBody>
      </p:sp>
      <p:sp>
        <p:nvSpPr>
          <p:cNvPr id="32780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6188" y="5562600"/>
            <a:ext cx="555625" cy="525463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1</a:t>
            </a:r>
          </a:p>
        </p:txBody>
      </p:sp>
      <p:sp>
        <p:nvSpPr>
          <p:cNvPr id="32781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63988" y="5576888"/>
            <a:ext cx="555625" cy="525462"/>
          </a:xfrm>
          <a:prstGeom prst="actionButtonBlank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 b="1">
                <a:solidFill>
                  <a:srgbClr val="FFFF00"/>
                </a:solidFill>
                <a:latin typeface="Lucida Console" pitchFamily="49" charset="0"/>
              </a:rPr>
              <a:t>3</a:t>
            </a:r>
          </a:p>
        </p:txBody>
      </p:sp>
      <p:sp>
        <p:nvSpPr>
          <p:cNvPr id="32782" name="AutoShape 14"/>
          <p:cNvSpPr>
            <a:spLocks noChangeArrowheads="1"/>
          </p:cNvSpPr>
          <p:nvPr/>
        </p:nvSpPr>
        <p:spPr bwMode="auto">
          <a:xfrm>
            <a:off x="7281863" y="133350"/>
            <a:ext cx="1371600" cy="1162050"/>
          </a:xfrm>
          <a:prstGeom prst="irregularSeal2">
            <a:avLst/>
          </a:prstGeom>
          <a:solidFill>
            <a:srgbClr val="FFFF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8A058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5914F"/>
        </a:accent6>
        <a:hlink>
          <a:srgbClr val="C40505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666</Words>
  <Application>Microsoft Office PowerPoint</Application>
  <PresentationFormat>Экран (4:3)</PresentationFormat>
  <Paragraphs>162</Paragraphs>
  <Slides>13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Wingdings</vt:lpstr>
      <vt:lpstr>Lucida Console</vt:lpstr>
      <vt:lpstr>Wingdings (L$)</vt:lpstr>
      <vt:lpstr>Monotype Corsiva</vt:lpstr>
      <vt:lpstr>Standarddesign</vt:lpstr>
      <vt:lpstr>Изображение Paintbrush</vt:lpstr>
      <vt:lpstr>Решение задач на газовые законы</vt:lpstr>
      <vt:lpstr>Назовите процесс:</vt:lpstr>
      <vt:lpstr>Выберите правильный ответ</vt:lpstr>
      <vt:lpstr>Решите задачу</vt:lpstr>
      <vt:lpstr>Назовите процесс</vt:lpstr>
      <vt:lpstr>Выберите правильный ответ</vt:lpstr>
      <vt:lpstr>Решите задачу</vt:lpstr>
      <vt:lpstr>Назовите процесс</vt:lpstr>
      <vt:lpstr>Выберите правильный ответ</vt:lpstr>
      <vt:lpstr>Решите задачу</vt:lpstr>
      <vt:lpstr>Представьте процесс в указанных  координатных осях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газовые законы</dc:title>
  <dc:subject>Молекулярная физика</dc:subject>
  <dc:creator>Суворкина А.В.</dc:creator>
  <dc:description>МБОУ "СОШ №8" г.Калуги</dc:description>
  <cp:lastModifiedBy>Алла</cp:lastModifiedBy>
  <cp:revision>85</cp:revision>
  <dcterms:created xsi:type="dcterms:W3CDTF">2007-11-27T23:54:21Z</dcterms:created>
  <dcterms:modified xsi:type="dcterms:W3CDTF">2025-01-13T17:29:18Z</dcterms:modified>
</cp:coreProperties>
</file>