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3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8" r:id="rId12"/>
    <p:sldId id="279" r:id="rId13"/>
    <p:sldId id="280" r:id="rId14"/>
    <p:sldId id="282" r:id="rId15"/>
    <p:sldId id="306" r:id="rId16"/>
    <p:sldId id="307" r:id="rId17"/>
    <p:sldId id="305" r:id="rId18"/>
    <p:sldId id="286" r:id="rId19"/>
    <p:sldId id="291" r:id="rId20"/>
    <p:sldId id="289" r:id="rId21"/>
    <p:sldId id="294" r:id="rId22"/>
    <p:sldId id="295" r:id="rId23"/>
    <p:sldId id="293" r:id="rId24"/>
    <p:sldId id="296" r:id="rId25"/>
    <p:sldId id="297" r:id="rId26"/>
    <p:sldId id="300" r:id="rId27"/>
    <p:sldId id="302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E60"/>
    <a:srgbClr val="004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9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0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8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9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26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7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5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8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68BFA4-F906-4256-913D-2FAA3A327CE9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CBE58D-3C67-4336-89BA-CCBAC0E4C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2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83A5DB-1680-3E69-886B-21AFE589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B03AF79-210B-A0AC-A91A-6866669B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1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BC0F225-462F-B53F-C97A-E94CD4BF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3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301B378-7DE7-0248-5052-EAAC2E6F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7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1399FA1-FFFB-936D-D0CF-EFB89C45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4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41C4E52-97FC-2B82-5004-F633D9F9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1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A842-2ADF-5119-BDF6-0DD9F678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A67A967-8A6B-617E-CF80-338ABC3F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0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FF990-6C7F-0833-7683-DC93DE3D9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E7B0188-95C3-D445-111B-7DCF7AFC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1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503A-500E-B0FC-1D84-276C11B6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6C0ADA6-28A9-B96A-629B-D02343E6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8632007-3C07-D9EA-B3CA-A6874715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3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0D47A758-A5D3-27B3-57CC-88773510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7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F38C88C-2E3F-CC6D-3012-FAA51B6F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7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1140575-4C30-1C26-95BC-3EFF6019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2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7F7A9144-220B-22FA-2715-6012008C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3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C90D48B5-E4C1-4033-700D-F202D00E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0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AAA46DA-9F0A-1E5C-F667-1F86E300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ED8558DE-F340-7F22-B386-9E878F08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4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4FA609D-B3C5-956B-77D6-9E62D36D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8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E52EE01-BE61-2A72-487E-39CF0463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13C04F3-082B-DA26-9988-CE3EC5C6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04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EE0C217-E205-C375-3335-DEBECF33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0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97D013A-C618-E8CB-F3DC-63AB51492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2177C25-D95C-3536-49DD-DF29DBD5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0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C0FE49E-7DE9-CF99-F4FD-4E866E53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666F4A2-4CDD-8E4B-7D87-8B9952EB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7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CEB0A646-F2A8-6AF5-6CC1-A06D73B6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1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FAB7BED-014B-9502-03A6-42A70B98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0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8D18EBF-4651-38D2-FF51-2F62E166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350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class_286</dc:creator>
  <cp:lastModifiedBy>Ольга Ивченко</cp:lastModifiedBy>
  <cp:revision>30</cp:revision>
  <dcterms:created xsi:type="dcterms:W3CDTF">2013-12-07T18:48:40Z</dcterms:created>
  <dcterms:modified xsi:type="dcterms:W3CDTF">2024-12-23T19:15:27Z</dcterms:modified>
</cp:coreProperties>
</file>