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301" r:id="rId3"/>
    <p:sldId id="295" r:id="rId4"/>
    <p:sldId id="297" r:id="rId5"/>
    <p:sldId id="298" r:id="rId6"/>
    <p:sldId id="266" r:id="rId7"/>
    <p:sldId id="304" r:id="rId8"/>
    <p:sldId id="287" r:id="rId9"/>
    <p:sldId id="268" r:id="rId10"/>
    <p:sldId id="308" r:id="rId11"/>
    <p:sldId id="306" r:id="rId12"/>
    <p:sldId id="300" r:id="rId13"/>
    <p:sldId id="305" r:id="rId14"/>
    <p:sldId id="302" r:id="rId15"/>
    <p:sldId id="274" r:id="rId16"/>
    <p:sldId id="273" r:id="rId17"/>
    <p:sldId id="307" r:id="rId18"/>
    <p:sldId id="275" r:id="rId19"/>
    <p:sldId id="277" r:id="rId20"/>
    <p:sldId id="279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93" d="100"/>
          <a:sy n="93" d="100"/>
        </p:scale>
        <p:origin x="-72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6F1F-B541-4917-82EF-7BC0632FF919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9DDBE-DAD7-41BD-9FC3-4A29FC634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https://cdn.culture.ru/images/a747c896-4d8b-590e-a0b3-6b0b3244bb33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https://cdn.culture.ru/images/a747c896-4d8b-590e-a0b3-6b0b3244bb33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Слайд переключится на следующий автоматически.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9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5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Слайд переключится на следующий автоматически.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9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2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Слайд переключится на следующий автоматически.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0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Слайд переключится на следующий автоматически.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99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27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Слайд переключится на следующий автоматически.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9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https://i.pinimg.com/originals/66/60/ee/6660ee08b3f042278a49b3501115765e.jpg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9DDBE-DAD7-41BD-9FC3-4A29FC634CA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8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8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3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64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6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8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6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2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9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96EA-11BD-47CA-9C81-F7D190A45776}" type="datetimeFigureOut">
              <a:rPr lang="ru-RU" smtClean="0"/>
              <a:pPr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3806-B299-4F16-8D9B-66992D2EF0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6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pridoff_-_the_time%2000_00_00-00_00_14.wav" TargetMode="External"/><Relationship Id="rId1" Type="http://schemas.microsoft.com/office/2007/relationships/media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pridoff_-_the_time%2000_00_00-00_00_14.wa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png"/><Relationship Id="rId5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pridoff_-_the_time%2000_00_00-00_00_14.wav" TargetMode="External"/><Relationship Id="rId1" Type="http://schemas.microsoft.com/office/2007/relationships/media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pridoff_-_the_time%2000_00_00-00_00_14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pridoff_-_the_time%2000_00_00-00_00_14.wav" TargetMode="External"/><Relationship Id="rId1" Type="http://schemas.microsoft.com/office/2007/relationships/media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pridoff_-_the_time%2000_00_00-00_00_14.wav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iconspng.com/uploads/rocket-png-icon-4.png" TargetMode="External"/><Relationship Id="rId13" Type="http://schemas.openxmlformats.org/officeDocument/2006/relationships/hyperlink" Target="https://avatars.mds.yandex.net/i?id=d50d7432dc661ed02e38794d0d6523e7_l-5243206-images-thumbs&amp;n=13" TargetMode="External"/><Relationship Id="rId3" Type="http://schemas.openxmlformats.org/officeDocument/2006/relationships/hyperlink" Target="https://cdn.culture.ru/images/a747c896-4d8b-590e-a0b3-6b0b3244bb33" TargetMode="External"/><Relationship Id="rId7" Type="http://schemas.openxmlformats.org/officeDocument/2006/relationships/hyperlink" Target="https://cdn.culture.ru/images/6d87ae58-ae3c-50f3-b3d8-ecf2f8e06efe" TargetMode="External"/><Relationship Id="rId12" Type="http://schemas.openxmlformats.org/officeDocument/2006/relationships/hyperlink" Target="https://i.pinimg.com/736x/10/18/1e/10181e86faabfb0ae7dee1a6487c1290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i.pinimg.com/originals/ef/aa/d0/efaad0035c5237fa62634ecf58d422d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originals/d0/54/88/d05488d049f3325e5bb65856dd036c9f.gif" TargetMode="External"/><Relationship Id="rId11" Type="http://schemas.openxmlformats.org/officeDocument/2006/relationships/hyperlink" Target="https://forum.materinstvo.ru/uploads/1255291319/post-61539-1255362442_thumb.png" TargetMode="External"/><Relationship Id="rId5" Type="http://schemas.openxmlformats.org/officeDocument/2006/relationships/hyperlink" Target="https://img5.goodfon.ru/original/960x854/1/e3/ogromnaia-planeta-fantasticheskii-art-krasnye-oblaka-doroga.jpg" TargetMode="External"/><Relationship Id="rId15" Type="http://schemas.openxmlformats.org/officeDocument/2006/relationships/hyperlink" Target="https://proza.ru/pics/2023/02/25/1242.gif" TargetMode="External"/><Relationship Id="rId10" Type="http://schemas.openxmlformats.org/officeDocument/2006/relationships/hyperlink" Target="https://topwar.ru/uploads/posts/2015-10/1443838560_03s.jpg" TargetMode="External"/><Relationship Id="rId4" Type="http://schemas.openxmlformats.org/officeDocument/2006/relationships/hyperlink" Target="https://i.pinimg.com/originals/66/60/ee/6660ee08b3f042278a49b3501115765e.jpg" TargetMode="External"/><Relationship Id="rId9" Type="http://schemas.openxmlformats.org/officeDocument/2006/relationships/hyperlink" Target="https://detlib-smolensk.gov67.ru/files/3247/gallery/detail/02_1682505448.jpg" TargetMode="External"/><Relationship Id="rId14" Type="http://schemas.openxmlformats.org/officeDocument/2006/relationships/hyperlink" Target="https://www.clipartmax.com/png/full/313-3132139_get-involved-today-lausd-and-invite-him-transparent-clipart-special-needs-childre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g"/><Relationship Id="rId2" Type="http://schemas.openxmlformats.org/officeDocument/2006/relationships/audio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&#1042;&#1047;&#1051;&#1045;&#1058;%20&#1056;&#1040;&#1050;&#1045;&#1058;&#1067;.WAV" TargetMode="External"/><Relationship Id="rId1" Type="http://schemas.microsoft.com/office/2007/relationships/media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&#1042;&#1047;&#1051;&#1045;&#1058;%20&#1056;&#1040;&#1050;&#1045;&#1058;&#1067;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pridoff_-_the_time%2000_00_00-00_00_14.wav" TargetMode="External"/><Relationship Id="rId1" Type="http://schemas.microsoft.com/office/2007/relationships/media" Target="file:///E:\&#1082;&#1086;&#1089;&#1084;&#1080;&#1095;&#1077;&#1089;&#1082;&#1086;&#1077;%20&#1087;&#1091;&#1090;&#1077;&#1096;&#1077;&#1089;&#1090;&#1074;&#1080;&#1077;\&#1084;&#1077;&#1078;&#1087;&#1083;&#1072;&#1085;&#1077;&#1090;&#1085;&#1086;&#1077;%20&#1087;&#1091;&#1090;&#1077;&#1096;&#1077;&#1089;&#1090;&#1074;&#1080;&#1077;\pridoff_-_the_time%2000_00_00-00_00_14.wa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005" y="1428742"/>
            <a:ext cx="6509990" cy="16396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44" y="3177233"/>
            <a:ext cx="5802912" cy="11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осмическое путешествие\картинки\02_16825054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2092" r="1681" b="3418"/>
          <a:stretch/>
        </p:blipFill>
        <p:spPr bwMode="auto">
          <a:xfrm>
            <a:off x="0" y="0"/>
            <a:ext cx="92171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71576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Меркурий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96782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Венера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336383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Земля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2863" y="163564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Марс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393990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Юпитер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5555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Сатурн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16" y="444395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Уран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312" y="16330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Нептун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76" y="493957"/>
            <a:ext cx="6979343" cy="44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idoff_-_the_time 00_00_00-00_00_1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pic>
        <p:nvPicPr>
          <p:cNvPr id="8194" name="Picture 2" descr="плане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0"/>
            <a:ext cx="9144000" cy="51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ракета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 rot="3164706">
            <a:off x="-1966516" y="4748014"/>
            <a:ext cx="1812132" cy="24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74390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 descr="20100212122544985"/>
          <p:cNvSpPr>
            <a:spLocks noChangeArrowheads="1"/>
          </p:cNvSpPr>
          <p:nvPr/>
        </p:nvSpPr>
        <p:spPr bwMode="auto">
          <a:xfrm>
            <a:off x="-1693863" y="2139554"/>
            <a:ext cx="12530138" cy="383500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7" name="Picture 5" descr="1918340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528" y="2022046"/>
            <a:ext cx="3312368" cy="19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4346" y="1193334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5"/>
          <a:stretch/>
        </p:blipFill>
        <p:spPr bwMode="auto">
          <a:xfrm>
            <a:off x="6156176" y="1203598"/>
            <a:ext cx="2338620" cy="17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ч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009952"/>
          </a:xfrm>
          <a:prstGeom prst="rect">
            <a:avLst/>
          </a:prstGeom>
        </p:spPr>
      </p:pic>
      <p:pic>
        <p:nvPicPr>
          <p:cNvPr id="2" name="Aleksejj_Rybnikov_-_Usatyjj_nyan_Titry_73399744 00_00_00-00_00_0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r="6855"/>
          <a:stretch/>
        </p:blipFill>
        <p:spPr>
          <a:xfrm>
            <a:off x="2987824" y="871411"/>
            <a:ext cx="3413209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62" y="871411"/>
            <a:ext cx="3360532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62" y="871411"/>
            <a:ext cx="3360532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01" y="871411"/>
            <a:ext cx="3330454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43" y="871411"/>
            <a:ext cx="3312371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17" y="871411"/>
            <a:ext cx="3320423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7"/>
          <a:stretch/>
        </p:blipFill>
        <p:spPr>
          <a:xfrm>
            <a:off x="143622" y="-19728"/>
            <a:ext cx="8856756" cy="7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val 2" descr="20100212122544985"/>
          <p:cNvSpPr>
            <a:spLocks noChangeArrowheads="1"/>
          </p:cNvSpPr>
          <p:nvPr/>
        </p:nvSpPr>
        <p:spPr bwMode="auto">
          <a:xfrm>
            <a:off x="-1693863" y="2139554"/>
            <a:ext cx="12530138" cy="383500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2363334"/>
            <a:ext cx="2813050" cy="163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232" y="1076921"/>
            <a:ext cx="2125265" cy="212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6232" y="1101860"/>
            <a:ext cx="2124000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236864"/>
      </p:ext>
    </p:extLst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192562">
            <a:off x="-2123083" y="4893469"/>
            <a:ext cx="2125266" cy="21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ridoff_-_the_time 00_00_00-00_00_1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адочна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858" y="-357208"/>
            <a:ext cx="7259736" cy="28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34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192562">
            <a:off x="-2123083" y="4893469"/>
            <a:ext cx="2125266" cy="21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ridoff_-_the_time 00_00_00-00_00_1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969"/>
            <a:ext cx="6431724" cy="3165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р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77" y="-71456"/>
            <a:ext cx="7790045" cy="23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0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земл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35807"/>
            <a:ext cx="4247556" cy="34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71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1524346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9600" b="1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sz="9600" b="1">
                <a:latin typeface="Comic Sans MS" pitchFamily="66" charset="0"/>
              </a:rPr>
              <a:t> </a:t>
            </a:r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ru-RU" sz="9600" b="1">
                <a:latin typeface="Comic Sans MS" pitchFamily="66" charset="0"/>
              </a:rPr>
              <a:t> </a:t>
            </a:r>
            <a:r>
              <a:rPr lang="ru-RU" sz="9600" b="1">
                <a:solidFill>
                  <a:srgbClr val="0070C0"/>
                </a:solidFill>
                <a:latin typeface="Comic Sans MS" pitchFamily="66" charset="0"/>
              </a:rPr>
              <a:t>С</a:t>
            </a:r>
            <a:r>
              <a:rPr lang="ru-RU" sz="9600" b="1">
                <a:latin typeface="Comic Sans MS" pitchFamily="66" charset="0"/>
              </a:rPr>
              <a:t> </a:t>
            </a:r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9600" b="1">
                <a:latin typeface="Comic Sans MS" pitchFamily="66" charset="0"/>
              </a:rPr>
              <a:t> </a:t>
            </a:r>
            <a:r>
              <a:rPr lang="ru-RU" sz="9600" b="1">
                <a:solidFill>
                  <a:srgbClr val="FFC000"/>
                </a:solidFill>
                <a:latin typeface="Comic Sans MS" pitchFamily="66" charset="0"/>
              </a:rPr>
              <a:t>К</a:t>
            </a:r>
            <a:r>
              <a:rPr lang="ru-RU" sz="9600" b="1">
                <a:latin typeface="Comic Sans MS" pitchFamily="66" charset="0"/>
              </a:rPr>
              <a:t> </a:t>
            </a:r>
            <a:r>
              <a:rPr lang="ru-RU" sz="9600" b="1">
                <a:solidFill>
                  <a:srgbClr val="0070C0"/>
                </a:solidFill>
                <a:latin typeface="Comic Sans MS" pitchFamily="66" charset="0"/>
              </a:rPr>
              <a:t>С</a:t>
            </a:r>
          </a:p>
        </p:txBody>
      </p:sp>
      <p:pic>
        <p:nvPicPr>
          <p:cNvPr id="1026" name="Picture 2" descr="E:\космическое путешествие\картинки\6660ee08b3f042278a49b350111576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8"/>
            <a:ext cx="9429784" cy="51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19" y="1851670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96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К О С М О С</a:t>
            </a:r>
          </a:p>
        </p:txBody>
      </p:sp>
    </p:spTree>
    <p:extLst>
      <p:ext uri="{BB962C8B-B14F-4D97-AF65-F5344CB8AC3E}">
        <p14:creationId xmlns:p14="http://schemas.microsoft.com/office/powerpoint/2010/main" val="31758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36755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Картинки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627534"/>
            <a:ext cx="8786874" cy="4374486"/>
          </a:xfrm>
          <a:solidFill>
            <a:srgbClr val="FFFFFF">
              <a:alpha val="25098"/>
            </a:srgb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Космический фон:</a:t>
            </a:r>
          </a:p>
          <a:p>
            <a:r>
              <a:rPr lang="en-US" dirty="0">
                <a:hlinkClick r:id="rId3"/>
              </a:rPr>
              <a:t>https://cdn.culture.ru/images/a747c896-4d8b-590e-a0b3-6b0b3244bb33</a:t>
            </a:r>
            <a:endParaRPr lang="ru-RU" dirty="0"/>
          </a:p>
          <a:p>
            <a:r>
              <a:rPr lang="en-US" dirty="0">
                <a:hlinkClick r:id="rId4"/>
              </a:rPr>
              <a:t>https://i.pinimg.com/originals/66/60/ee/6660ee08b3f042278a49b3501115765e.jpg</a:t>
            </a:r>
            <a:endParaRPr lang="ru-RU" dirty="0"/>
          </a:p>
          <a:p>
            <a:r>
              <a:rPr lang="en-US" dirty="0">
                <a:hlinkClick r:id="rId5"/>
              </a:rPr>
              <a:t>https://img5.goodfon.ru/original/960x854/1/e3/ogromnaia-planeta-fantasticheskii-art-krasnye-oblaka-doroga.jpg</a:t>
            </a:r>
            <a:endParaRPr lang="ru-RU" dirty="0"/>
          </a:p>
          <a:p>
            <a:r>
              <a:rPr lang="en-US" dirty="0">
                <a:hlinkClick r:id="rId6"/>
              </a:rPr>
              <a:t>https://i.pinimg.com/originals/d0/54/88/d05488d049f3325e5bb65856dd036c9f.gif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Гагарин Ю.</a:t>
            </a:r>
            <a:r>
              <a:rPr lang="ru-RU" dirty="0"/>
              <a:t> </a:t>
            </a:r>
            <a:r>
              <a:rPr lang="en-US" dirty="0">
                <a:hlinkClick r:id="rId7"/>
              </a:rPr>
              <a:t>https://cdn.culture.ru/images/6d87ae58-ae3c-50f3-b3d8-ecf2f8e06efe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Ракета</a:t>
            </a:r>
            <a:r>
              <a:rPr lang="ru-RU" dirty="0"/>
              <a:t> </a:t>
            </a:r>
            <a:r>
              <a:rPr lang="en-US" dirty="0">
                <a:hlinkClick r:id="rId8"/>
              </a:rPr>
              <a:t>https://www.freeiconspng.com/uploads/rocket-png-icon-4.png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Солнечная система </a:t>
            </a:r>
            <a:r>
              <a:rPr lang="en-US" dirty="0">
                <a:hlinkClick r:id="rId9"/>
              </a:rPr>
              <a:t>https://detlib-smolensk.gov67.ru/files/3247/gallery/detail/02_1682505448.jpg</a:t>
            </a: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Центрифуга </a:t>
            </a:r>
            <a:r>
              <a:rPr lang="ru-RU" dirty="0">
                <a:solidFill>
                  <a:srgbClr val="FFC000"/>
                </a:solidFill>
              </a:rPr>
              <a:t>для космонавтов </a:t>
            </a:r>
            <a:r>
              <a:rPr lang="en-US" dirty="0">
                <a:hlinkClick r:id="rId10"/>
              </a:rPr>
              <a:t>https://topwar.ru/uploads/posts/2015-10/1443838560_03s.jpg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Звездочёт</a:t>
            </a:r>
            <a:r>
              <a:rPr lang="ru-RU" dirty="0"/>
              <a:t> </a:t>
            </a:r>
            <a:r>
              <a:rPr lang="en-US" dirty="0">
                <a:hlinkClick r:id="rId11"/>
              </a:rPr>
              <a:t>https://forum.materinstvo.ru/uploads/1255291319/post-61539-1255362442_thumb.png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Планеты</a:t>
            </a:r>
            <a:r>
              <a:rPr lang="ru-RU" dirty="0"/>
              <a:t> </a:t>
            </a:r>
            <a:r>
              <a:rPr lang="en-US" dirty="0">
                <a:hlinkClick r:id="rId12"/>
              </a:rPr>
              <a:t>https://i.pinimg.com/736x/10/18/1e/10181e86faabfb0ae7dee1a6487c1290.jpg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Упражнение «Перекрёстный шаг» </a:t>
            </a:r>
            <a:r>
              <a:rPr lang="en-US" dirty="0">
                <a:hlinkClick r:id="rId13"/>
              </a:rPr>
              <a:t>https://avatars.mds.yandex.net/i?id=d50d7432dc661ed02e38794d0d6523e7_l-5243206-images-thumbs&amp;n=13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Весёлые человечки </a:t>
            </a:r>
            <a:r>
              <a:rPr lang="en-US" dirty="0">
                <a:hlinkClick r:id="rId14"/>
              </a:rPr>
              <a:t>https://www.clipartmax.com/png/full/313-3132139_get-involved-today-lausd-and-invite-him-transparent-clipart-special-needs-children.png</a:t>
            </a:r>
            <a:endParaRPr lang="ru-RU" dirty="0"/>
          </a:p>
          <a:p>
            <a:pPr>
              <a:buNone/>
            </a:pPr>
            <a:r>
              <a:rPr lang="ru-RU" dirty="0">
                <a:solidFill>
                  <a:srgbClr val="FFC000"/>
                </a:solidFill>
              </a:rPr>
              <a:t>Земля</a:t>
            </a:r>
            <a:r>
              <a:rPr lang="ru-RU" dirty="0"/>
              <a:t> </a:t>
            </a:r>
            <a:r>
              <a:rPr lang="en-US" dirty="0">
                <a:hlinkClick r:id="rId15"/>
              </a:rPr>
              <a:t>https://proza.ru/pics/2023/02/25/1242.gif</a:t>
            </a: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Фон трава </a:t>
            </a:r>
            <a:r>
              <a:rPr lang="en-US" dirty="0">
                <a:hlinkClick r:id="rId16"/>
              </a:rPr>
              <a:t>https://</a:t>
            </a:r>
            <a:r>
              <a:rPr lang="en-US" dirty="0" smtClean="0">
                <a:hlinkClick r:id="rId16"/>
              </a:rPr>
              <a:t>i.pinimg.com/originals/ef/aa/d0/efaad0035c5237fa62634ecf58d422dc.jpg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7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blo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9582"/>
            <a:ext cx="38736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9" y="-20538"/>
            <a:ext cx="8570267" cy="1036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31357" y="3933834"/>
            <a:ext cx="792000" cy="8100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10</a:t>
            </a:r>
          </a:p>
        </p:txBody>
      </p:sp>
      <p:sp>
        <p:nvSpPr>
          <p:cNvPr id="6" name="Овал 5"/>
          <p:cNvSpPr/>
          <p:nvPr/>
        </p:nvSpPr>
        <p:spPr>
          <a:xfrm>
            <a:off x="2640083" y="2416738"/>
            <a:ext cx="792000" cy="8100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9</a:t>
            </a:r>
          </a:p>
        </p:txBody>
      </p:sp>
      <p:sp>
        <p:nvSpPr>
          <p:cNvPr id="7" name="Овал 6"/>
          <p:cNvSpPr/>
          <p:nvPr/>
        </p:nvSpPr>
        <p:spPr>
          <a:xfrm>
            <a:off x="7358082" y="1071552"/>
            <a:ext cx="792000" cy="8100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</a:t>
            </a:r>
          </a:p>
        </p:txBody>
      </p:sp>
      <p:sp>
        <p:nvSpPr>
          <p:cNvPr id="10" name="Овал 9"/>
          <p:cNvSpPr/>
          <p:nvPr/>
        </p:nvSpPr>
        <p:spPr>
          <a:xfrm>
            <a:off x="1285852" y="857238"/>
            <a:ext cx="805835" cy="8100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92159" y="3460430"/>
            <a:ext cx="792000" cy="8100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412023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20-10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4480" y="257175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5+4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7950" y="119127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12-4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158" y="100011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13-6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1479" y="365159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0+6</a:t>
            </a:r>
          </a:p>
        </p:txBody>
      </p:sp>
      <p:cxnSp>
        <p:nvCxnSpPr>
          <p:cNvPr id="23" name="Прямая со стрелкой 22"/>
          <p:cNvCxnSpPr>
            <a:stCxn id="5" idx="7"/>
          </p:cNvCxnSpPr>
          <p:nvPr/>
        </p:nvCxnSpPr>
        <p:spPr>
          <a:xfrm flipV="1">
            <a:off x="2307371" y="3214693"/>
            <a:ext cx="550118" cy="837776"/>
          </a:xfrm>
          <a:prstGeom prst="straightConnector1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bevel/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357555" y="1714494"/>
            <a:ext cx="4143405" cy="904453"/>
          </a:xfrm>
          <a:prstGeom prst="straightConnector1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bevel/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0" idx="6"/>
          </p:cNvCxnSpPr>
          <p:nvPr/>
        </p:nvCxnSpPr>
        <p:spPr>
          <a:xfrm rot="10800000">
            <a:off x="2091688" y="1262284"/>
            <a:ext cx="5266399" cy="23581"/>
          </a:xfrm>
          <a:prstGeom prst="straightConnector1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bevel/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5"/>
          </p:cNvCxnSpPr>
          <p:nvPr/>
        </p:nvCxnSpPr>
        <p:spPr>
          <a:xfrm>
            <a:off x="1973675" y="1548693"/>
            <a:ext cx="5112250" cy="2102897"/>
          </a:xfrm>
          <a:prstGeom prst="straightConnector1">
            <a:avLst/>
          </a:prstGeom>
          <a:ln w="76200" cap="rnd">
            <a:solidFill>
              <a:schemeClr val="accent2">
                <a:lumMod val="40000"/>
                <a:lumOff val="60000"/>
              </a:schemeClr>
            </a:solidFill>
            <a:prstDash val="solid"/>
            <a:bevel/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631357" y="3933834"/>
            <a:ext cx="792000" cy="8100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40083" y="2425783"/>
            <a:ext cx="792000" cy="79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358082" y="1071552"/>
            <a:ext cx="792000" cy="8100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285852" y="869029"/>
            <a:ext cx="792000" cy="79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887659" y="3470120"/>
            <a:ext cx="792000" cy="79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8" b="33658"/>
          <a:stretch/>
        </p:blipFill>
        <p:spPr>
          <a:xfrm>
            <a:off x="142844" y="434261"/>
            <a:ext cx="3425669" cy="371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23677"/>
          <a:stretch/>
        </p:blipFill>
        <p:spPr>
          <a:xfrm>
            <a:off x="4667171" y="585251"/>
            <a:ext cx="4596004" cy="4863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8" b="24257"/>
          <a:stretch/>
        </p:blipFill>
        <p:spPr>
          <a:xfrm>
            <a:off x="299557" y="2073188"/>
            <a:ext cx="4425330" cy="4043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2" b="23429"/>
          <a:stretch/>
        </p:blipFill>
        <p:spPr>
          <a:xfrm>
            <a:off x="277949" y="4670096"/>
            <a:ext cx="3498815" cy="473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b="25295"/>
          <a:stretch/>
        </p:blipFill>
        <p:spPr>
          <a:xfrm>
            <a:off x="5675663" y="4285653"/>
            <a:ext cx="3468337" cy="466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ЗЛЕТ РАКЕТЫ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sp>
        <p:nvSpPr>
          <p:cNvPr id="40962" name="Oval 2" descr="20100212122544985"/>
          <p:cNvSpPr>
            <a:spLocks noChangeArrowheads="1"/>
          </p:cNvSpPr>
          <p:nvPr/>
        </p:nvSpPr>
        <p:spPr bwMode="auto">
          <a:xfrm>
            <a:off x="-1693863" y="2139554"/>
            <a:ext cx="12530138" cy="383500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64" y="1000114"/>
            <a:ext cx="296590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136782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9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 descr="20100212122544985"/>
          <p:cNvSpPr>
            <a:spLocks noChangeArrowheads="1"/>
          </p:cNvSpPr>
          <p:nvPr/>
        </p:nvSpPr>
        <p:spPr bwMode="auto">
          <a:xfrm>
            <a:off x="-2291711" y="4225467"/>
            <a:ext cx="12530138" cy="383500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5" t="8277" r="48316" b="-5818"/>
          <a:stretch/>
        </p:blipFill>
        <p:spPr>
          <a:xfrm>
            <a:off x="-108520" y="2679762"/>
            <a:ext cx="3505814" cy="2808366"/>
          </a:xfrm>
          <a:prstGeom prst="teardrop">
            <a:avLst/>
          </a:prstGeom>
        </p:spPr>
      </p:pic>
      <p:pic>
        <p:nvPicPr>
          <p:cNvPr id="34" name="Рисунок 33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3" b="95567" l="0" r="100000">
                        <a14:foregroundMark x1="27346" y1="17734" x2="27346" y2="17734"/>
                        <a14:foregroundMark x1="17694" y1="54187" x2="17694" y2="54187"/>
                        <a14:foregroundMark x1="83646" y1="27586" x2="83646" y2="27586"/>
                        <a14:foregroundMark x1="71850" y1="72414" x2="71850" y2="72414"/>
                        <a14:foregroundMark x1="41019" y1="65025" x2="41019" y2="65025"/>
                        <a14:foregroundMark x1="53351" y1="33005" x2="53351" y2="33005"/>
                        <a14:backgroundMark x1="9115" y1="13793" x2="9115" y2="13793"/>
                        <a14:backgroundMark x1="62735" y1="12315" x2="62735" y2="12315"/>
                        <a14:backgroundMark x1="70777" y1="51724" x2="70777" y2="51724"/>
                        <a14:backgroundMark x1="92225" y1="69951" x2="92225" y2="69951"/>
                        <a14:backgroundMark x1="60858" y1="84729" x2="60858" y2="84729"/>
                        <a14:backgroundMark x1="55764" y1="62562" x2="55764" y2="62562"/>
                        <a14:backgroundMark x1="47453" y1="54680" x2="47453" y2="54680"/>
                        <a14:backgroundMark x1="42895" y1="77340" x2="42895" y2="77340"/>
                        <a14:backgroundMark x1="21984" y1="81281" x2="21984" y2="81281"/>
                        <a14:backgroundMark x1="3753" y1="86700" x2="3753" y2="86700"/>
                        <a14:backgroundMark x1="96783" y1="88670" x2="94638" y2="89163"/>
                        <a14:backgroundMark x1="75067" y1="88670" x2="75067" y2="88670"/>
                        <a14:backgroundMark x1="20912" y1="60099" x2="20912" y2="60099"/>
                        <a14:backgroundMark x1="21716" y1="42857" x2="21716" y2="42857"/>
                        <a14:backgroundMark x1="9651" y1="48768" x2="9651" y2="48768"/>
                        <a14:backgroundMark x1="12064" y1="67488" x2="12064" y2="67488"/>
                        <a14:backgroundMark x1="31099" y1="12315" x2="31099" y2="12315"/>
                        <a14:backgroundMark x1="23324" y1="12808" x2="23324" y2="12808"/>
                        <a14:backgroundMark x1="22788" y1="23153" x2="22788" y2="23153"/>
                        <a14:backgroundMark x1="32976" y1="25616" x2="32976" y2="25616"/>
                        <a14:backgroundMark x1="55764" y1="23645" x2="55764" y2="23645"/>
                        <a14:backgroundMark x1="60322" y1="36946" x2="60322" y2="36946"/>
                        <a14:backgroundMark x1="50670" y1="43350" x2="50670" y2="43350"/>
                        <a14:backgroundMark x1="45308" y1="33005" x2="45308" y2="33005"/>
                        <a14:backgroundMark x1="77748" y1="34975" x2="78284" y2="33990"/>
                        <a14:backgroundMark x1="91957" y1="18227" x2="91957" y2="18227"/>
                        <a14:backgroundMark x1="89812" y1="35468" x2="89812" y2="35468"/>
                        <a14:backgroundMark x1="81233" y1="10345" x2="81233" y2="10345"/>
                        <a14:backgroundMark x1="39678" y1="8374" x2="39678" y2="8374"/>
                        <a14:backgroundMark x1="28418" y1="65517" x2="28418" y2="65517"/>
                        <a14:backgroundMark x1="34048" y1="86700" x2="34048" y2="86700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26"/>
          <a:stretch/>
        </p:blipFill>
        <p:spPr bwMode="auto">
          <a:xfrm>
            <a:off x="3643306" y="1714494"/>
            <a:ext cx="5040560" cy="2411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445902" y="18037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28885" y="263703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41564" y="2198339"/>
            <a:ext cx="341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65146" y="293090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461339" y="1810554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128342" y="2792405"/>
            <a:ext cx="377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</a:t>
            </a:r>
          </a:p>
        </p:txBody>
      </p:sp>
      <p:pic>
        <p:nvPicPr>
          <p:cNvPr id="13" name="Рисунок 12" descr="пз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0"/>
            <a:ext cx="8241111" cy="969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63" y="915566"/>
            <a:ext cx="5290890" cy="8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2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358 L -0.55416 -0.322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988 L -0.41545 -0.101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7 -0.00155 L -0.51667 -0.183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5.00154E-7 L -0.27899 -0.267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3.87774E-6 L -0.62899 -0.106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4.24822E-6 L -0.54427 -0.297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 descr="20100212122544985"/>
          <p:cNvSpPr>
            <a:spLocks noChangeArrowheads="1"/>
          </p:cNvSpPr>
          <p:nvPr/>
        </p:nvSpPr>
        <p:spPr bwMode="auto">
          <a:xfrm>
            <a:off x="-2291711" y="4225467"/>
            <a:ext cx="12530138" cy="383500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5" t="8277" r="48316" b="-5818"/>
          <a:stretch/>
        </p:blipFill>
        <p:spPr>
          <a:xfrm>
            <a:off x="-108520" y="2679762"/>
            <a:ext cx="3505814" cy="2808366"/>
          </a:xfrm>
          <a:prstGeom prst="teardrop">
            <a:avLst/>
          </a:prstGeom>
        </p:spPr>
      </p:pic>
      <p:pic>
        <p:nvPicPr>
          <p:cNvPr id="3074" name="Picture 2" descr="E:\космическое путешествие\картинки\Рисунок1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000246"/>
            <a:ext cx="5506876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91880" y="3028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7944" y="3028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0886" y="3028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2390" y="3028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3894" y="3028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8274" y="3028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0640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3372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3526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1598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7662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6836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29020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1282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54224" y="372176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В</a:t>
            </a:r>
          </a:p>
        </p:txBody>
      </p:sp>
      <p:pic>
        <p:nvPicPr>
          <p:cNvPr id="33" name="Рисунок 32" descr="пз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0"/>
            <a:ext cx="8241111" cy="969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915566"/>
            <a:ext cx="5138503" cy="10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idoff_-_the_time 00_00_00-00_00_1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  <p:pic>
        <p:nvPicPr>
          <p:cNvPr id="8194" name="Picture 2" descr="плане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0"/>
            <a:ext cx="9144000" cy="51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ракета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 rot="3164706">
            <a:off x="-1966516" y="4748014"/>
            <a:ext cx="1812132" cy="241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74390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170</Words>
  <Application>Microsoft Office PowerPoint</Application>
  <PresentationFormat>Экран (16:9)</PresentationFormat>
  <Paragraphs>81</Paragraphs>
  <Slides>20</Slides>
  <Notes>13</Notes>
  <HiddenSlides>1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Картинки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106</cp:revision>
  <dcterms:created xsi:type="dcterms:W3CDTF">2023-04-01T13:38:41Z</dcterms:created>
  <dcterms:modified xsi:type="dcterms:W3CDTF">2024-12-22T11:27:39Z</dcterms:modified>
</cp:coreProperties>
</file>