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9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56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3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1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7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7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9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7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9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B71E0-E187-435B-CC48-235A7ACB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560" y="924448"/>
            <a:ext cx="8306880" cy="4212504"/>
          </a:xfrm>
        </p:spPr>
        <p:txBody>
          <a:bodyPr/>
          <a:lstStyle/>
          <a:p>
            <a:r>
              <a:rPr lang="ru-RU" dirty="0"/>
              <a:t>Извлечение и интерпретация табличных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6779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27D789C-84AD-CDB9-2524-C3D4DBDD80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6173" y="748691"/>
            <a:ext cx="10779653" cy="536061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C5B663-B49E-DB09-43B5-F00F9BC8114C}"/>
              </a:ext>
            </a:extLst>
          </p:cNvPr>
          <p:cNvSpPr/>
          <p:nvPr/>
        </p:nvSpPr>
        <p:spPr>
          <a:xfrm>
            <a:off x="3046067" y="1021326"/>
            <a:ext cx="145915" cy="2431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1CDFCE-FFBE-5631-BABA-BF507B2CA8FF}"/>
              </a:ext>
            </a:extLst>
          </p:cNvPr>
          <p:cNvSpPr/>
          <p:nvPr/>
        </p:nvSpPr>
        <p:spPr>
          <a:xfrm>
            <a:off x="6721812" y="677879"/>
            <a:ext cx="1001949" cy="465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flipH="1">
            <a:off x="1094736" y="598625"/>
            <a:ext cx="562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Дополнительные задачи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99634F-81F4-ADFE-A75B-F7236CBCE0AD}"/>
              </a:ext>
            </a:extLst>
          </p:cNvPr>
          <p:cNvSpPr/>
          <p:nvPr/>
        </p:nvSpPr>
        <p:spPr>
          <a:xfrm>
            <a:off x="2616740" y="1342417"/>
            <a:ext cx="165371" cy="2042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5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к, снимок экрана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58902773-44EB-9577-7B0F-D7C69137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" y="632298"/>
            <a:ext cx="11033226" cy="53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число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3E8E70-2AAF-F567-FB8B-5997BCB8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0" y="798726"/>
            <a:ext cx="10027252" cy="53834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8C07CA-F399-1A16-7359-01D648ED3D08}"/>
              </a:ext>
            </a:extLst>
          </p:cNvPr>
          <p:cNvSpPr/>
          <p:nvPr/>
        </p:nvSpPr>
        <p:spPr>
          <a:xfrm>
            <a:off x="1192308" y="798726"/>
            <a:ext cx="4999383" cy="834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CC5CA1-6732-10E5-26CE-DDC1726FAFA7}"/>
              </a:ext>
            </a:extLst>
          </p:cNvPr>
          <p:cNvSpPr/>
          <p:nvPr/>
        </p:nvSpPr>
        <p:spPr>
          <a:xfrm>
            <a:off x="4105072" y="1780162"/>
            <a:ext cx="262647" cy="3112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7FA6A5-8D8D-422F-83B2-9E6E897FCA41}"/>
              </a:ext>
            </a:extLst>
          </p:cNvPr>
          <p:cNvSpPr/>
          <p:nvPr/>
        </p:nvSpPr>
        <p:spPr>
          <a:xfrm>
            <a:off x="5476672" y="5184843"/>
            <a:ext cx="904673" cy="194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BD6F47-B42D-158E-BD7C-CF507827C91C}"/>
              </a:ext>
            </a:extLst>
          </p:cNvPr>
          <p:cNvSpPr/>
          <p:nvPr/>
        </p:nvSpPr>
        <p:spPr>
          <a:xfrm>
            <a:off x="3686783" y="2091447"/>
            <a:ext cx="262647" cy="2431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0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388B6-EF41-9537-89DB-9723015B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76" y="88976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B711C1-B149-C87C-ED47-DEB8DC8E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3316" y="1461052"/>
            <a:ext cx="4693946" cy="578763"/>
          </a:xfrm>
        </p:spPr>
        <p:txBody>
          <a:bodyPr/>
          <a:lstStyle/>
          <a:p>
            <a:r>
              <a:rPr lang="ru-RU" dirty="0"/>
              <a:t>№ 10, 11,12 стр. 10</a:t>
            </a:r>
          </a:p>
        </p:txBody>
      </p:sp>
      <p:pic>
        <p:nvPicPr>
          <p:cNvPr id="6" name="Объект 4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9DC79B1-1175-EC21-7BD3-17CFBEA3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90" y="1248691"/>
            <a:ext cx="5491370" cy="4360617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1935"/>
            <a:ext cx="5491370" cy="1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2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7CCC3-7663-BD57-4CBD-11C2F367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повторения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A106E-1321-2635-F36B-13AF1AEC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Что такое таблица?</a:t>
            </a:r>
          </a:p>
          <a:p>
            <a:r>
              <a:rPr lang="ru-RU" sz="3200" dirty="0"/>
              <a:t>Из каких элементов состоит таблица?</a:t>
            </a:r>
          </a:p>
          <a:p>
            <a:r>
              <a:rPr lang="ru-RU" sz="3200" dirty="0"/>
              <a:t>Какие виды таблиц бывают?</a:t>
            </a:r>
          </a:p>
        </p:txBody>
      </p:sp>
    </p:spTree>
    <p:extLst>
      <p:ext uri="{BB962C8B-B14F-4D97-AF65-F5344CB8AC3E}">
        <p14:creationId xmlns:p14="http://schemas.microsoft.com/office/powerpoint/2010/main" val="39437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9E523BC-2C34-18CE-7EEF-4A6D3E98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94" y="543955"/>
            <a:ext cx="6986811" cy="57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F134A16-3F69-31F4-2F99-6B4D59E2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93" y="1468875"/>
            <a:ext cx="8562849" cy="4028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60374-FEA5-A26D-C004-8E4E7A82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794" y="897384"/>
            <a:ext cx="8562850" cy="5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1" y="741633"/>
            <a:ext cx="8369115" cy="435652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8" y="5098158"/>
            <a:ext cx="9239402" cy="11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76042-9137-36CA-B028-AF018B62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8CD6D-D3A3-E545-4BA8-E951CF58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ru-RU" dirty="0"/>
              <a:t>Пример из банка заданий ВПР</a:t>
            </a:r>
          </a:p>
        </p:txBody>
      </p:sp>
      <p:pic>
        <p:nvPicPr>
          <p:cNvPr id="7" name="Объект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100465DF-C2DF-004D-66B7-B982BAE5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45" y="1704398"/>
            <a:ext cx="10836910" cy="327335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0AD8D6-EC78-D5F1-42F4-5846944574FC}"/>
              </a:ext>
            </a:extLst>
          </p:cNvPr>
          <p:cNvSpPr txBox="1"/>
          <p:nvPr/>
        </p:nvSpPr>
        <p:spPr>
          <a:xfrm>
            <a:off x="1643974" y="5817140"/>
            <a:ext cx="23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100</a:t>
            </a:r>
          </a:p>
        </p:txBody>
      </p:sp>
    </p:spTree>
    <p:extLst>
      <p:ext uri="{BB962C8B-B14F-4D97-AF65-F5344CB8AC3E}">
        <p14:creationId xmlns:p14="http://schemas.microsoft.com/office/powerpoint/2010/main" val="22940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BE64-E8F0-F271-F0EB-A0CF1E8E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82E7-612A-2649-456F-428EBDC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ru-RU" dirty="0"/>
              <a:t>Пример из банка заданий ВПР</a:t>
            </a:r>
          </a:p>
        </p:txBody>
      </p:sp>
      <p:pic>
        <p:nvPicPr>
          <p:cNvPr id="6" name="Объект 5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F76708F6-0EB2-56A1-F4BF-448FF0C6C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553" y="1769093"/>
            <a:ext cx="10297277" cy="275561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022495-5F0A-628F-9CE3-032AD42C449D}"/>
              </a:ext>
            </a:extLst>
          </p:cNvPr>
          <p:cNvSpPr txBox="1"/>
          <p:nvPr/>
        </p:nvSpPr>
        <p:spPr>
          <a:xfrm>
            <a:off x="1692612" y="5311302"/>
            <a:ext cx="23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59</a:t>
            </a:r>
          </a:p>
        </p:txBody>
      </p:sp>
    </p:spTree>
    <p:extLst>
      <p:ext uri="{BB962C8B-B14F-4D97-AF65-F5344CB8AC3E}">
        <p14:creationId xmlns:p14="http://schemas.microsoft.com/office/powerpoint/2010/main" val="479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61E48-53FB-71DA-17DC-F2E4FA3B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ru-RU" dirty="0"/>
              <a:t>Пример из банка заданий ВПР</a:t>
            </a:r>
          </a:p>
        </p:txBody>
      </p:sp>
      <p:pic>
        <p:nvPicPr>
          <p:cNvPr id="5" name="Объект 4" descr="Изображение выглядит как текст, снимок экрана, линия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8D7CDF1E-0D2B-0155-EC73-BF5B08D4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911" y="1585820"/>
            <a:ext cx="10265544" cy="3209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4EB01-67FE-9E29-E2D0-C599F258CB10}"/>
              </a:ext>
            </a:extLst>
          </p:cNvPr>
          <p:cNvSpPr txBox="1"/>
          <p:nvPr/>
        </p:nvSpPr>
        <p:spPr>
          <a:xfrm>
            <a:off x="1639957" y="5705061"/>
            <a:ext cx="232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2</a:t>
            </a:r>
          </a:p>
        </p:txBody>
      </p:sp>
    </p:spTree>
    <p:extLst>
      <p:ext uri="{BB962C8B-B14F-4D97-AF65-F5344CB8AC3E}">
        <p14:creationId xmlns:p14="http://schemas.microsoft.com/office/powerpoint/2010/main" val="14347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35AA9-309B-52B8-C569-A324FCFB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634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из открытого банка ФИПИ</a:t>
            </a:r>
          </a:p>
        </p:txBody>
      </p:sp>
      <p:pic>
        <p:nvPicPr>
          <p:cNvPr id="5" name="Объект 4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1BDE907-31D6-DE72-003B-B966F0DC4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279" y="1737982"/>
            <a:ext cx="10667441" cy="27659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7A62D-507C-057D-370B-6E024A2D2841}"/>
              </a:ext>
            </a:extLst>
          </p:cNvPr>
          <p:cNvSpPr txBox="1"/>
          <p:nvPr/>
        </p:nvSpPr>
        <p:spPr>
          <a:xfrm>
            <a:off x="1488331" y="5802868"/>
            <a:ext cx="23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245</a:t>
            </a:r>
          </a:p>
        </p:txBody>
      </p:sp>
    </p:spTree>
    <p:extLst>
      <p:ext uri="{BB962C8B-B14F-4D97-AF65-F5344CB8AC3E}">
        <p14:creationId xmlns:p14="http://schemas.microsoft.com/office/powerpoint/2010/main" val="11597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66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Garamond</vt:lpstr>
      <vt:lpstr>Натуральные материалы</vt:lpstr>
      <vt:lpstr>Извлечение и интерпретация табличных данных</vt:lpstr>
      <vt:lpstr>Вопросы для повторения</vt:lpstr>
      <vt:lpstr>Презентация PowerPoint</vt:lpstr>
      <vt:lpstr>Презентация PowerPoint</vt:lpstr>
      <vt:lpstr>Презентация PowerPoint</vt:lpstr>
      <vt:lpstr>Пример из банка заданий ВПР</vt:lpstr>
      <vt:lpstr>Пример из банка заданий ВПР</vt:lpstr>
      <vt:lpstr>Пример из банка заданий ВПР</vt:lpstr>
      <vt:lpstr>Пример из открытого банка ФИПИ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Извлечение и интерпретация табличных данных</dc:title>
  <dc:creator>мама</dc:creator>
  <cp:lastModifiedBy>Фаязова</cp:lastModifiedBy>
  <cp:revision>15</cp:revision>
  <dcterms:created xsi:type="dcterms:W3CDTF">2024-10-29T11:18:55Z</dcterms:created>
  <dcterms:modified xsi:type="dcterms:W3CDTF">2024-11-06T05:59:23Z</dcterms:modified>
</cp:coreProperties>
</file>