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8F1BA5-09E0-431A-81AD-87AD753DA75A}">
          <p14:sldIdLst>
            <p14:sldId id="256"/>
            <p14:sldId id="273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4"/>
          </p14:sldIdLst>
        </p14:section>
        <p14:section name="Раздел без заголовка" id="{ABF503E9-5173-40BE-9446-B0E5714B998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Перевалова" userId="a924a490f6b0fdb8" providerId="LiveId" clId="{81E55A50-D707-4D8F-B7C8-059D576169CC}"/>
    <pc:docChg chg="undo custSel addSld delSld modSld sldOrd modMainMaster modSection">
      <pc:chgData name="Наталья Перевалова" userId="a924a490f6b0fdb8" providerId="LiveId" clId="{81E55A50-D707-4D8F-B7C8-059D576169CC}" dt="2024-12-09T16:02:07.988" v="3345"/>
      <pc:docMkLst>
        <pc:docMk/>
      </pc:docMkLst>
      <pc:sldChg chg="modSp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1985155207" sldId="256"/>
        </pc:sldMkLst>
        <pc:spChg chg="mod">
          <ac:chgData name="Наталья Перевалова" userId="a924a490f6b0fdb8" providerId="LiveId" clId="{81E55A50-D707-4D8F-B7C8-059D576169CC}" dt="2023-05-11T10:53:06.630" v="1476" actId="113"/>
          <ac:spMkLst>
            <pc:docMk/>
            <pc:sldMk cId="1985155207" sldId="256"/>
            <ac:spMk id="2" creationId="{4768182E-BCC6-4A31-ABBE-EDF55CA81749}"/>
          </ac:spMkLst>
        </pc:spChg>
        <pc:spChg chg="mod">
          <ac:chgData name="Наталья Перевалова" userId="a924a490f6b0fdb8" providerId="LiveId" clId="{81E55A50-D707-4D8F-B7C8-059D576169CC}" dt="2024-12-09T12:56:45.761" v="3105" actId="20577"/>
          <ac:spMkLst>
            <pc:docMk/>
            <pc:sldMk cId="1985155207" sldId="256"/>
            <ac:spMk id="3" creationId="{6E1BB12E-1887-4AD5-BB8A-5C4F847AAD78}"/>
          </ac:spMkLst>
        </pc:spChg>
      </pc:sldChg>
      <pc:sldChg chg="add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101885487" sldId="257"/>
        </pc:sldMkLst>
        <pc:spChg chg="mod">
          <ac:chgData name="Наталья Перевалова" userId="a924a490f6b0fdb8" providerId="LiveId" clId="{81E55A50-D707-4D8F-B7C8-059D576169CC}" dt="2023-05-11T10:24:09.494" v="363" actId="20577"/>
          <ac:spMkLst>
            <pc:docMk/>
            <pc:sldMk cId="101885487" sldId="257"/>
            <ac:spMk id="2" creationId="{1AAA2FD7-DD98-41F6-8B9D-313C365411C0}"/>
          </ac:spMkLst>
        </pc:spChg>
        <pc:picChg chg="add mod">
          <ac:chgData name="Наталья Перевалова" userId="a924a490f6b0fdb8" providerId="LiveId" clId="{81E55A50-D707-4D8F-B7C8-059D576169CC}" dt="2024-12-09T12:57:20.161" v="3112" actId="14100"/>
          <ac:picMkLst>
            <pc:docMk/>
            <pc:sldMk cId="101885487" sldId="257"/>
            <ac:picMk id="3" creationId="{D6D9B1C5-8C55-4D8A-B2E9-2FF5FEE5C5B7}"/>
          </ac:picMkLst>
        </pc:picChg>
      </pc:sldChg>
      <pc:sldChg chg="addSp delSp modSp new mod or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1368446247" sldId="258"/>
        </pc:sldMkLst>
        <pc:spChg chg="mod">
          <ac:chgData name="Наталья Перевалова" userId="a924a490f6b0fdb8" providerId="LiveId" clId="{81E55A50-D707-4D8F-B7C8-059D576169CC}" dt="2023-05-11T11:15:05.220" v="2476" actId="115"/>
          <ac:spMkLst>
            <pc:docMk/>
            <pc:sldMk cId="1368446247" sldId="258"/>
            <ac:spMk id="2" creationId="{1B472B0F-4A48-4381-A348-BA98352B90DF}"/>
          </ac:spMkLst>
        </pc:spChg>
        <pc:spChg chg="del">
          <ac:chgData name="Наталья Перевалова" userId="a924a490f6b0fdb8" providerId="LiveId" clId="{81E55A50-D707-4D8F-B7C8-059D576169CC}" dt="2024-12-09T15:07:47.007" v="3198" actId="931"/>
          <ac:spMkLst>
            <pc:docMk/>
            <pc:sldMk cId="1368446247" sldId="258"/>
            <ac:spMk id="3" creationId="{880F1C90-D902-4358-B553-FD8C4787F7F1}"/>
          </ac:spMkLst>
        </pc:spChg>
        <pc:picChg chg="add mod">
          <ac:chgData name="Наталья Перевалова" userId="a924a490f6b0fdb8" providerId="LiveId" clId="{81E55A50-D707-4D8F-B7C8-059D576169CC}" dt="2024-12-09T15:07:55.398" v="3201" actId="14100"/>
          <ac:picMkLst>
            <pc:docMk/>
            <pc:sldMk cId="1368446247" sldId="258"/>
            <ac:picMk id="5" creationId="{635FA57E-830E-4887-BEC4-28CF875F82AE}"/>
          </ac:picMkLst>
        </pc:picChg>
        <pc:picChg chg="add mod">
          <ac:chgData name="Наталья Перевалова" userId="a924a490f6b0fdb8" providerId="LiveId" clId="{81E55A50-D707-4D8F-B7C8-059D576169CC}" dt="2024-12-09T15:08:54.014" v="3210" actId="14100"/>
          <ac:picMkLst>
            <pc:docMk/>
            <pc:sldMk cId="1368446247" sldId="258"/>
            <ac:picMk id="6" creationId="{C7D2D5F3-994D-4DF6-8545-8BE55EBFB1F4}"/>
          </ac:picMkLst>
        </pc:picChg>
      </pc:sldChg>
      <pc:sldChg chg="add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277435091" sldId="259"/>
        </pc:sldMkLst>
        <pc:spChg chg="mod">
          <ac:chgData name="Наталья Перевалова" userId="a924a490f6b0fdb8" providerId="LiveId" clId="{81E55A50-D707-4D8F-B7C8-059D576169CC}" dt="2023-05-11T10:52:56.499" v="1474" actId="115"/>
          <ac:spMkLst>
            <pc:docMk/>
            <pc:sldMk cId="277435091" sldId="259"/>
            <ac:spMk id="2" creationId="{874C02BF-36E2-4216-9768-897AA1093524}"/>
          </ac:spMkLst>
        </pc:spChg>
        <pc:spChg chg="mod">
          <ac:chgData name="Наталья Перевалова" userId="a924a490f6b0fdb8" providerId="LiveId" clId="{81E55A50-D707-4D8F-B7C8-059D576169CC}" dt="2023-05-11T10:33:37.825" v="731" actId="255"/>
          <ac:spMkLst>
            <pc:docMk/>
            <pc:sldMk cId="277435091" sldId="259"/>
            <ac:spMk id="3" creationId="{42BD005F-9FED-4ED2-8C00-0AA463D36983}"/>
          </ac:spMkLst>
        </pc:spChg>
        <pc:picChg chg="add mod">
          <ac:chgData name="Наталья Перевалова" userId="a924a490f6b0fdb8" providerId="LiveId" clId="{81E55A50-D707-4D8F-B7C8-059D576169CC}" dt="2024-12-09T12:58:45.201" v="3121" actId="1076"/>
          <ac:picMkLst>
            <pc:docMk/>
            <pc:sldMk cId="277435091" sldId="259"/>
            <ac:picMk id="4" creationId="{4D6AA44E-CA10-4081-8D57-64615A03CDA1}"/>
          </ac:picMkLst>
        </pc:picChg>
      </pc:sldChg>
      <pc:sldChg chg="add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4164046005" sldId="260"/>
        </pc:sldMkLst>
        <pc:spChg chg="mod">
          <ac:chgData name="Наталья Перевалова" userId="a924a490f6b0fdb8" providerId="LiveId" clId="{81E55A50-D707-4D8F-B7C8-059D576169CC}" dt="2023-05-11T11:02:37.004" v="1905" actId="115"/>
          <ac:spMkLst>
            <pc:docMk/>
            <pc:sldMk cId="4164046005" sldId="260"/>
            <ac:spMk id="2" creationId="{E6642D54-BCE8-4CD0-84F3-B067252E8491}"/>
          </ac:spMkLst>
        </pc:spChg>
        <pc:spChg chg="mod">
          <ac:chgData name="Наталья Перевалова" userId="a924a490f6b0fdb8" providerId="LiveId" clId="{81E55A50-D707-4D8F-B7C8-059D576169CC}" dt="2023-05-11T10:42:16.904" v="1060" actId="115"/>
          <ac:spMkLst>
            <pc:docMk/>
            <pc:sldMk cId="4164046005" sldId="260"/>
            <ac:spMk id="3" creationId="{CE161E82-B874-42EA-A084-5F453E814C47}"/>
          </ac:spMkLst>
        </pc:spChg>
        <pc:picChg chg="add mod">
          <ac:chgData name="Наталья Перевалова" userId="a924a490f6b0fdb8" providerId="LiveId" clId="{81E55A50-D707-4D8F-B7C8-059D576169CC}" dt="2024-12-09T12:59:14.025" v="3126" actId="14100"/>
          <ac:picMkLst>
            <pc:docMk/>
            <pc:sldMk cId="4164046005" sldId="260"/>
            <ac:picMk id="4" creationId="{7968BDDA-DEFD-4557-9C1C-177E03F0E4B1}"/>
          </ac:picMkLst>
        </pc:picChg>
      </pc:sldChg>
      <pc:sldChg chg="addSp del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3144435772" sldId="261"/>
        </pc:sldMkLst>
        <pc:spChg chg="mod">
          <ac:chgData name="Наталья Перевалова" userId="a924a490f6b0fdb8" providerId="LiveId" clId="{81E55A50-D707-4D8F-B7C8-059D576169CC}" dt="2023-05-11T10:52:47.665" v="1472" actId="115"/>
          <ac:spMkLst>
            <pc:docMk/>
            <pc:sldMk cId="3144435772" sldId="261"/>
            <ac:spMk id="2" creationId="{035F32FB-28E1-4D93-99F8-69D5DBE971A3}"/>
          </ac:spMkLst>
        </pc:spChg>
        <pc:spChg chg="del">
          <ac:chgData name="Наталья Перевалова" userId="a924a490f6b0fdb8" providerId="LiveId" clId="{81E55A50-D707-4D8F-B7C8-059D576169CC}" dt="2024-12-09T15:09:38.378" v="3211" actId="931"/>
          <ac:spMkLst>
            <pc:docMk/>
            <pc:sldMk cId="3144435772" sldId="261"/>
            <ac:spMk id="3" creationId="{90A29814-3589-42E5-80AE-5BC8EB342399}"/>
          </ac:spMkLst>
        </pc:spChg>
        <pc:picChg chg="add mod">
          <ac:chgData name="Наталья Перевалова" userId="a924a490f6b0fdb8" providerId="LiveId" clId="{81E55A50-D707-4D8F-B7C8-059D576169CC}" dt="2024-12-09T15:09:42.853" v="3213" actId="14100"/>
          <ac:picMkLst>
            <pc:docMk/>
            <pc:sldMk cId="3144435772" sldId="261"/>
            <ac:picMk id="5" creationId="{E4D5626C-F698-4E91-A952-92C69B57477C}"/>
          </ac:picMkLst>
        </pc:picChg>
        <pc:picChg chg="add mod">
          <ac:chgData name="Наталья Перевалова" userId="a924a490f6b0fdb8" providerId="LiveId" clId="{81E55A50-D707-4D8F-B7C8-059D576169CC}" dt="2024-12-09T15:12:27.853" v="3216" actId="14100"/>
          <ac:picMkLst>
            <pc:docMk/>
            <pc:sldMk cId="3144435772" sldId="261"/>
            <ac:picMk id="6" creationId="{F454BC59-C0A3-4630-9BB8-A43FB599BF45}"/>
          </ac:picMkLst>
        </pc:picChg>
      </pc:sldChg>
      <pc:sldChg chg="add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3888510217" sldId="262"/>
        </pc:sldMkLst>
        <pc:spChg chg="mod">
          <ac:chgData name="Наталья Перевалова" userId="a924a490f6b0fdb8" providerId="LiveId" clId="{81E55A50-D707-4D8F-B7C8-059D576169CC}" dt="2023-05-11T11:02:44.836" v="1907" actId="115"/>
          <ac:spMkLst>
            <pc:docMk/>
            <pc:sldMk cId="3888510217" sldId="262"/>
            <ac:spMk id="2" creationId="{7B4E713F-B15E-40CE-9963-D7D81DBC9E3C}"/>
          </ac:spMkLst>
        </pc:spChg>
        <pc:spChg chg="mod">
          <ac:chgData name="Наталья Перевалова" userId="a924a490f6b0fdb8" providerId="LiveId" clId="{81E55A50-D707-4D8F-B7C8-059D576169CC}" dt="2023-05-11T10:51:57.831" v="1443" actId="115"/>
          <ac:spMkLst>
            <pc:docMk/>
            <pc:sldMk cId="3888510217" sldId="262"/>
            <ac:spMk id="3" creationId="{DA448EB6-87AF-4AE6-8438-0663446DC074}"/>
          </ac:spMkLst>
        </pc:spChg>
        <pc:picChg chg="add mod">
          <ac:chgData name="Наталья Перевалова" userId="a924a490f6b0fdb8" providerId="LiveId" clId="{81E55A50-D707-4D8F-B7C8-059D576169CC}" dt="2024-12-09T12:59:54.241" v="3137" actId="14100"/>
          <ac:picMkLst>
            <pc:docMk/>
            <pc:sldMk cId="3888510217" sldId="262"/>
            <ac:picMk id="4" creationId="{34F5D986-B8A8-4DA3-9E9A-B528F17745BC}"/>
          </ac:picMkLst>
        </pc:picChg>
      </pc:sldChg>
      <pc:sldChg chg="addSp del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1948162518" sldId="263"/>
        </pc:sldMkLst>
        <pc:spChg chg="mod">
          <ac:chgData name="Наталья Перевалова" userId="a924a490f6b0fdb8" providerId="LiveId" clId="{81E55A50-D707-4D8F-B7C8-059D576169CC}" dt="2023-05-11T10:52:41.385" v="1470" actId="1076"/>
          <ac:spMkLst>
            <pc:docMk/>
            <pc:sldMk cId="1948162518" sldId="263"/>
            <ac:spMk id="2" creationId="{C4629106-A667-4000-88DF-0FD53DF64C6C}"/>
          </ac:spMkLst>
        </pc:spChg>
        <pc:spChg chg="del">
          <ac:chgData name="Наталья Перевалова" userId="a924a490f6b0fdb8" providerId="LiveId" clId="{81E55A50-D707-4D8F-B7C8-059D576169CC}" dt="2024-12-09T15:23:33.037" v="3228"/>
          <ac:spMkLst>
            <pc:docMk/>
            <pc:sldMk cId="1948162518" sldId="263"/>
            <ac:spMk id="3" creationId="{6E54C4B2-D747-472C-9B60-7EC5100458DE}"/>
          </ac:spMkLst>
        </pc:spChg>
        <pc:picChg chg="add mod">
          <ac:chgData name="Наталья Перевалова" userId="a924a490f6b0fdb8" providerId="LiveId" clId="{81E55A50-D707-4D8F-B7C8-059D576169CC}" dt="2024-12-09T15:23:59.158" v="3231" actId="1076"/>
          <ac:picMkLst>
            <pc:docMk/>
            <pc:sldMk cId="1948162518" sldId="263"/>
            <ac:picMk id="4" creationId="{FDF93FD6-893C-43DB-A26B-52C52BD5CB0E}"/>
          </ac:picMkLst>
        </pc:picChg>
        <pc:picChg chg="add mod">
          <ac:chgData name="Наталья Перевалова" userId="a924a490f6b0fdb8" providerId="LiveId" clId="{81E55A50-D707-4D8F-B7C8-059D576169CC}" dt="2024-12-09T15:23:55.568" v="3230" actId="1076"/>
          <ac:picMkLst>
            <pc:docMk/>
            <pc:sldMk cId="1948162518" sldId="263"/>
            <ac:picMk id="5" creationId="{F1F4CFED-1D14-48B6-9624-362DB07A736F}"/>
          </ac:picMkLst>
        </pc:picChg>
        <pc:picChg chg="add mod">
          <ac:chgData name="Наталья Перевалова" userId="a924a490f6b0fdb8" providerId="LiveId" clId="{81E55A50-D707-4D8F-B7C8-059D576169CC}" dt="2024-12-09T15:26:58.263" v="3239" actId="14100"/>
          <ac:picMkLst>
            <pc:docMk/>
            <pc:sldMk cId="1948162518" sldId="263"/>
            <ac:picMk id="6" creationId="{BD6BF311-B61B-4AE8-BE55-5714A1C685D9}"/>
          </ac:picMkLst>
        </pc:picChg>
        <pc:picChg chg="add mod">
          <ac:chgData name="Наталья Перевалова" userId="a924a490f6b0fdb8" providerId="LiveId" clId="{81E55A50-D707-4D8F-B7C8-059D576169CC}" dt="2024-12-09T15:30:47.689" v="3246" actId="14100"/>
          <ac:picMkLst>
            <pc:docMk/>
            <pc:sldMk cId="1948162518" sldId="263"/>
            <ac:picMk id="7" creationId="{ECE6D371-E8C0-4443-88AC-6DC7F5335736}"/>
          </ac:picMkLst>
        </pc:picChg>
      </pc:sldChg>
      <pc:sldChg chg="add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2443645870" sldId="264"/>
        </pc:sldMkLst>
        <pc:spChg chg="mod">
          <ac:chgData name="Наталья Перевалова" userId="a924a490f6b0fdb8" providerId="LiveId" clId="{81E55A50-D707-4D8F-B7C8-059D576169CC}" dt="2023-05-11T10:54:28.113" v="1513" actId="115"/>
          <ac:spMkLst>
            <pc:docMk/>
            <pc:sldMk cId="2443645870" sldId="264"/>
            <ac:spMk id="2" creationId="{B976403C-29BD-41E9-97DB-C475D2AA7AB0}"/>
          </ac:spMkLst>
        </pc:spChg>
        <pc:spChg chg="mod">
          <ac:chgData name="Наталья Перевалова" userId="a924a490f6b0fdb8" providerId="LiveId" clId="{81E55A50-D707-4D8F-B7C8-059D576169CC}" dt="2024-12-09T12:30:48.017" v="2916" actId="20577"/>
          <ac:spMkLst>
            <pc:docMk/>
            <pc:sldMk cId="2443645870" sldId="264"/>
            <ac:spMk id="3" creationId="{4855783C-F7CD-4EB3-9261-0D08AD0D6CA9}"/>
          </ac:spMkLst>
        </pc:spChg>
        <pc:picChg chg="add mod">
          <ac:chgData name="Наталья Перевалова" userId="a924a490f6b0fdb8" providerId="LiveId" clId="{81E55A50-D707-4D8F-B7C8-059D576169CC}" dt="2024-12-09T13:00:25.971" v="3144" actId="14100"/>
          <ac:picMkLst>
            <pc:docMk/>
            <pc:sldMk cId="2443645870" sldId="264"/>
            <ac:picMk id="4" creationId="{28BF1755-DAC7-44D7-8224-B30492CF4ABE}"/>
          </ac:picMkLst>
        </pc:picChg>
      </pc:sldChg>
      <pc:sldChg chg="addSp del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4150624023" sldId="265"/>
        </pc:sldMkLst>
        <pc:spChg chg="mod">
          <ac:chgData name="Наталья Перевалова" userId="a924a490f6b0fdb8" providerId="LiveId" clId="{81E55A50-D707-4D8F-B7C8-059D576169CC}" dt="2023-05-11T11:01:26.023" v="1901" actId="115"/>
          <ac:spMkLst>
            <pc:docMk/>
            <pc:sldMk cId="4150624023" sldId="265"/>
            <ac:spMk id="2" creationId="{18E4F5C9-A6EE-4EBD-A644-4935CC14F15C}"/>
          </ac:spMkLst>
        </pc:spChg>
        <pc:spChg chg="del">
          <ac:chgData name="Наталья Перевалова" userId="a924a490f6b0fdb8" providerId="LiveId" clId="{81E55A50-D707-4D8F-B7C8-059D576169CC}" dt="2024-12-09T15:22:00.363" v="3217"/>
          <ac:spMkLst>
            <pc:docMk/>
            <pc:sldMk cId="4150624023" sldId="265"/>
            <ac:spMk id="3" creationId="{5B871CCF-F0A1-4AD3-A23A-60AD9F196B61}"/>
          </ac:spMkLst>
        </pc:spChg>
        <pc:spChg chg="add del mod">
          <ac:chgData name="Наталья Перевалова" userId="a924a490f6b0fdb8" providerId="LiveId" clId="{81E55A50-D707-4D8F-B7C8-059D576169CC}" dt="2024-12-09T15:57:25.949" v="3321"/>
          <ac:spMkLst>
            <pc:docMk/>
            <pc:sldMk cId="4150624023" sldId="265"/>
            <ac:spMk id="7" creationId="{BCB8D63E-7FCD-459D-B7EE-BF5D1E92402A}"/>
          </ac:spMkLst>
        </pc:spChg>
        <pc:picChg chg="add del mod">
          <ac:chgData name="Наталья Перевалова" userId="a924a490f6b0fdb8" providerId="LiveId" clId="{81E55A50-D707-4D8F-B7C8-059D576169CC}" dt="2024-12-09T15:24:05.768" v="3232" actId="21"/>
          <ac:picMkLst>
            <pc:docMk/>
            <pc:sldMk cId="4150624023" sldId="265"/>
            <ac:picMk id="4" creationId="{D53A5B69-EDDC-4BEA-92E1-487E240E2D20}"/>
          </ac:picMkLst>
        </pc:picChg>
        <pc:picChg chg="add del mod">
          <ac:chgData name="Наталья Перевалова" userId="a924a490f6b0fdb8" providerId="LiveId" clId="{81E55A50-D707-4D8F-B7C8-059D576169CC}" dt="2024-12-09T15:54:48.050" v="3312" actId="21"/>
          <ac:picMkLst>
            <pc:docMk/>
            <pc:sldMk cId="4150624023" sldId="265"/>
            <ac:picMk id="5" creationId="{07886261-4AB9-419E-9E0C-52AA577A7115}"/>
          </ac:picMkLst>
        </pc:picChg>
        <pc:picChg chg="add mod">
          <ac:chgData name="Наталья Перевалова" userId="a924a490f6b0fdb8" providerId="LiveId" clId="{81E55A50-D707-4D8F-B7C8-059D576169CC}" dt="2024-12-09T15:58:39.424" v="3329" actId="1076"/>
          <ac:picMkLst>
            <pc:docMk/>
            <pc:sldMk cId="4150624023" sldId="265"/>
            <ac:picMk id="8" creationId="{7AA6C49B-06A1-483F-97E4-8E1ACCD3BF7E}"/>
          </ac:picMkLst>
        </pc:picChg>
        <pc:picChg chg="add mod">
          <ac:chgData name="Наталья Перевалова" userId="a924a490f6b0fdb8" providerId="LiveId" clId="{81E55A50-D707-4D8F-B7C8-059D576169CC}" dt="2024-12-09T15:58:41.384" v="3330" actId="1076"/>
          <ac:picMkLst>
            <pc:docMk/>
            <pc:sldMk cId="4150624023" sldId="265"/>
            <ac:picMk id="9" creationId="{C29FE350-4A7A-482A-B97A-9216AD01A933}"/>
          </ac:picMkLst>
        </pc:picChg>
        <pc:picChg chg="add mod">
          <ac:chgData name="Наталья Перевалова" userId="a924a490f6b0fdb8" providerId="LiveId" clId="{81E55A50-D707-4D8F-B7C8-059D576169CC}" dt="2024-12-09T15:58:55.864" v="3337" actId="14100"/>
          <ac:picMkLst>
            <pc:docMk/>
            <pc:sldMk cId="4150624023" sldId="265"/>
            <ac:picMk id="10" creationId="{6D0496C4-3ED7-46D6-B791-129036F00FE0}"/>
          </ac:picMkLst>
        </pc:picChg>
      </pc:sldChg>
      <pc:sldChg chg="add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1788580264" sldId="266"/>
        </pc:sldMkLst>
        <pc:spChg chg="mod">
          <ac:chgData name="Наталья Перевалова" userId="a924a490f6b0fdb8" providerId="LiveId" clId="{81E55A50-D707-4D8F-B7C8-059D576169CC}" dt="2023-05-11T11:03:25.474" v="1946" actId="115"/>
          <ac:spMkLst>
            <pc:docMk/>
            <pc:sldMk cId="1788580264" sldId="266"/>
            <ac:spMk id="2" creationId="{C2F98DFA-1C91-4D9E-BC78-FA8368398748}"/>
          </ac:spMkLst>
        </pc:spChg>
        <pc:spChg chg="mod">
          <ac:chgData name="Наталья Перевалова" userId="a924a490f6b0fdb8" providerId="LiveId" clId="{81E55A50-D707-4D8F-B7C8-059D576169CC}" dt="2023-05-11T11:09:47.140" v="2231" actId="20577"/>
          <ac:spMkLst>
            <pc:docMk/>
            <pc:sldMk cId="1788580264" sldId="266"/>
            <ac:spMk id="3" creationId="{45F3EFB7-B8CD-4FA8-8586-9EAA143C0F8B}"/>
          </ac:spMkLst>
        </pc:spChg>
        <pc:picChg chg="add mod">
          <ac:chgData name="Наталья Перевалова" userId="a924a490f6b0fdb8" providerId="LiveId" clId="{81E55A50-D707-4D8F-B7C8-059D576169CC}" dt="2024-12-09T13:01:31.169" v="3159" actId="1076"/>
          <ac:picMkLst>
            <pc:docMk/>
            <pc:sldMk cId="1788580264" sldId="266"/>
            <ac:picMk id="4" creationId="{EBE42E41-FBE0-48D9-8617-49C59C9E4D32}"/>
          </ac:picMkLst>
        </pc:picChg>
      </pc:sldChg>
      <pc:sldChg chg="addSp del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2132242440" sldId="267"/>
        </pc:sldMkLst>
        <pc:spChg chg="mod">
          <ac:chgData name="Наталья Перевалова" userId="a924a490f6b0fdb8" providerId="LiveId" clId="{81E55A50-D707-4D8F-B7C8-059D576169CC}" dt="2023-05-11T11:10:15.591" v="2255" actId="115"/>
          <ac:spMkLst>
            <pc:docMk/>
            <pc:sldMk cId="2132242440" sldId="267"/>
            <ac:spMk id="2" creationId="{94FF5C7E-80F0-4F28-A031-914E424F9DDE}"/>
          </ac:spMkLst>
        </pc:spChg>
        <pc:spChg chg="del">
          <ac:chgData name="Наталья Перевалова" userId="a924a490f6b0fdb8" providerId="LiveId" clId="{81E55A50-D707-4D8F-B7C8-059D576169CC}" dt="2024-12-09T15:34:18.555" v="3251"/>
          <ac:spMkLst>
            <pc:docMk/>
            <pc:sldMk cId="2132242440" sldId="267"/>
            <ac:spMk id="3" creationId="{95B5262A-0B4E-408D-B984-C52135C8DC33}"/>
          </ac:spMkLst>
        </pc:spChg>
        <pc:picChg chg="add mod">
          <ac:chgData name="Наталья Перевалова" userId="a924a490f6b0fdb8" providerId="LiveId" clId="{81E55A50-D707-4D8F-B7C8-059D576169CC}" dt="2024-12-09T15:53:51.072" v="3305" actId="14100"/>
          <ac:picMkLst>
            <pc:docMk/>
            <pc:sldMk cId="2132242440" sldId="267"/>
            <ac:picMk id="4" creationId="{6BA7F29D-3B85-415B-9E1E-51331AB0EDC3}"/>
          </ac:picMkLst>
        </pc:picChg>
        <pc:picChg chg="add mod">
          <ac:chgData name="Наталья Перевалова" userId="a924a490f6b0fdb8" providerId="LiveId" clId="{81E55A50-D707-4D8F-B7C8-059D576169CC}" dt="2024-12-09T15:54:12.744" v="3310" actId="14100"/>
          <ac:picMkLst>
            <pc:docMk/>
            <pc:sldMk cId="2132242440" sldId="267"/>
            <ac:picMk id="5" creationId="{EEA33C19-77D2-4553-95CD-7E939B4E5142}"/>
          </ac:picMkLst>
        </pc:picChg>
        <pc:picChg chg="add mod">
          <ac:chgData name="Наталья Перевалова" userId="a924a490f6b0fdb8" providerId="LiveId" clId="{81E55A50-D707-4D8F-B7C8-059D576169CC}" dt="2024-12-09T15:53:53.849" v="3306" actId="14100"/>
          <ac:picMkLst>
            <pc:docMk/>
            <pc:sldMk cId="2132242440" sldId="267"/>
            <ac:picMk id="6" creationId="{9D1C7D81-659B-457D-ABB0-B846AFFB9081}"/>
          </ac:picMkLst>
        </pc:picChg>
      </pc:sldChg>
      <pc:sldChg chg="add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1131384350" sldId="268"/>
        </pc:sldMkLst>
        <pc:spChg chg="mod">
          <ac:chgData name="Наталья Перевалова" userId="a924a490f6b0fdb8" providerId="LiveId" clId="{81E55A50-D707-4D8F-B7C8-059D576169CC}" dt="2023-05-11T11:12:10.640" v="2295" actId="14100"/>
          <ac:spMkLst>
            <pc:docMk/>
            <pc:sldMk cId="1131384350" sldId="268"/>
            <ac:spMk id="2" creationId="{2BB3B471-7E2C-4AF5-B925-69B8A1823850}"/>
          </ac:spMkLst>
        </pc:spChg>
        <pc:spChg chg="mod">
          <ac:chgData name="Наталья Перевалова" userId="a924a490f6b0fdb8" providerId="LiveId" clId="{81E55A50-D707-4D8F-B7C8-059D576169CC}" dt="2023-05-11T11:19:40.203" v="2703" actId="20577"/>
          <ac:spMkLst>
            <pc:docMk/>
            <pc:sldMk cId="1131384350" sldId="268"/>
            <ac:spMk id="3" creationId="{C26EDD89-E688-4E50-AE75-CA3D176306B8}"/>
          </ac:spMkLst>
        </pc:spChg>
        <pc:picChg chg="add mod">
          <ac:chgData name="Наталья Перевалова" userId="a924a490f6b0fdb8" providerId="LiveId" clId="{81E55A50-D707-4D8F-B7C8-059D576169CC}" dt="2024-12-09T13:01:17.993" v="3158" actId="14100"/>
          <ac:picMkLst>
            <pc:docMk/>
            <pc:sldMk cId="1131384350" sldId="268"/>
            <ac:picMk id="4" creationId="{373CE2D2-02EF-4D7E-AEC9-B505C94A5D4F}"/>
          </ac:picMkLst>
        </pc:picChg>
      </pc:sldChg>
      <pc:sldChg chg="addSp del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112313312" sldId="269"/>
        </pc:sldMkLst>
        <pc:spChg chg="mod">
          <ac:chgData name="Наталья Перевалова" userId="a924a490f6b0fdb8" providerId="LiveId" clId="{81E55A50-D707-4D8F-B7C8-059D576169CC}" dt="2023-05-11T11:21:03.161" v="2738" actId="115"/>
          <ac:spMkLst>
            <pc:docMk/>
            <pc:sldMk cId="112313312" sldId="269"/>
            <ac:spMk id="2" creationId="{3CAFFC91-64BB-4E06-A050-4AC7201F6A59}"/>
          </ac:spMkLst>
        </pc:spChg>
        <pc:spChg chg="del">
          <ac:chgData name="Наталья Перевалова" userId="a924a490f6b0fdb8" providerId="LiveId" clId="{81E55A50-D707-4D8F-B7C8-059D576169CC}" dt="2024-12-09T15:36:28.638" v="3257"/>
          <ac:spMkLst>
            <pc:docMk/>
            <pc:sldMk cId="112313312" sldId="269"/>
            <ac:spMk id="3" creationId="{12FC4ABB-358A-4CEC-B61F-D0BE6444BF07}"/>
          </ac:spMkLst>
        </pc:spChg>
        <pc:picChg chg="add mod">
          <ac:chgData name="Наталья Перевалова" userId="a924a490f6b0fdb8" providerId="LiveId" clId="{81E55A50-D707-4D8F-B7C8-059D576169CC}" dt="2024-12-09T15:48:21.279" v="3288" actId="1076"/>
          <ac:picMkLst>
            <pc:docMk/>
            <pc:sldMk cId="112313312" sldId="269"/>
            <ac:picMk id="4" creationId="{1569C457-E83C-452D-8791-706A185FB88A}"/>
          </ac:picMkLst>
        </pc:picChg>
        <pc:picChg chg="add mod">
          <ac:chgData name="Наталья Перевалова" userId="a924a490f6b0fdb8" providerId="LiveId" clId="{81E55A50-D707-4D8F-B7C8-059D576169CC}" dt="2024-12-09T15:48:03.760" v="3281" actId="1076"/>
          <ac:picMkLst>
            <pc:docMk/>
            <pc:sldMk cId="112313312" sldId="269"/>
            <ac:picMk id="5" creationId="{1E669CAB-1E7A-4B0B-9020-C2F20674EACA}"/>
          </ac:picMkLst>
        </pc:picChg>
        <pc:picChg chg="add mod">
          <ac:chgData name="Наталья Перевалова" userId="a924a490f6b0fdb8" providerId="LiveId" clId="{81E55A50-D707-4D8F-B7C8-059D576169CC}" dt="2024-12-09T15:48:19.687" v="3287" actId="14100"/>
          <ac:picMkLst>
            <pc:docMk/>
            <pc:sldMk cId="112313312" sldId="269"/>
            <ac:picMk id="6" creationId="{D7E568AB-C719-44F9-8736-C42E1955C1B6}"/>
          </ac:picMkLst>
        </pc:picChg>
      </pc:sldChg>
      <pc:sldChg chg="addSp modSp new del mod">
        <pc:chgData name="Наталья Перевалова" userId="a924a490f6b0fdb8" providerId="LiveId" clId="{81E55A50-D707-4D8F-B7C8-059D576169CC}" dt="2024-12-09T12:51:43.029" v="3095" actId="2696"/>
        <pc:sldMkLst>
          <pc:docMk/>
          <pc:sldMk cId="3456826208" sldId="270"/>
        </pc:sldMkLst>
        <pc:spChg chg="mod">
          <ac:chgData name="Наталья Перевалова" userId="a924a490f6b0fdb8" providerId="LiveId" clId="{81E55A50-D707-4D8F-B7C8-059D576169CC}" dt="2024-12-09T12:48:54.824" v="3064" actId="14100"/>
          <ac:spMkLst>
            <pc:docMk/>
            <pc:sldMk cId="3456826208" sldId="270"/>
            <ac:spMk id="2" creationId="{9BB9EA04-EF39-454F-A187-69E45A305E74}"/>
          </ac:spMkLst>
        </pc:spChg>
        <pc:picChg chg="add mod">
          <ac:chgData name="Наталья Перевалова" userId="a924a490f6b0fdb8" providerId="LiveId" clId="{81E55A50-D707-4D8F-B7C8-059D576169CC}" dt="2024-12-09T12:48:45.911" v="3062" actId="14100"/>
          <ac:picMkLst>
            <pc:docMk/>
            <pc:sldMk cId="3456826208" sldId="270"/>
            <ac:picMk id="4" creationId="{DFFFEF20-C665-47D2-9F6B-06EA121D106B}"/>
          </ac:picMkLst>
        </pc:picChg>
      </pc:sldChg>
      <pc:sldChg chg="addSp del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1780381779" sldId="271"/>
        </pc:sldMkLst>
        <pc:spChg chg="add del mod">
          <ac:chgData name="Наталья Перевалова" userId="a924a490f6b0fdb8" providerId="LiveId" clId="{81E55A50-D707-4D8F-B7C8-059D576169CC}" dt="2024-12-09T12:49:52.295" v="3072"/>
          <ac:spMkLst>
            <pc:docMk/>
            <pc:sldMk cId="1780381779" sldId="271"/>
            <ac:spMk id="2" creationId="{8E18EED5-58C4-4FBA-9F83-E717B0493EAC}"/>
          </ac:spMkLst>
        </pc:spChg>
        <pc:picChg chg="add mod">
          <ac:chgData name="Наталья Перевалова" userId="a924a490f6b0fdb8" providerId="LiveId" clId="{81E55A50-D707-4D8F-B7C8-059D576169CC}" dt="2024-12-09T12:50:47.873" v="3086" actId="14100"/>
          <ac:picMkLst>
            <pc:docMk/>
            <pc:sldMk cId="1780381779" sldId="271"/>
            <ac:picMk id="3" creationId="{837D3A01-6556-46D0-B6EA-5BD09C228AEB}"/>
          </ac:picMkLst>
        </pc:picChg>
        <pc:picChg chg="add mod">
          <ac:chgData name="Наталья Перевалова" userId="a924a490f6b0fdb8" providerId="LiveId" clId="{81E55A50-D707-4D8F-B7C8-059D576169CC}" dt="2024-12-09T13:02:03.881" v="3162" actId="14100"/>
          <ac:picMkLst>
            <pc:docMk/>
            <pc:sldMk cId="1780381779" sldId="271"/>
            <ac:picMk id="4" creationId="{B939C44F-ADE6-4455-9F89-32B54187FBC1}"/>
          </ac:picMkLst>
        </pc:picChg>
      </pc:sldChg>
      <pc:sldChg chg="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2009927845" sldId="272"/>
        </pc:sldMkLst>
        <pc:spChg chg="mod">
          <ac:chgData name="Наталья Перевалова" userId="a924a490f6b0fdb8" providerId="LiveId" clId="{81E55A50-D707-4D8F-B7C8-059D576169CC}" dt="2023-05-11T11:24:47.570" v="2863" actId="113"/>
          <ac:spMkLst>
            <pc:docMk/>
            <pc:sldMk cId="2009927845" sldId="272"/>
            <ac:spMk id="2" creationId="{1505A456-0475-4495-8556-AB71B8F79D7B}"/>
          </ac:spMkLst>
        </pc:spChg>
      </pc:sldChg>
      <pc:sldChg chg="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558858551" sldId="273"/>
        </pc:sldMkLst>
        <pc:spChg chg="mod">
          <ac:chgData name="Наталья Перевалова" userId="a924a490f6b0fdb8" providerId="LiveId" clId="{81E55A50-D707-4D8F-B7C8-059D576169CC}" dt="2024-12-09T12:37:36.107" v="2963" actId="20577"/>
          <ac:spMkLst>
            <pc:docMk/>
            <pc:sldMk cId="558858551" sldId="273"/>
            <ac:spMk id="2" creationId="{1667DDDC-A191-4BEE-A1F8-AFCDC5777523}"/>
          </ac:spMkLst>
        </pc:spChg>
        <pc:spChg chg="mod">
          <ac:chgData name="Наталья Перевалова" userId="a924a490f6b0fdb8" providerId="LiveId" clId="{81E55A50-D707-4D8F-B7C8-059D576169CC}" dt="2024-12-09T12:37:44.493" v="2965" actId="27636"/>
          <ac:spMkLst>
            <pc:docMk/>
            <pc:sldMk cId="558858551" sldId="273"/>
            <ac:spMk id="3" creationId="{9936874B-C12D-4752-9857-BB368338A1AC}"/>
          </ac:spMkLst>
        </pc:spChg>
      </pc:sldChg>
      <pc:sldChg chg="addSp modSp new mod modTransition">
        <pc:chgData name="Наталья Перевалова" userId="a924a490f6b0fdb8" providerId="LiveId" clId="{81E55A50-D707-4D8F-B7C8-059D576169CC}" dt="2024-12-09T16:02:07.988" v="3345"/>
        <pc:sldMkLst>
          <pc:docMk/>
          <pc:sldMk cId="2057825690" sldId="274"/>
        </pc:sldMkLst>
        <pc:spChg chg="mod">
          <ac:chgData name="Наталья Перевалова" userId="a924a490f6b0fdb8" providerId="LiveId" clId="{81E55A50-D707-4D8F-B7C8-059D576169CC}" dt="2024-12-09T13:02:42.534" v="3188" actId="20577"/>
          <ac:spMkLst>
            <pc:docMk/>
            <pc:sldMk cId="2057825690" sldId="274"/>
            <ac:spMk id="2" creationId="{67A72392-AFB0-4C89-8A17-7CAF148AD625}"/>
          </ac:spMkLst>
        </pc:spChg>
        <pc:picChg chg="add mod">
          <ac:chgData name="Наталья Перевалова" userId="a924a490f6b0fdb8" providerId="LiveId" clId="{81E55A50-D707-4D8F-B7C8-059D576169CC}" dt="2024-12-09T13:03:07.513" v="3197" actId="1076"/>
          <ac:picMkLst>
            <pc:docMk/>
            <pc:sldMk cId="2057825690" sldId="274"/>
            <ac:picMk id="3" creationId="{01BC0337-DEA6-478B-AC7D-98BEF57F26B9}"/>
          </ac:picMkLst>
        </pc:picChg>
      </pc:sldChg>
      <pc:sldChg chg="new del">
        <pc:chgData name="Наталья Перевалова" userId="a924a490f6b0fdb8" providerId="LiveId" clId="{81E55A50-D707-4D8F-B7C8-059D576169CC}" dt="2024-12-09T15:32:58.470" v="3248" actId="2696"/>
        <pc:sldMkLst>
          <pc:docMk/>
          <pc:sldMk cId="721006622" sldId="275"/>
        </pc:sldMkLst>
      </pc:sldChg>
      <pc:sldChg chg="new del">
        <pc:chgData name="Наталья Перевалова" userId="a924a490f6b0fdb8" providerId="LiveId" clId="{81E55A50-D707-4D8F-B7C8-059D576169CC}" dt="2024-12-09T15:33:32.190" v="3250" actId="2696"/>
        <pc:sldMkLst>
          <pc:docMk/>
          <pc:sldMk cId="2958848010" sldId="275"/>
        </pc:sldMkLst>
      </pc:sldChg>
      <pc:sldMasterChg chg="modTransition modSldLayout">
        <pc:chgData name="Наталья Перевалова" userId="a924a490f6b0fdb8" providerId="LiveId" clId="{81E55A50-D707-4D8F-B7C8-059D576169CC}" dt="2024-12-09T16:02:07.988" v="3345"/>
        <pc:sldMasterMkLst>
          <pc:docMk/>
          <pc:sldMasterMk cId="0" sldId="2147483648"/>
        </pc:sldMasterMkLst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Наталья Перевалова" userId="a924a490f6b0fdb8" providerId="LiveId" clId="{81E55A50-D707-4D8F-B7C8-059D576169CC}" dt="2024-12-09T16:02:07.988" v="3345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8182E-BCC6-4A31-ABBE-EDF55CA81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88996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1798 «Феникс»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Москва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BB12E-1887-4AD5-BB8A-5C4F847AA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505076"/>
            <a:ext cx="8689976" cy="2752724"/>
          </a:xfrm>
        </p:spPr>
        <p:txBody>
          <a:bodyPr>
            <a:normAutofit fontScale="92500" lnSpcReduction="20000"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вода»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(опыты и эксперименты с водой)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и Старший дошкольный возраст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Перевалова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5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6403C-29BD-41E9-97DB-C475D2AA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095487"/>
          </a:xfrm>
        </p:spPr>
        <p:txBody>
          <a:bodyPr/>
          <a:lstStyle/>
          <a:p>
            <a:r>
              <a:rPr lang="ru-RU" b="1" u="sng" dirty="0"/>
              <a:t>Опыт№4 «Вода не имеет вкуса»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55783C-F7CD-4EB3-9261-0D08AD0D6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2133601"/>
            <a:ext cx="10351752" cy="3705224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</a:rPr>
              <a:t>Материалы: </a:t>
            </a:r>
            <a:r>
              <a:rPr lang="ru-RU" dirty="0">
                <a:solidFill>
                  <a:schemeClr val="tx1"/>
                </a:solidFill>
              </a:rPr>
              <a:t>три стакана с питьевой водой, сахар, лимон, соль, ложка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опыт: </a:t>
            </a:r>
            <a:r>
              <a:rPr lang="ru-RU" dirty="0">
                <a:solidFill>
                  <a:schemeClr val="tx1"/>
                </a:solidFill>
              </a:rPr>
              <a:t>перед началом попробуйте воду на вкус. Затем в один стакан положите ложку сахара, в другой соли, в третий добавьте несколько капель лимона. Размешайте и снова попробуйте. Что изменилось?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Вывод: </a:t>
            </a:r>
            <a:r>
              <a:rPr lang="ru-RU" dirty="0">
                <a:solidFill>
                  <a:schemeClr val="tx1"/>
                </a:solidFill>
              </a:rPr>
              <a:t>простая питьевая вода не имеет вкуса.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F1755-DAC7-44D7-8224-B30492CF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4423429"/>
            <a:ext cx="1847849" cy="22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4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4F5C9-A6EE-4EBD-A644-4935CC14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«вода не имеет вкуса»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29FE350-4A7A-482A-B97A-9216AD01A9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82293" y="2575543"/>
            <a:ext cx="3427413" cy="31495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A6C49B-06A1-483F-97E4-8E1ACCD3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9" y="2546969"/>
            <a:ext cx="3048310" cy="32067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0496C4-3ED7-46D6-B791-129036F00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750" y="2575543"/>
            <a:ext cx="3390515" cy="31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98DFA-1C91-4D9E-BC78-FA836839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171687"/>
          </a:xfrm>
        </p:spPr>
        <p:txBody>
          <a:bodyPr/>
          <a:lstStyle/>
          <a:p>
            <a:r>
              <a:rPr lang="ru-RU" b="1" u="sng" dirty="0"/>
              <a:t>Опыт №5 «вода не имеет запаха»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3EFB7-B8CD-4FA8-8586-9EAA143C0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2524125"/>
            <a:ext cx="10351752" cy="3181350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</a:rPr>
              <a:t>Материалы: </a:t>
            </a:r>
            <a:r>
              <a:rPr lang="ru-RU" dirty="0">
                <a:solidFill>
                  <a:schemeClr val="tx1"/>
                </a:solidFill>
              </a:rPr>
              <a:t>стакан с питьевой водой, настойка мяты , пипетка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Опыт: </a:t>
            </a:r>
            <a:r>
              <a:rPr lang="ru-RU" dirty="0">
                <a:solidFill>
                  <a:schemeClr val="tx1"/>
                </a:solidFill>
              </a:rPr>
              <a:t>перед началом опыта понюхайте воду, затем добавьте в воду несколько капель мяты. Вода приобретет определенный запах.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Вывод:</a:t>
            </a:r>
            <a:r>
              <a:rPr lang="ru-RU" dirty="0">
                <a:solidFill>
                  <a:schemeClr val="tx1"/>
                </a:solidFill>
              </a:rPr>
              <a:t> вода начинает пахнуть теми веществами, которые в нее добавляют.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E42E41-FBE0-48D9-8617-49C59C9E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4539331"/>
            <a:ext cx="1743074" cy="21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8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F5C7E-80F0-4F28-A031-914E424F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Вода не имеет запаха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A7F29D-3B85-415B-9E1E-51331AB0ED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4851" y="2482904"/>
            <a:ext cx="2581274" cy="304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33C19-77D2-4553-95CD-7E939B4E5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740" y="2400300"/>
            <a:ext cx="3089043" cy="32194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1C7D81-659B-457D-ABB0-B846AFFB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2400300"/>
            <a:ext cx="34956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3B471-7E2C-4AF5-B925-69B8A1823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1300785"/>
            <a:ext cx="9953625" cy="1061415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Опыт№6 «вода склеивает бумагу»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EDD89-E688-4E50-AE75-CA3D17630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828925"/>
            <a:ext cx="8689976" cy="2728290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</a:rPr>
              <a:t>Материалы: </a:t>
            </a:r>
            <a:r>
              <a:rPr lang="ru-RU" dirty="0">
                <a:solidFill>
                  <a:schemeClr val="tx1"/>
                </a:solidFill>
              </a:rPr>
              <a:t>стакан с водой, поднос, два листа бумаги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Опыт: </a:t>
            </a:r>
            <a:r>
              <a:rPr lang="ru-RU" dirty="0">
                <a:solidFill>
                  <a:schemeClr val="tx1"/>
                </a:solidFill>
              </a:rPr>
              <a:t>на поднос положите два листа бумаги , смочите их обильно водой и попробуйте разъединить листы. Вы будете испытывать затруднения.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Вывод:</a:t>
            </a:r>
            <a:r>
              <a:rPr lang="ru-RU" dirty="0">
                <a:solidFill>
                  <a:schemeClr val="tx1"/>
                </a:solidFill>
              </a:rPr>
              <a:t> вода обладает склеивающим эффектом.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3CE2D2-02EF-4D7E-AEC9-B505C94A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82" y="4342805"/>
            <a:ext cx="1793094" cy="23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FFC91-64BB-4E06-A050-4AC7201F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34083"/>
          </a:xfrm>
        </p:spPr>
        <p:txBody>
          <a:bodyPr/>
          <a:lstStyle/>
          <a:p>
            <a:r>
              <a:rPr lang="ru-RU" b="1" u="sng" dirty="0"/>
              <a:t>«Вода склеивает бумагу»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69C457-E83C-452D-8791-706A185FB8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72024" y="2466976"/>
            <a:ext cx="3228975" cy="304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669CAB-1E7A-4B0B-9020-C2F20674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774" y="2466976"/>
            <a:ext cx="3228975" cy="30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E568AB-C719-44F9-8736-C42E1955C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2466975"/>
            <a:ext cx="3629025" cy="32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7D3A01-6556-46D0-B6EA-5BD09C228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4" y="1647824"/>
            <a:ext cx="10658475" cy="11239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39C44F-ADE6-4455-9F89-32B54187F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3115782"/>
            <a:ext cx="2409825" cy="31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5A456-0475-4495-8556-AB71B8F7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506058"/>
          </a:xfrm>
        </p:spPr>
        <p:txBody>
          <a:bodyPr/>
          <a:lstStyle/>
          <a:p>
            <a:r>
              <a:rPr lang="ru-RU" b="1" dirty="0"/>
              <a:t> пословица гласит: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«Расскажи-и я забуду,</a:t>
            </a:r>
            <a:br>
              <a:rPr lang="ru-RU" b="1" dirty="0"/>
            </a:br>
            <a:r>
              <a:rPr lang="ru-RU" b="1" dirty="0"/>
              <a:t>покажи-и я забуду,</a:t>
            </a:r>
            <a:br>
              <a:rPr lang="ru-RU" b="1" dirty="0"/>
            </a:br>
            <a:r>
              <a:rPr lang="ru-RU" b="1" dirty="0"/>
              <a:t>  дай попробовать и я пойму»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992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72392-AFB0-4C89-8A17-7CAF148A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BC0337-DEA6-478B-AC7D-98BEF57F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1743075"/>
            <a:ext cx="38385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7DDDC-A191-4BEE-A1F8-AFCDC577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вода, кому и зачем она нужна?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6874B-C12D-4752-9857-BB368338A1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Вода нужна абсолютно всем живым существам - людям, животным, насекомым, растениям. Животные не только пьют воду и плавают в ней, некоторые из них живут в воде постоянно. </a:t>
            </a:r>
          </a:p>
          <a:p>
            <a:r>
              <a:rPr lang="ru-RU" dirty="0"/>
              <a:t>Растениям тоже необходима вода для жизни и роста, иначе они бы просто засохнут. Но больше всех используем воду мы - люди. Если все другие существа в основном только утоляют водой жажду и плавают в ней, то мы используем воду во многих целях: не только для гигиены и приготовления пищи, но и для изготовления лекарств, производства различных вещей необходимых человеку. Без воды невозможно обойтись ни на одном предприятии - фабрике или заводе.</a:t>
            </a:r>
          </a:p>
        </p:txBody>
      </p:sp>
    </p:spTree>
    <p:extLst>
      <p:ext uri="{BB962C8B-B14F-4D97-AF65-F5344CB8AC3E}">
        <p14:creationId xmlns:p14="http://schemas.microsoft.com/office/powerpoint/2010/main" val="55885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A2FD7-DD98-41F6-8B9D-313C3654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182083"/>
          </a:xfrm>
        </p:spPr>
        <p:txBody>
          <a:bodyPr>
            <a:normAutofit/>
          </a:bodyPr>
          <a:lstStyle/>
          <a:p>
            <a:r>
              <a:rPr lang="ru-RU" b="1" u="sng" dirty="0"/>
              <a:t>Познакомимся с водой поближе!</a:t>
            </a:r>
            <a:br>
              <a:rPr lang="ru-RU" b="1" u="sng" dirty="0"/>
            </a:br>
            <a:br>
              <a:rPr lang="ru-RU" b="1" u="sng" dirty="0"/>
            </a:br>
            <a:r>
              <a:rPr lang="ru-RU" sz="2800" dirty="0"/>
              <a:t>Вода-идеальное вещество, которое помогает нам познакомиться с физическими свойствами предметов!</a:t>
            </a:r>
            <a:br>
              <a:rPr lang="ru-RU" sz="2800" dirty="0"/>
            </a:br>
            <a:r>
              <a:rPr lang="ru-RU" sz="2800" b="1" u="sng" dirty="0"/>
              <a:t>Свойства воды:</a:t>
            </a:r>
            <a:br>
              <a:rPr lang="ru-RU" sz="2800" b="1" u="sng" dirty="0"/>
            </a:br>
            <a:r>
              <a:rPr lang="ru-RU" sz="2800" dirty="0"/>
              <a:t>- </a:t>
            </a:r>
            <a:r>
              <a:rPr lang="ru-RU" sz="2400" dirty="0"/>
              <a:t>способность пребывать в жидком , твердом и газообразном состоянии;</a:t>
            </a:r>
            <a:br>
              <a:rPr lang="ru-RU" sz="2400" dirty="0"/>
            </a:br>
            <a:r>
              <a:rPr lang="ru-RU" sz="2400" dirty="0"/>
              <a:t>-способность легко растворять различные вещества;</a:t>
            </a:r>
            <a:br>
              <a:rPr lang="ru-RU" sz="2400" dirty="0"/>
            </a:br>
            <a:r>
              <a:rPr lang="ru-RU" sz="2400" dirty="0"/>
              <a:t>-прозрачность воды.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9B1C5-8C55-4D8A-B2E9-2FF5FEE5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731" y="4680989"/>
            <a:ext cx="1602594" cy="19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C02BF-36E2-4216-9768-897AA109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1124062"/>
          </a:xfrm>
        </p:spPr>
        <p:txBody>
          <a:bodyPr/>
          <a:lstStyle/>
          <a:p>
            <a:r>
              <a:rPr lang="ru-RU" b="1" u="sng" dirty="0"/>
              <a:t>Опыт №1 «Вода прозрачная»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BD005F-9FED-4ED2-8C00-0AA463D36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6" y="2200275"/>
            <a:ext cx="9715500" cy="3752850"/>
          </a:xfrm>
        </p:spPr>
        <p:txBody>
          <a:bodyPr/>
          <a:lstStyle/>
          <a:p>
            <a:r>
              <a:rPr lang="ru-RU" b="1" u="sng" dirty="0"/>
              <a:t>Материалы:  </a:t>
            </a:r>
            <a:r>
              <a:rPr lang="ru-RU" dirty="0"/>
              <a:t>стакан с водой и томатным соком, трубочки для коктейля</a:t>
            </a:r>
          </a:p>
          <a:p>
            <a:r>
              <a:rPr lang="ru-RU" b="1" u="sng" dirty="0"/>
              <a:t>Опыт: </a:t>
            </a:r>
            <a:r>
              <a:rPr lang="ru-RU" dirty="0"/>
              <a:t>берем стакан чистой водой и томатным соком, помещаем в них коктейльные трубочки. В стакане с водой трубочку видно, в стакане с соком- нет.</a:t>
            </a:r>
          </a:p>
          <a:p>
            <a:r>
              <a:rPr lang="ru-RU" sz="2400" b="1" u="sng" dirty="0"/>
              <a:t>Вывод: </a:t>
            </a:r>
            <a:r>
              <a:rPr lang="ru-RU" sz="2400" dirty="0"/>
              <a:t>вода прозрачная, томатный сок-нет.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6AA44E-CA10-4081-8D57-64615A03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03" y="4489972"/>
            <a:ext cx="1722047" cy="21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72B0F-4A48-4381-A348-BA98352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«Вода прозрачная»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5FA57E-830E-4887-BEC4-28CF875F82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0" y="2366963"/>
            <a:ext cx="3571875" cy="342423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D2D5F3-994D-4DF6-8545-8BE55EBF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9" y="2366963"/>
            <a:ext cx="3848101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4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42D54-BCE8-4CD0-84F3-B067252E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609837"/>
          </a:xfrm>
        </p:spPr>
        <p:txBody>
          <a:bodyPr/>
          <a:lstStyle/>
          <a:p>
            <a:r>
              <a:rPr lang="ru-RU" b="1" u="sng" dirty="0"/>
              <a:t>Опыт №2 «Вода не имеет цвета»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161E82-B874-42EA-A084-5F453E814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2590801"/>
            <a:ext cx="10351752" cy="2434840"/>
          </a:xfrm>
        </p:spPr>
        <p:txBody>
          <a:bodyPr/>
          <a:lstStyle/>
          <a:p>
            <a:r>
              <a:rPr lang="ru-RU" b="1" u="sng" dirty="0"/>
              <a:t>Материалы: </a:t>
            </a:r>
            <a:r>
              <a:rPr lang="ru-RU" dirty="0"/>
              <a:t>прозрачные стаканы с водопроводной водой</a:t>
            </a:r>
          </a:p>
          <a:p>
            <a:r>
              <a:rPr lang="ru-RU" b="1" u="sng" dirty="0"/>
              <a:t>Опыт: </a:t>
            </a:r>
            <a:r>
              <a:rPr lang="ru-RU" dirty="0"/>
              <a:t>налить в стаканы водопроводную воду, добавим в нее любу акварельную краску, цвет воды изменится в зависимости от того , какую краску вы выбрали.</a:t>
            </a:r>
          </a:p>
          <a:p>
            <a:r>
              <a:rPr lang="ru-RU" b="1" u="sng" dirty="0"/>
              <a:t>Вывод: </a:t>
            </a:r>
            <a:r>
              <a:rPr lang="ru-RU" dirty="0"/>
              <a:t>вода прозрачная, легко окрашивается в любой цвет.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68BDDA-DEFD-4557-9C1C-177E03F0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856" y="4713584"/>
            <a:ext cx="1612119" cy="18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F32FB-28E1-4D93-99F8-69D5DBE9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Вода не имеет цвета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D5626C-F698-4E91-A952-92C69B5747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0126" y="2366963"/>
            <a:ext cx="3638549" cy="342423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54BC59-C0A3-4630-9BB8-A43FB599B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5" y="2395537"/>
            <a:ext cx="4572000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E713F-B15E-40CE-9963-D7D81DBC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1181212"/>
          </a:xfrm>
        </p:spPr>
        <p:txBody>
          <a:bodyPr/>
          <a:lstStyle/>
          <a:p>
            <a:r>
              <a:rPr lang="ru-RU" b="1" u="sng" dirty="0"/>
              <a:t>Опыт №3 «Вода не имеет формы»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48EB6-87AF-4AE6-8438-0663446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2152651"/>
            <a:ext cx="10351752" cy="2872990"/>
          </a:xfrm>
        </p:spPr>
        <p:txBody>
          <a:bodyPr/>
          <a:lstStyle/>
          <a:p>
            <a:r>
              <a:rPr lang="ru-RU" b="1" u="sng" dirty="0"/>
              <a:t>Материалы</a:t>
            </a:r>
            <a:r>
              <a:rPr lang="ru-RU" u="sng" dirty="0"/>
              <a:t>:</a:t>
            </a:r>
            <a:r>
              <a:rPr lang="ru-RU" dirty="0"/>
              <a:t> стакан, чашка, тарелка, прозрачная ваза, воздушный шарик</a:t>
            </a:r>
          </a:p>
          <a:p>
            <a:r>
              <a:rPr lang="ru-RU" b="1" u="sng" dirty="0"/>
              <a:t>Опыт: </a:t>
            </a:r>
            <a:r>
              <a:rPr lang="ru-RU" dirty="0"/>
              <a:t>налейте воду в стакан, в чашку, в тарелку, в вазу, в воздушный шарик. Вода примет форму того предмета, в котором она находится. На равной поверхности будет растекаться!</a:t>
            </a:r>
          </a:p>
          <a:p>
            <a:r>
              <a:rPr lang="ru-RU" b="1" u="sng" dirty="0"/>
              <a:t>Вывод: </a:t>
            </a:r>
            <a:r>
              <a:rPr lang="ru-RU" dirty="0"/>
              <a:t>вода не имеет определенной формы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5D986-B8A8-4DA3-9E9A-B528F1774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307" y="4448175"/>
            <a:ext cx="1659743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1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29106-A667-4000-88DF-0FD53DF6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80417"/>
            <a:ext cx="10364451" cy="1596177"/>
          </a:xfrm>
        </p:spPr>
        <p:txBody>
          <a:bodyPr/>
          <a:lstStyle/>
          <a:p>
            <a:r>
              <a:rPr lang="ru-RU" b="1" u="sng" dirty="0"/>
              <a:t>«Вода не имеет формы»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F93FD6-893C-43DB-A26B-52C52BD5CB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73247" y="2554949"/>
            <a:ext cx="2359356" cy="30177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F4CFED-1D14-48B6-9624-362DB07A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7" y="2554949"/>
            <a:ext cx="2359356" cy="30482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6BF311-B61B-4AE8-BE55-5714A1C68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26" y="2554948"/>
            <a:ext cx="2438399" cy="30177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E6D371-E8C0-4443-88AC-6DC7F5335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448" y="2554948"/>
            <a:ext cx="2694777" cy="30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{97F45BC0-4E03-4033-AEA4-981899A4C873}tf04033925</Template>
  <TotalTime>181</TotalTime>
  <Words>615</Words>
  <Application>Microsoft Office PowerPoint</Application>
  <PresentationFormat>Широкоэкранный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Tw Cen MT</vt:lpstr>
      <vt:lpstr>Капля</vt:lpstr>
      <vt:lpstr>Государственное бюджетное образовательное учреждение Школа 1798 «Феникс» город Москва</vt:lpstr>
      <vt:lpstr>Что такое вода, кому и зачем она нужна?</vt:lpstr>
      <vt:lpstr>Познакомимся с водой поближе!  Вода-идеальное вещество, которое помогает нам познакомиться с физическими свойствами предметов! Свойства воды: - способность пребывать в жидком , твердом и газообразном состоянии; -способность легко растворять различные вещества; -прозрачность воды.</vt:lpstr>
      <vt:lpstr>Опыт №1 «Вода прозрачная»</vt:lpstr>
      <vt:lpstr>«Вода прозрачная»</vt:lpstr>
      <vt:lpstr>Опыт №2 «Вода не имеет цвета»</vt:lpstr>
      <vt:lpstr>Вода не имеет цвета</vt:lpstr>
      <vt:lpstr>Опыт №3 «Вода не имеет формы»</vt:lpstr>
      <vt:lpstr>«Вода не имеет формы»</vt:lpstr>
      <vt:lpstr>Опыт№4 «Вода не имеет вкуса»</vt:lpstr>
      <vt:lpstr>«вода не имеет вкуса»</vt:lpstr>
      <vt:lpstr>Опыт №5 «вода не имеет запаха»</vt:lpstr>
      <vt:lpstr>Вода не имеет запаха</vt:lpstr>
      <vt:lpstr>Опыт№6 «вода склеивает бумагу»</vt:lpstr>
      <vt:lpstr>«Вода склеивает бумагу»</vt:lpstr>
      <vt:lpstr>Презентация PowerPoint</vt:lpstr>
      <vt:lpstr> пословица гласит:  «Расскажи-и я забуду, покажи-и я забуду,   дай попробовать и я пойму»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Школа 1798 «Феникс» город Москва</dc:title>
  <dc:creator>Наталья Перевалова</dc:creator>
  <cp:lastModifiedBy>Наталья Перевалова</cp:lastModifiedBy>
  <cp:revision>15</cp:revision>
  <dcterms:created xsi:type="dcterms:W3CDTF">2023-04-06T07:29:48Z</dcterms:created>
  <dcterms:modified xsi:type="dcterms:W3CDTF">2024-12-09T16:02:20Z</dcterms:modified>
</cp:coreProperties>
</file>