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5" r:id="rId4"/>
    <p:sldId id="259" r:id="rId5"/>
    <p:sldId id="261" r:id="rId6"/>
    <p:sldId id="263" r:id="rId7"/>
    <p:sldId id="264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6A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2172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72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37524-D686-4404-B8AF-80E48846DA39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F9F-E432-4E35-A5AD-7A33A2E7CE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184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37524-D686-4404-B8AF-80E48846DA39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F9F-E432-4E35-A5AD-7A33A2E7CE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2445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37524-D686-4404-B8AF-80E48846DA39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F9F-E432-4E35-A5AD-7A33A2E7CE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916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37524-D686-4404-B8AF-80E48846DA39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F9F-E432-4E35-A5AD-7A33A2E7CE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9764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37524-D686-4404-B8AF-80E48846DA39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F9F-E432-4E35-A5AD-7A33A2E7CE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6010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37524-D686-4404-B8AF-80E48846DA39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F9F-E432-4E35-A5AD-7A33A2E7CE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988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37524-D686-4404-B8AF-80E48846DA39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F9F-E432-4E35-A5AD-7A33A2E7CE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8025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37524-D686-4404-B8AF-80E48846DA39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F9F-E432-4E35-A5AD-7A33A2E7CE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918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37524-D686-4404-B8AF-80E48846DA39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F9F-E432-4E35-A5AD-7A33A2E7CE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496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37524-D686-4404-B8AF-80E48846DA39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F9F-E432-4E35-A5AD-7A33A2E7CE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2824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37524-D686-4404-B8AF-80E48846DA39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F9F-E432-4E35-A5AD-7A33A2E7CE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2622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C37524-D686-4404-B8AF-80E48846DA39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87CF9F-E432-4E35-A5AD-7A33A2E7CE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2090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3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10" Type="http://schemas.openxmlformats.org/officeDocument/2006/relationships/slide" Target="slide2.xml"/><Relationship Id="rId4" Type="http://schemas.microsoft.com/office/2007/relationships/hdphoto" Target="../media/hdphoto8.wdp"/><Relationship Id="rId9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jpeg"/><Relationship Id="rId7" Type="http://schemas.openxmlformats.org/officeDocument/2006/relationships/image" Target="../media/image4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slide" Target="slide2.xml"/><Relationship Id="rId4" Type="http://schemas.openxmlformats.org/officeDocument/2006/relationships/image" Target="../media/image43.jpeg"/><Relationship Id="rId9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11" Type="http://schemas.openxmlformats.org/officeDocument/2006/relationships/image" Target="../media/image57.pn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18" Type="http://schemas.openxmlformats.org/officeDocument/2006/relationships/slide" Target="slide12.xml"/><Relationship Id="rId3" Type="http://schemas.openxmlformats.org/officeDocument/2006/relationships/slide" Target="slide4.xml"/><Relationship Id="rId7" Type="http://schemas.microsoft.com/office/2007/relationships/hdphoto" Target="../media/hdphoto2.wdp"/><Relationship Id="rId12" Type="http://schemas.microsoft.com/office/2007/relationships/hdphoto" Target="../media/hdphoto4.wdp"/><Relationship Id="rId17" Type="http://schemas.openxmlformats.org/officeDocument/2006/relationships/slide" Target="slide3.xml"/><Relationship Id="rId2" Type="http://schemas.openxmlformats.org/officeDocument/2006/relationships/image" Target="../media/image2.jpg"/><Relationship Id="rId16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microsoft.com/office/2007/relationships/hdphoto" Target="../media/hdphoto1.wdp"/><Relationship Id="rId15" Type="http://schemas.openxmlformats.org/officeDocument/2006/relationships/slide" Target="slide10.xml"/><Relationship Id="rId10" Type="http://schemas.microsoft.com/office/2007/relationships/hdphoto" Target="../media/hdphoto3.wdp"/><Relationship Id="rId19" Type="http://schemas.openxmlformats.org/officeDocument/2006/relationships/slide" Target="slide13.xml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slide" Target="slide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34.png"/><Relationship Id="rId3" Type="http://schemas.openxmlformats.org/officeDocument/2006/relationships/image" Target="../media/image27.jpeg"/><Relationship Id="rId7" Type="http://schemas.openxmlformats.org/officeDocument/2006/relationships/image" Target="../media/image30.png"/><Relationship Id="rId12" Type="http://schemas.openxmlformats.org/officeDocument/2006/relationships/slide" Target="slide2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image" Target="../media/image33.jpeg"/><Relationship Id="rId5" Type="http://schemas.openxmlformats.org/officeDocument/2006/relationships/image" Target="../media/image29.png"/><Relationship Id="rId10" Type="http://schemas.openxmlformats.org/officeDocument/2006/relationships/image" Target="../media/image32.jpeg"/><Relationship Id="rId4" Type="http://schemas.openxmlformats.org/officeDocument/2006/relationships/image" Target="../media/image28.png"/><Relationship Id="rId9" Type="http://schemas.openxmlformats.org/officeDocument/2006/relationships/image" Target="../media/image31.jpeg"/><Relationship Id="rId1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62675" y="447675"/>
            <a:ext cx="5943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sz="6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6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6000" b="1" i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Берегите лес!» </a:t>
            </a:r>
            <a:endParaRPr lang="ru-RU" sz="6000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A8B4EE-8B8E-49BA-ADEC-97FDD84C7D80}"/>
              </a:ext>
            </a:extLst>
          </p:cNvPr>
          <p:cNvSpPr txBox="1"/>
          <p:nvPr/>
        </p:nvSpPr>
        <p:spPr>
          <a:xfrm>
            <a:off x="10045148" y="5565913"/>
            <a:ext cx="18685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Парфенцева Т.И.</a:t>
            </a:r>
          </a:p>
          <a:p>
            <a:r>
              <a:rPr lang="ru-RU" dirty="0"/>
              <a:t>Каштанова А.А.</a:t>
            </a:r>
          </a:p>
          <a:p>
            <a:r>
              <a:rPr lang="ru-RU" dirty="0" err="1"/>
              <a:t>Базуева</a:t>
            </a:r>
            <a:r>
              <a:rPr lang="ru-RU" dirty="0"/>
              <a:t> О.В.</a:t>
            </a:r>
          </a:p>
        </p:txBody>
      </p:sp>
    </p:spTree>
    <p:extLst>
      <p:ext uri="{BB962C8B-B14F-4D97-AF65-F5344CB8AC3E}">
        <p14:creationId xmlns:p14="http://schemas.microsoft.com/office/powerpoint/2010/main" val="23974336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893597"/>
              </p:ext>
            </p:extLst>
          </p:nvPr>
        </p:nvGraphicFramePr>
        <p:xfrm>
          <a:off x="2332695" y="1464164"/>
          <a:ext cx="8478984" cy="39687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6582">
                  <a:extLst>
                    <a:ext uri="{9D8B030D-6E8A-4147-A177-3AD203B41FA5}">
                      <a16:colId xmlns:a16="http://schemas.microsoft.com/office/drawing/2014/main" val="989196665"/>
                    </a:ext>
                  </a:extLst>
                </a:gridCol>
                <a:gridCol w="706582">
                  <a:extLst>
                    <a:ext uri="{9D8B030D-6E8A-4147-A177-3AD203B41FA5}">
                      <a16:colId xmlns:a16="http://schemas.microsoft.com/office/drawing/2014/main" val="744062140"/>
                    </a:ext>
                  </a:extLst>
                </a:gridCol>
                <a:gridCol w="706582">
                  <a:extLst>
                    <a:ext uri="{9D8B030D-6E8A-4147-A177-3AD203B41FA5}">
                      <a16:colId xmlns:a16="http://schemas.microsoft.com/office/drawing/2014/main" val="1948879559"/>
                    </a:ext>
                  </a:extLst>
                </a:gridCol>
                <a:gridCol w="706582">
                  <a:extLst>
                    <a:ext uri="{9D8B030D-6E8A-4147-A177-3AD203B41FA5}">
                      <a16:colId xmlns:a16="http://schemas.microsoft.com/office/drawing/2014/main" val="759087689"/>
                    </a:ext>
                  </a:extLst>
                </a:gridCol>
                <a:gridCol w="706582">
                  <a:extLst>
                    <a:ext uri="{9D8B030D-6E8A-4147-A177-3AD203B41FA5}">
                      <a16:colId xmlns:a16="http://schemas.microsoft.com/office/drawing/2014/main" val="1026138538"/>
                    </a:ext>
                  </a:extLst>
                </a:gridCol>
                <a:gridCol w="706582">
                  <a:extLst>
                    <a:ext uri="{9D8B030D-6E8A-4147-A177-3AD203B41FA5}">
                      <a16:colId xmlns:a16="http://schemas.microsoft.com/office/drawing/2014/main" val="1142421555"/>
                    </a:ext>
                  </a:extLst>
                </a:gridCol>
                <a:gridCol w="706582">
                  <a:extLst>
                    <a:ext uri="{9D8B030D-6E8A-4147-A177-3AD203B41FA5}">
                      <a16:colId xmlns:a16="http://schemas.microsoft.com/office/drawing/2014/main" val="2684642122"/>
                    </a:ext>
                  </a:extLst>
                </a:gridCol>
                <a:gridCol w="706582">
                  <a:extLst>
                    <a:ext uri="{9D8B030D-6E8A-4147-A177-3AD203B41FA5}">
                      <a16:colId xmlns:a16="http://schemas.microsoft.com/office/drawing/2014/main" val="1248720780"/>
                    </a:ext>
                  </a:extLst>
                </a:gridCol>
                <a:gridCol w="731521">
                  <a:extLst>
                    <a:ext uri="{9D8B030D-6E8A-4147-A177-3AD203B41FA5}">
                      <a16:colId xmlns:a16="http://schemas.microsoft.com/office/drawing/2014/main" val="2376040551"/>
                    </a:ext>
                  </a:extLst>
                </a:gridCol>
                <a:gridCol w="681643">
                  <a:extLst>
                    <a:ext uri="{9D8B030D-6E8A-4147-A177-3AD203B41FA5}">
                      <a16:colId xmlns:a16="http://schemas.microsoft.com/office/drawing/2014/main" val="3268866821"/>
                    </a:ext>
                  </a:extLst>
                </a:gridCol>
                <a:gridCol w="706582">
                  <a:extLst>
                    <a:ext uri="{9D8B030D-6E8A-4147-A177-3AD203B41FA5}">
                      <a16:colId xmlns:a16="http://schemas.microsoft.com/office/drawing/2014/main" val="1559291305"/>
                    </a:ext>
                  </a:extLst>
                </a:gridCol>
                <a:gridCol w="706582">
                  <a:extLst>
                    <a:ext uri="{9D8B030D-6E8A-4147-A177-3AD203B41FA5}">
                      <a16:colId xmlns:a16="http://schemas.microsoft.com/office/drawing/2014/main" val="4067647456"/>
                    </a:ext>
                  </a:extLst>
                </a:gridCol>
              </a:tblGrid>
              <a:tr h="793743">
                <a:tc>
                  <a:txBody>
                    <a:bodyPr/>
                    <a:lstStyle/>
                    <a:p>
                      <a:endParaRPr lang="ru-RU" dirty="0">
                        <a:noFill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noFill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noFill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ysClr val="windowText" lastClr="000000"/>
                          </a:solidFill>
                        </a:ln>
                        <a:noFill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ysClr val="windowText" lastClr="000000"/>
                          </a:solidFill>
                        </a:ln>
                        <a:noFill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1715201"/>
                  </a:ext>
                </a:extLst>
              </a:tr>
              <a:tr h="79374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0862382"/>
                  </a:ext>
                </a:extLst>
              </a:tr>
              <a:tr h="79374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8224952"/>
                  </a:ext>
                </a:extLst>
              </a:tr>
              <a:tr h="79374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8081749"/>
                  </a:ext>
                </a:extLst>
              </a:tr>
              <a:tr h="79374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06798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5232430" y="1498483"/>
            <a:ext cx="631767" cy="64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900478" y="1498483"/>
            <a:ext cx="631767" cy="64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604807" y="1484433"/>
            <a:ext cx="631767" cy="64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309136" y="1484433"/>
            <a:ext cx="631767" cy="64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013465" y="1498483"/>
            <a:ext cx="631767" cy="64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079993" y="2356031"/>
            <a:ext cx="648000" cy="612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3787916" y="2323279"/>
            <a:ext cx="648000" cy="612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5182714" y="2325864"/>
            <a:ext cx="604748" cy="6096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5918889" y="2300186"/>
            <a:ext cx="604748" cy="6096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6614012" y="2279411"/>
            <a:ext cx="604748" cy="6096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7312763" y="2284204"/>
            <a:ext cx="604748" cy="6096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3806126" y="3084257"/>
            <a:ext cx="621062" cy="6031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5200221" y="3128371"/>
            <a:ext cx="578097" cy="55273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5900478" y="3157736"/>
            <a:ext cx="616591" cy="52966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6610159" y="3089600"/>
            <a:ext cx="621062" cy="6031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7275169" y="3106150"/>
            <a:ext cx="621062" cy="6031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8012542" y="3084346"/>
            <a:ext cx="639885" cy="62805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2423585" y="3940035"/>
            <a:ext cx="545925" cy="55033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3149842" y="3951539"/>
            <a:ext cx="526479" cy="55033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3810248" y="3870406"/>
            <a:ext cx="585877" cy="65221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5209310" y="3889096"/>
            <a:ext cx="551556" cy="56515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5966718" y="3920734"/>
            <a:ext cx="542401" cy="55578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6659721" y="3920734"/>
            <a:ext cx="498343" cy="65221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ё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7303101" y="3889096"/>
            <a:ext cx="585877" cy="65221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8056238" y="3880618"/>
            <a:ext cx="585877" cy="65221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8732895" y="3867931"/>
            <a:ext cx="585877" cy="65221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9442556" y="3889096"/>
            <a:ext cx="580312" cy="56860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10173470" y="3881551"/>
            <a:ext cx="499610" cy="56963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3907610" y="4804570"/>
            <a:ext cx="390525" cy="37000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</a:p>
        </p:txBody>
      </p:sp>
      <p:sp>
        <p:nvSpPr>
          <p:cNvPr id="56" name="Прямоугольник 55"/>
          <p:cNvSpPr/>
          <p:nvPr/>
        </p:nvSpPr>
        <p:spPr>
          <a:xfrm>
            <a:off x="5320362" y="4804594"/>
            <a:ext cx="390525" cy="37000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</a:p>
        </p:txBody>
      </p:sp>
      <p:sp>
        <p:nvSpPr>
          <p:cNvPr id="57" name="Прямоугольник 56"/>
          <p:cNvSpPr/>
          <p:nvPr/>
        </p:nvSpPr>
        <p:spPr>
          <a:xfrm>
            <a:off x="6017447" y="4839519"/>
            <a:ext cx="390525" cy="37000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6711918" y="4830441"/>
            <a:ext cx="390525" cy="37000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</a:p>
        </p:txBody>
      </p:sp>
      <p:sp>
        <p:nvSpPr>
          <p:cNvPr id="59" name="Прямоугольник 58"/>
          <p:cNvSpPr/>
          <p:nvPr/>
        </p:nvSpPr>
        <p:spPr>
          <a:xfrm>
            <a:off x="7418525" y="4861337"/>
            <a:ext cx="399528" cy="3082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</a:p>
        </p:txBody>
      </p:sp>
      <p:sp>
        <p:nvSpPr>
          <p:cNvPr id="60" name="Прямоугольник 59"/>
          <p:cNvSpPr/>
          <p:nvPr/>
        </p:nvSpPr>
        <p:spPr>
          <a:xfrm>
            <a:off x="8131245" y="4861905"/>
            <a:ext cx="399528" cy="3082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</a:p>
        </p:txBody>
      </p:sp>
      <p:sp>
        <p:nvSpPr>
          <p:cNvPr id="61" name="Прямоугольник 60"/>
          <p:cNvSpPr/>
          <p:nvPr/>
        </p:nvSpPr>
        <p:spPr>
          <a:xfrm>
            <a:off x="8809529" y="4861337"/>
            <a:ext cx="399528" cy="3082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  <p:pic>
        <p:nvPicPr>
          <p:cNvPr id="1026" name="Picture 2" descr="https://ds04.infourok.ru/uploads/ex/0a5a/0015a1b1-1fae1c17/hello_html_m1974b66f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6EEF0"/>
              </a:clrFrom>
              <a:clrTo>
                <a:srgbClr val="E6EEF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5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2868" y="5255263"/>
            <a:ext cx="1291151" cy="155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bipbap.ru/wp-content/uploads/2017/11/3f959d5ca93302724cd23ba033af1221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66" y="1808433"/>
            <a:ext cx="1264071" cy="1793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ozon-st.cdn.ngenix.net/multimedia/1027454892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88" y="3198281"/>
            <a:ext cx="1610714" cy="1610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.pinimg.com/736x/46/ce/b3/46ceb3145ea99f8cb986cf01fa505caf--fungi-decoupage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97"/>
          <a:stretch/>
        </p:blipFill>
        <p:spPr bwMode="auto">
          <a:xfrm>
            <a:off x="1007856" y="1084098"/>
            <a:ext cx="1682152" cy="174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1066" y="5012201"/>
            <a:ext cx="1574915" cy="1817210"/>
          </a:xfrm>
          <a:prstGeom prst="rect">
            <a:avLst/>
          </a:prstGeom>
        </p:spPr>
      </p:pic>
      <p:pic>
        <p:nvPicPr>
          <p:cNvPr id="4" name="Picture 2" descr="https://pervoklasnik.ru/upload/iblock/786/722/abris10.jpg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" r="1"/>
          <a:stretch/>
        </p:blipFill>
        <p:spPr bwMode="auto">
          <a:xfrm>
            <a:off x="5851332" y="5445697"/>
            <a:ext cx="959536" cy="130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Управляющая кнопка: домой 5">
            <a:hlinkClick r:id="rId10" action="ppaction://hlinksldjump" highlightClick="1"/>
          </p:cNvPr>
          <p:cNvSpPr/>
          <p:nvPr/>
        </p:nvSpPr>
        <p:spPr>
          <a:xfrm>
            <a:off x="11591364" y="6333344"/>
            <a:ext cx="522463" cy="479228"/>
          </a:xfrm>
          <a:prstGeom prst="actionButtonHom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068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1" grpId="0" animBg="1"/>
      <p:bldP spid="12" grpId="0" animBg="1"/>
      <p:bldP spid="21" grpId="0" animBg="1"/>
      <p:bldP spid="22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36" grpId="0" animBg="1"/>
      <p:bldP spid="37" grpId="0" animBg="1"/>
      <p:bldP spid="38" grpId="0" animBg="1"/>
      <p:bldP spid="41" grpId="0" animBg="1"/>
      <p:bldP spid="43" grpId="0" animBg="1"/>
      <p:bldP spid="44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Группа 20"/>
          <p:cNvGrpSpPr/>
          <p:nvPr/>
        </p:nvGrpSpPr>
        <p:grpSpPr>
          <a:xfrm>
            <a:off x="90840" y="1318973"/>
            <a:ext cx="5372511" cy="563086"/>
            <a:chOff x="50302" y="1167587"/>
            <a:chExt cx="5361052" cy="670949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50302" y="1180770"/>
              <a:ext cx="5361052" cy="657766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406A1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64074" y="1167587"/>
              <a:ext cx="40650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ru-RU" sz="3200" b="1" i="1" dirty="0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Рощи да леса -  </a:t>
              </a: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152258" y="4364404"/>
            <a:ext cx="5660968" cy="598294"/>
            <a:chOff x="170676" y="5199282"/>
            <a:chExt cx="5660968" cy="657766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190101" y="5199282"/>
              <a:ext cx="5361052" cy="657766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406A1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70676" y="5229345"/>
              <a:ext cx="56609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i="1" dirty="0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Где уничтожается природа-</a:t>
              </a:r>
              <a:endParaRPr lang="ru-RU" dirty="0"/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132834" y="2195828"/>
            <a:ext cx="5330517" cy="606988"/>
            <a:chOff x="151314" y="2807560"/>
            <a:chExt cx="5330517" cy="695336"/>
          </a:xfrm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151314" y="2812940"/>
              <a:ext cx="5330517" cy="689956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53035" y="2807560"/>
              <a:ext cx="45886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Зелёный наряд</a:t>
              </a: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152258" y="3250159"/>
            <a:ext cx="5802493" cy="628060"/>
            <a:chOff x="117566" y="4023350"/>
            <a:chExt cx="5802493" cy="696967"/>
          </a:xfrm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117566" y="4023350"/>
              <a:ext cx="5345785" cy="696967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16815" y="4064784"/>
              <a:ext cx="5703244" cy="6489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Сломить дерево – секунда, </a:t>
              </a:r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6111473" y="5463191"/>
            <a:ext cx="4774574" cy="654981"/>
            <a:chOff x="6045448" y="5469510"/>
            <a:chExt cx="4580312" cy="592909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45448" y="5494502"/>
              <a:ext cx="4345718" cy="567917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6045448" y="5469510"/>
              <a:ext cx="45803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там иссякает жизнь.</a:t>
              </a:r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6074544" y="2201208"/>
            <a:ext cx="4391179" cy="618549"/>
            <a:chOff x="6074544" y="2201208"/>
            <a:chExt cx="5330517" cy="709385"/>
          </a:xfrm>
        </p:grpSpPr>
        <p:sp>
          <p:nvSpPr>
            <p:cNvPr id="26" name="Скругленный прямоугольник 25"/>
            <p:cNvSpPr/>
            <p:nvPr/>
          </p:nvSpPr>
          <p:spPr>
            <a:xfrm>
              <a:off x="6074544" y="2201208"/>
              <a:ext cx="5330517" cy="689956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576767" y="2239942"/>
              <a:ext cx="4206239" cy="6706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всему краю краса.</a:t>
              </a: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6074544" y="1310727"/>
            <a:ext cx="4391179" cy="563086"/>
            <a:chOff x="6189524" y="1580295"/>
            <a:chExt cx="5330517" cy="689956"/>
          </a:xfrm>
        </p:grpSpPr>
        <p:sp>
          <p:nvSpPr>
            <p:cNvPr id="27" name="Скругленный прямоугольник 26"/>
            <p:cNvSpPr/>
            <p:nvPr/>
          </p:nvSpPr>
          <p:spPr>
            <a:xfrm>
              <a:off x="6189524" y="1580295"/>
              <a:ext cx="5330517" cy="689956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691746" y="1603965"/>
              <a:ext cx="34331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радует взгляд.</a:t>
              </a:r>
            </a:p>
          </p:txBody>
        </p:sp>
      </p:grpSp>
      <p:pic>
        <p:nvPicPr>
          <p:cNvPr id="31" name="Рисунок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76" y="5499409"/>
            <a:ext cx="5340559" cy="618758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434555" y="5499409"/>
            <a:ext cx="447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Оберегая саженцы,</a:t>
            </a:r>
          </a:p>
        </p:txBody>
      </p:sp>
      <p:grpSp>
        <p:nvGrpSpPr>
          <p:cNvPr id="36" name="Группа 35"/>
          <p:cNvGrpSpPr/>
          <p:nvPr/>
        </p:nvGrpSpPr>
        <p:grpSpPr>
          <a:xfrm>
            <a:off x="6074544" y="3297558"/>
            <a:ext cx="4391179" cy="650987"/>
            <a:chOff x="6074544" y="3297557"/>
            <a:chExt cx="5340559" cy="701101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74544" y="3297557"/>
              <a:ext cx="5340559" cy="701101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6375594" y="3306253"/>
              <a:ext cx="363432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оберегаешь жизнь.</a:t>
              </a:r>
            </a:p>
          </p:txBody>
        </p:sp>
      </p:grpSp>
      <p:grpSp>
        <p:nvGrpSpPr>
          <p:cNvPr id="39" name="Группа 38"/>
          <p:cNvGrpSpPr/>
          <p:nvPr/>
        </p:nvGrpSpPr>
        <p:grpSpPr>
          <a:xfrm>
            <a:off x="6074544" y="4342908"/>
            <a:ext cx="4449369" cy="619790"/>
            <a:chOff x="6039620" y="4337025"/>
            <a:chExt cx="5340559" cy="703299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39620" y="4339223"/>
              <a:ext cx="5340559" cy="701101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6358097" y="4337025"/>
              <a:ext cx="470360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 вырастить года.</a:t>
              </a:r>
            </a:p>
          </p:txBody>
        </p:sp>
      </p:grpSp>
      <p:sp>
        <p:nvSpPr>
          <p:cNvPr id="41" name="Управляющая кнопка: домой 40">
            <a:hlinkClick r:id="rId4" action="ppaction://hlinksldjump" highlightClick="1"/>
          </p:cNvPr>
          <p:cNvSpPr/>
          <p:nvPr/>
        </p:nvSpPr>
        <p:spPr>
          <a:xfrm>
            <a:off x="11537576" y="6248399"/>
            <a:ext cx="352133" cy="414887"/>
          </a:xfrm>
          <a:prstGeom prst="actionButtonHom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3114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07407E-6 L 0.00156 0.1337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669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L 4.79167E-6 -0.1326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64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22222E-6 L 0.00404 -0.15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-754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33 -0.0037 L 0.00169 -0.1650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" y="-807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48148E-6 L 0.01158 0.308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3" y="1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pbs.twimg.com/media/EL7zJTZXUAo6kY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87" y="83976"/>
            <a:ext cx="4341155" cy="289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mtdata.ru/u15/photo4E56/20640467741-0/origin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539" y="83976"/>
            <a:ext cx="4214155" cy="282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Управляющая кнопка: домой 2">
            <a:hlinkClick r:id="rId5" action="ppaction://hlinksldjump" highlightClick="1"/>
          </p:cNvPr>
          <p:cNvSpPr/>
          <p:nvPr/>
        </p:nvSpPr>
        <p:spPr>
          <a:xfrm>
            <a:off x="11373470" y="6088567"/>
            <a:ext cx="680224" cy="635619"/>
          </a:xfrm>
          <a:prstGeom prst="actionButtonHome">
            <a:avLst/>
          </a:prstGeom>
          <a:solidFill>
            <a:srgbClr val="406A1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787" y="3284376"/>
            <a:ext cx="4360564" cy="2733869"/>
          </a:xfrm>
          <a:prstGeom prst="rect">
            <a:avLst/>
          </a:prstGeom>
        </p:spPr>
      </p:pic>
      <p:pic>
        <p:nvPicPr>
          <p:cNvPr id="6" name="Рисунок 5" descr="Штрафы за сжигание травы подняли в десятки раз | AgroPortal.ua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539" y="3284376"/>
            <a:ext cx="4214155" cy="2733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3942" y="2789755"/>
            <a:ext cx="3511600" cy="749873"/>
          </a:xfrm>
          <a:prstGeom prst="rect">
            <a:avLst/>
          </a:prstGeom>
        </p:spPr>
      </p:pic>
      <p:pic>
        <p:nvPicPr>
          <p:cNvPr id="8" name="Рисунок 7" descr="C:\Users\Татьяна\AppData\Local\Microsoft\Windows\INetCache\Content.MSO\81E06322.tmp"/>
          <p:cNvPicPr/>
          <p:nvPr/>
        </p:nvPicPr>
        <p:blipFill>
          <a:blip r:embed="rId9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657" y="3465447"/>
            <a:ext cx="1933575" cy="2371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9485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25551" y="177281"/>
            <a:ext cx="5383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Творческий проект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662" y="1233804"/>
            <a:ext cx="7724212" cy="543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5159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Татьяна\AppData\Local\Microsoft\Windows\INetCache\Content.MSO\B2A64128.tmp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314" y="660776"/>
            <a:ext cx="2047875" cy="222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ᐈ Картинки сгоревших спичек фото, фотографии спичек | скачать на  Depositphotos®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1310" y="2094606"/>
            <a:ext cx="1809115" cy="1399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спички PNG, векторы, PSD и пнг для бесплатной загрузки | Pngtree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666" y="851276"/>
            <a:ext cx="1847850" cy="18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ᐈ Мокап банки - векторные изображения, рисунок банка для кофе &gt; скачать на  Depositphotos®"/>
          <p:cNvPicPr/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34" y="3362401"/>
            <a:ext cx="1758105" cy="1785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Красный реалистичный шлем пожарного и огнетушитель | Бесплатно векторы"/>
          <p:cNvPicPr/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022" y="2889626"/>
            <a:ext cx="1902149" cy="200323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Овал 6"/>
          <p:cNvSpPr/>
          <p:nvPr/>
        </p:nvSpPr>
        <p:spPr>
          <a:xfrm>
            <a:off x="4627984" y="1026367"/>
            <a:ext cx="1450548" cy="150222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Минус 7"/>
          <p:cNvSpPr/>
          <p:nvPr/>
        </p:nvSpPr>
        <p:spPr>
          <a:xfrm rot="3059628">
            <a:off x="4311321" y="1685797"/>
            <a:ext cx="2083873" cy="178809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/>
          <a:srcRect t="4912"/>
          <a:stretch/>
        </p:blipFill>
        <p:spPr>
          <a:xfrm>
            <a:off x="4739341" y="3178098"/>
            <a:ext cx="2108887" cy="1503975"/>
          </a:xfrm>
          <a:prstGeom prst="rect">
            <a:avLst/>
          </a:prstGeom>
        </p:spPr>
      </p:pic>
      <p:pic>
        <p:nvPicPr>
          <p:cNvPr id="10" name="Рисунок 9" descr="Юристы и Шнуров обсуждают запрет курить на балконе — Миасский Рабочий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4650" y="5576655"/>
            <a:ext cx="2010410" cy="105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Размещение знаков пожарной безопасности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99" y="5442716"/>
            <a:ext cx="2338705" cy="998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rot="15514723" flipH="1">
            <a:off x="4810893" y="5325991"/>
            <a:ext cx="507299" cy="182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8504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35298" y="2096428"/>
            <a:ext cx="89878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Молодцы! </a:t>
            </a:r>
          </a:p>
        </p:txBody>
      </p:sp>
    </p:spTree>
    <p:extLst>
      <p:ext uri="{BB962C8B-B14F-4D97-AF65-F5344CB8AC3E}">
        <p14:creationId xmlns:p14="http://schemas.microsoft.com/office/powerpoint/2010/main" val="15190940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95165" y="-161643"/>
            <a:ext cx="45529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Привалы </a:t>
            </a:r>
          </a:p>
        </p:txBody>
      </p:sp>
      <p:pic>
        <p:nvPicPr>
          <p:cNvPr id="1026" name="Picture 2" descr="https://img2.freepng.ru/20180322/sje/kisspng-leaf-clip-art-green-leaves-5ab4671ce7bd29.5313008515217723169492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297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3" y="150708"/>
            <a:ext cx="2575654" cy="211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img2.freepng.ru/20180322/sje/kisspng-leaf-clip-art-green-leaves-5ab4671ce7bd29.531300851521772316949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297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4013">
            <a:off x="3317012" y="1241688"/>
            <a:ext cx="2664851" cy="219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199620">
            <a:off x="7046530" y="1538453"/>
            <a:ext cx="2572735" cy="2115495"/>
          </a:xfrm>
          <a:prstGeom prst="rect">
            <a:avLst/>
          </a:prstGeom>
        </p:spPr>
      </p:pic>
      <p:pic>
        <p:nvPicPr>
          <p:cNvPr id="8" name="Picture 2" descr="https://img2.freepng.ru/20180322/sje/kisspng-leaf-clip-art-green-leaves-5ab4671ce7bd29.531300851521772316949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297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53651">
            <a:off x="191257" y="2169490"/>
            <a:ext cx="2575654" cy="211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img2.freepng.ru/20180322/sje/kisspng-leaf-clip-art-green-leaves-5ab4671ce7bd29.531300851521772316949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2297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33389">
            <a:off x="5715133" y="4378043"/>
            <a:ext cx="2701684" cy="222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img2.freepng.ru/20180322/sje/kisspng-leaf-clip-art-green-leaves-5ab4671ce7bd29.531300851521772316949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297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09478">
            <a:off x="9437500" y="-142760"/>
            <a:ext cx="2575654" cy="211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557662">
            <a:off x="9143299" y="3221675"/>
            <a:ext cx="2572735" cy="2115495"/>
          </a:xfrm>
          <a:prstGeom prst="rect">
            <a:avLst/>
          </a:prstGeom>
        </p:spPr>
      </p:pic>
      <p:sp>
        <p:nvSpPr>
          <p:cNvPr id="11" name="Стрелка вправо 10"/>
          <p:cNvSpPr/>
          <p:nvPr/>
        </p:nvSpPr>
        <p:spPr>
          <a:xfrm rot="1784271">
            <a:off x="2428136" y="2026151"/>
            <a:ext cx="978408" cy="484632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8972778">
            <a:off x="5896143" y="2409327"/>
            <a:ext cx="932769" cy="70719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7945143">
            <a:off x="8646893" y="1200199"/>
            <a:ext cx="932769" cy="70719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0121523">
            <a:off x="4910890" y="5267073"/>
            <a:ext cx="932769" cy="70719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7943932">
            <a:off x="8507789" y="4866830"/>
            <a:ext cx="932769" cy="707197"/>
          </a:xfrm>
          <a:prstGeom prst="rect">
            <a:avLst/>
          </a:prstGeom>
        </p:spPr>
      </p:pic>
      <p:sp>
        <p:nvSpPr>
          <p:cNvPr id="17" name="Стрелка вправо 16"/>
          <p:cNvSpPr/>
          <p:nvPr/>
        </p:nvSpPr>
        <p:spPr>
          <a:xfrm rot="5856261">
            <a:off x="10223215" y="2281823"/>
            <a:ext cx="1004224" cy="499671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 rot="1981164">
            <a:off x="295259" y="417147"/>
            <a:ext cx="20592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Лес – наше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богатство! </a:t>
            </a:r>
          </a:p>
        </p:txBody>
      </p:sp>
      <p:sp>
        <p:nvSpPr>
          <p:cNvPr id="18" name="TextBox 17"/>
          <p:cNvSpPr txBox="1"/>
          <p:nvPr/>
        </p:nvSpPr>
        <p:spPr>
          <a:xfrm rot="352767">
            <a:off x="3529536" y="1820719"/>
            <a:ext cx="33312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 в лесу 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растёт?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373779" y="2054606"/>
            <a:ext cx="29216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 в лесу  живёт?</a:t>
            </a:r>
          </a:p>
        </p:txBody>
      </p:sp>
      <p:sp>
        <p:nvSpPr>
          <p:cNvPr id="20" name="TextBox 19"/>
          <p:cNvSpPr txBox="1"/>
          <p:nvPr/>
        </p:nvSpPr>
        <p:spPr>
          <a:xfrm rot="20499030">
            <a:off x="9346178" y="439944"/>
            <a:ext cx="30131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Грибная полянка</a:t>
            </a:r>
          </a:p>
        </p:txBody>
      </p:sp>
      <p:sp>
        <p:nvSpPr>
          <p:cNvPr id="21" name="TextBox 20"/>
          <p:cNvSpPr txBox="1"/>
          <p:nvPr/>
        </p:nvSpPr>
        <p:spPr>
          <a:xfrm rot="1006137">
            <a:off x="9501572" y="3828344"/>
            <a:ext cx="24574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Народная мудрость</a:t>
            </a:r>
          </a:p>
        </p:txBody>
      </p:sp>
      <p:sp>
        <p:nvSpPr>
          <p:cNvPr id="22" name="TextBox 21"/>
          <p:cNvSpPr txBox="1"/>
          <p:nvPr/>
        </p:nvSpPr>
        <p:spPr>
          <a:xfrm rot="20174719">
            <a:off x="6138926" y="4700387"/>
            <a:ext cx="18540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Враг леса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41385" y="2718478"/>
            <a:ext cx="20125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Мини-проект</a:t>
            </a:r>
          </a:p>
        </p:txBody>
      </p:sp>
      <p:sp>
        <p:nvSpPr>
          <p:cNvPr id="3" name="Управляющая кнопка: далее 2">
            <a:hlinkClick r:id="rId3" action="ppaction://hlinksldjump" highlightClick="1"/>
          </p:cNvPr>
          <p:cNvSpPr/>
          <p:nvPr/>
        </p:nvSpPr>
        <p:spPr>
          <a:xfrm>
            <a:off x="4996906" y="2447365"/>
            <a:ext cx="354370" cy="411286"/>
          </a:xfrm>
          <a:prstGeom prst="actionButtonForwardNex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Управляющая кнопка: далее 24">
            <a:hlinkClick r:id="rId14" action="ppaction://hlinksldjump" highlightClick="1"/>
          </p:cNvPr>
          <p:cNvSpPr/>
          <p:nvPr/>
        </p:nvSpPr>
        <p:spPr>
          <a:xfrm>
            <a:off x="8796410" y="2772757"/>
            <a:ext cx="377332" cy="380317"/>
          </a:xfrm>
          <a:prstGeom prst="actionButtonForwardNex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Управляющая кнопка: далее 23">
            <a:hlinkClick r:id="rId15" action="ppaction://hlinksldjump" highlightClick="1"/>
          </p:cNvPr>
          <p:cNvSpPr/>
          <p:nvPr/>
        </p:nvSpPr>
        <p:spPr>
          <a:xfrm>
            <a:off x="10907834" y="1115371"/>
            <a:ext cx="417795" cy="287902"/>
          </a:xfrm>
          <a:prstGeom prst="actionButtonForwardNex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Управляющая кнопка: назад 26">
            <a:hlinkClick r:id="rId16" action="ppaction://hlinksldjump" highlightClick="1"/>
          </p:cNvPr>
          <p:cNvSpPr/>
          <p:nvPr/>
        </p:nvSpPr>
        <p:spPr>
          <a:xfrm>
            <a:off x="9982986" y="4690346"/>
            <a:ext cx="414248" cy="331694"/>
          </a:xfrm>
          <a:prstGeom prst="actionButtonBackPrevious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Управляющая кнопка: далее 28">
            <a:hlinkClick r:id="rId17" action="ppaction://hlinksldjump" highlightClick="1"/>
          </p:cNvPr>
          <p:cNvSpPr/>
          <p:nvPr/>
        </p:nvSpPr>
        <p:spPr>
          <a:xfrm>
            <a:off x="996516" y="1395736"/>
            <a:ext cx="464309" cy="402078"/>
          </a:xfrm>
          <a:prstGeom prst="actionButtonForwardNex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Управляющая кнопка: назад 29">
            <a:hlinkClick r:id="rId18" action="ppaction://hlinksldjump" highlightClick="1"/>
          </p:cNvPr>
          <p:cNvSpPr/>
          <p:nvPr/>
        </p:nvSpPr>
        <p:spPr>
          <a:xfrm>
            <a:off x="7002038" y="5451181"/>
            <a:ext cx="477132" cy="350330"/>
          </a:xfrm>
          <a:prstGeom prst="actionButtonBackPrevious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Управляющая кнопка: назад 1">
            <a:hlinkClick r:id="rId19" action="ppaction://hlinksldjump" highlightClick="1"/>
          </p:cNvPr>
          <p:cNvSpPr/>
          <p:nvPr/>
        </p:nvSpPr>
        <p:spPr>
          <a:xfrm>
            <a:off x="1085308" y="3679764"/>
            <a:ext cx="422267" cy="334923"/>
          </a:xfrm>
          <a:prstGeom prst="actionButtonBackPrevious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54B7733E-A760-46DE-94B7-FFE38891773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1233583">
            <a:off x="1542129" y="4421181"/>
            <a:ext cx="932769" cy="707197"/>
          </a:xfrm>
          <a:prstGeom prst="rect">
            <a:avLst/>
          </a:prstGeom>
        </p:spPr>
      </p:pic>
      <p:pic>
        <p:nvPicPr>
          <p:cNvPr id="32" name="Picture 2" descr="https://img2.freepng.ru/20180322/sje/kisspng-leaf-clip-art-green-leaves-5ab4671ce7bd29.5313008515217723169492.jpg">
            <a:extLst>
              <a:ext uri="{FF2B5EF4-FFF2-40B4-BE49-F238E27FC236}">
                <a16:creationId xmlns:a16="http://schemas.microsoft.com/office/drawing/2014/main" id="{78CF5F23-3A68-439D-8C66-8F1F061F7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297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43054">
            <a:off x="2489346" y="4192925"/>
            <a:ext cx="2575654" cy="211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AAF0681-140D-4C3F-8733-B45CEBD274D4}"/>
              </a:ext>
            </a:extLst>
          </p:cNvPr>
          <p:cNvSpPr txBox="1"/>
          <p:nvPr/>
        </p:nvSpPr>
        <p:spPr>
          <a:xfrm>
            <a:off x="2795632" y="4579212"/>
            <a:ext cx="20125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Наше творчество</a:t>
            </a:r>
          </a:p>
        </p:txBody>
      </p:sp>
    </p:spTree>
    <p:extLst>
      <p:ext uri="{BB962C8B-B14F-4D97-AF65-F5344CB8AC3E}">
        <p14:creationId xmlns:p14="http://schemas.microsoft.com/office/powerpoint/2010/main" val="3739804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4978" y="-291847"/>
            <a:ext cx="12276978" cy="7298814"/>
          </a:xfrm>
          <a:prstGeom prst="rect">
            <a:avLst/>
          </a:prstGeom>
        </p:spPr>
      </p:pic>
      <p:pic>
        <p:nvPicPr>
          <p:cNvPr id="1028" name="Picture 4" descr="https://w-dog.ru/wallpapers/10/18/501827735779430/les-derevya-opushka-listya-let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864" y="-490917"/>
            <a:ext cx="12538749" cy="7696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лес березы дорога осень листь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864" y="-887028"/>
            <a:ext cx="13394352" cy="828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9307953" y="3624146"/>
            <a:ext cx="7421240" cy="46162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34537" y="-887028"/>
            <a:ext cx="13207275" cy="8530171"/>
          </a:xfrm>
          <a:prstGeom prst="rect">
            <a:avLst/>
          </a:prstGeom>
        </p:spPr>
      </p:pic>
      <p:sp>
        <p:nvSpPr>
          <p:cNvPr id="4" name="Управляющая кнопка: домой 3">
            <a:hlinkClick r:id="rId8" action="ppaction://hlinksldjump" highlightClick="1"/>
          </p:cNvPr>
          <p:cNvSpPr/>
          <p:nvPr/>
        </p:nvSpPr>
        <p:spPr>
          <a:xfrm>
            <a:off x="11504482" y="5932254"/>
            <a:ext cx="883846" cy="697585"/>
          </a:xfrm>
          <a:prstGeom prst="actionButtonHom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9297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7714" y="1344982"/>
            <a:ext cx="5943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из крошки бочки вылез, </a:t>
            </a:r>
          </a:p>
          <a:p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Корешки пустил и вырос.</a:t>
            </a:r>
          </a:p>
          <a:p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 высок и могуч, </a:t>
            </a:r>
          </a:p>
          <a:p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боюсь ни гроз, ни туч.</a:t>
            </a:r>
          </a:p>
        </p:txBody>
      </p:sp>
      <p:pic>
        <p:nvPicPr>
          <p:cNvPr id="2050" name="Picture 2" descr="https://fc.vseosvita.ua/000gas-51a4/004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839629" cy="3409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6984" y="3737551"/>
            <a:ext cx="19084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Дуб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3738" y="1695359"/>
            <a:ext cx="5212532" cy="18350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934818" y="4091494"/>
            <a:ext cx="35858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Черника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4078" y="3577983"/>
            <a:ext cx="3445069" cy="322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83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7541" y="1375130"/>
            <a:ext cx="540571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Её всегда в лесу найдёшь-</a:t>
            </a:r>
          </a:p>
          <a:p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Пойдём гулять и встретим:</a:t>
            </a:r>
          </a:p>
          <a:p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Стоит колючая, как ёж,</a:t>
            </a:r>
          </a:p>
          <a:p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Зимою в платье летнем .</a:t>
            </a:r>
          </a:p>
          <a:p>
            <a:endParaRPr lang="ru-RU" sz="2800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73972" y="3429000"/>
            <a:ext cx="24742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Ель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86922" y="3295962"/>
            <a:ext cx="4268987" cy="33839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3258" y="1056685"/>
            <a:ext cx="4779678" cy="28836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482970" y="3453774"/>
            <a:ext cx="3635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Земляника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1722" y="3960206"/>
            <a:ext cx="3261446" cy="244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743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4071" y="1307166"/>
            <a:ext cx="407894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Клейкие почки,</a:t>
            </a:r>
          </a:p>
          <a:p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Зелёные листочки, </a:t>
            </a:r>
          </a:p>
          <a:p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белой корой,</a:t>
            </a:r>
          </a:p>
          <a:p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Стоит под горой.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89992" y="3289661"/>
            <a:ext cx="3155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Берёза</a:t>
            </a:r>
          </a:p>
        </p:txBody>
      </p:sp>
      <p:pic>
        <p:nvPicPr>
          <p:cNvPr id="4098" name="Picture 2" descr="https://img11.postila.ru/data/44/ce/9d/e5/44ce9de56a5329cb61d63a7f7669693a05ef37bbabe03b0cdfcb1e7939c98f2a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FF2"/>
              </a:clrFrom>
              <a:clrTo>
                <a:srgbClr val="FDFF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517773" cy="318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331711" y="1809972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800" b="1" i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за дерево стоит-</a:t>
            </a:r>
          </a:p>
          <a:p>
            <a:pPr lvl="0"/>
            <a:r>
              <a:rPr lang="ru-RU" sz="2800" b="1" i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Ветра нет, а лист дрожит?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62266" y="3328730"/>
            <a:ext cx="35014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Осина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9100" y="3682673"/>
            <a:ext cx="4156692" cy="293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74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6857" y="849196"/>
            <a:ext cx="447338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меня длинней иголки,</a:t>
            </a:r>
          </a:p>
          <a:p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 у ёлки.</a:t>
            </a:r>
          </a:p>
          <a:p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Очень прямо я расту</a:t>
            </a:r>
          </a:p>
          <a:p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высоту.</a:t>
            </a:r>
          </a:p>
          <a:p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на опушке,</a:t>
            </a:r>
          </a:p>
          <a:p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Ветви только на макушке.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76033" y="3529181"/>
            <a:ext cx="3272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Сосна</a:t>
            </a:r>
          </a:p>
        </p:txBody>
      </p:sp>
      <p:pic>
        <p:nvPicPr>
          <p:cNvPr id="11266" name="Picture 2" descr="http://i011.radikal.ru/1303/e0/197f2236c5e1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01" y="3524522"/>
            <a:ext cx="4403800" cy="310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3703" y="1321997"/>
            <a:ext cx="4663844" cy="20301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99526" y="3581365"/>
            <a:ext cx="4081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Рябина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8151" y="3553244"/>
            <a:ext cx="3430127" cy="277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735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skazkigrimm.ru/wp-content/uploads/2020/02/vetka-oreshnika-bratya-grimm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517" y="2949095"/>
            <a:ext cx="5761130" cy="3586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63787" y="887506"/>
            <a:ext cx="493955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лесу на поляне стоит</a:t>
            </a:r>
          </a:p>
          <a:p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Кудрявый Ваня.</a:t>
            </a:r>
          </a:p>
          <a:p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Богач невелик,</a:t>
            </a:r>
          </a:p>
          <a:p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орешками  наградит.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032377" y="2287889"/>
            <a:ext cx="30659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Орешник </a:t>
            </a:r>
          </a:p>
        </p:txBody>
      </p:sp>
      <p:sp>
        <p:nvSpPr>
          <p:cNvPr id="4" name="Управляющая кнопка: домой 3">
            <a:hlinkClick r:id="rId4" action="ppaction://hlinksldjump" highlightClick="1"/>
          </p:cNvPr>
          <p:cNvSpPr/>
          <p:nvPr/>
        </p:nvSpPr>
        <p:spPr>
          <a:xfrm>
            <a:off x="11447928" y="6257365"/>
            <a:ext cx="486605" cy="468674"/>
          </a:xfrm>
          <a:prstGeom prst="actionButtonHom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60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st.depositphotos.com/2435397/4059/i/450/depositphotos_40599501-stock-photo-cartoon-hog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5177" y="5334922"/>
            <a:ext cx="2085975" cy="1693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fsd.kopilkaurokov.ru/up/html/2019/06/26/k_5d1305cb6c1f1/516015_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075" y="638084"/>
            <a:ext cx="3620378" cy="2413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.pinimg.com/736x/99/6d/56/996d561b78a8dcd6fff5f9c0f6cbb29b--hedgehogs-sea-glass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4149" l="101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14" y="5302718"/>
            <a:ext cx="1103721" cy="70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.pinimg.com/originals/74/06/ce/7406ceb584111ca318c073cff1d8d463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5380" r="980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209" y="2435266"/>
            <a:ext cx="1582793" cy="1582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english-larsh.ru/images/wolf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419" y="713698"/>
            <a:ext cx="1430374" cy="1069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i.pinimg.com/736x/f8/58/df/f858df9dc0083362d4678b49336610b5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891" y="5178774"/>
            <a:ext cx="1246647" cy="1073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photoshop-kopona.com/uploads/posts/2019-02/1550588970_squirrel-18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01" y="991518"/>
            <a:ext cx="1829428" cy="95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s://photoshop-kopona.com/uploads/posts/2019-02/1550609067_foxes-12.jp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232" b="100000" l="23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5888" y="1608798"/>
            <a:ext cx="2460631" cy="1617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Управляющая кнопка: домой 1">
            <a:hlinkClick r:id="rId12" action="ppaction://hlinksldjump" highlightClick="1"/>
          </p:cNvPr>
          <p:cNvSpPr/>
          <p:nvPr/>
        </p:nvSpPr>
        <p:spPr>
          <a:xfrm>
            <a:off x="7777278" y="6252653"/>
            <a:ext cx="425427" cy="414886"/>
          </a:xfrm>
          <a:prstGeom prst="actionButtonHom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269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636</TotalTime>
  <Words>244</Words>
  <Application>Microsoft Office PowerPoint</Application>
  <PresentationFormat>Широкоэкранный</PresentationFormat>
  <Paragraphs>101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Базуев Алексей</dc:creator>
  <cp:lastModifiedBy>Татьяна</cp:lastModifiedBy>
  <cp:revision>68</cp:revision>
  <dcterms:created xsi:type="dcterms:W3CDTF">2020-10-12T15:40:24Z</dcterms:created>
  <dcterms:modified xsi:type="dcterms:W3CDTF">2024-12-03T11:36:02Z</dcterms:modified>
</cp:coreProperties>
</file>