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65" r:id="rId3"/>
    <p:sldId id="263" r:id="rId4"/>
    <p:sldId id="269" r:id="rId5"/>
    <p:sldId id="270" r:id="rId6"/>
    <p:sldId id="271" r:id="rId7"/>
    <p:sldId id="264" r:id="rId8"/>
    <p:sldId id="272" r:id="rId9"/>
    <p:sldId id="262" r:id="rId10"/>
    <p:sldId id="261" r:id="rId11"/>
    <p:sldId id="273" r:id="rId12"/>
    <p:sldId id="260" r:id="rId13"/>
    <p:sldId id="274" r:id="rId14"/>
    <p:sldId id="256" r:id="rId15"/>
    <p:sldId id="257" r:id="rId16"/>
    <p:sldId id="258" r:id="rId17"/>
    <p:sldId id="259" r:id="rId18"/>
    <p:sldId id="267" r:id="rId19"/>
    <p:sldId id="268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3"/>
    <p:restoredTop sz="95768"/>
  </p:normalViewPr>
  <p:slideViewPr>
    <p:cSldViewPr snapToGrid="0">
      <p:cViewPr varScale="1">
        <p:scale>
          <a:sx n="69" d="100"/>
          <a:sy n="69" d="100"/>
        </p:scale>
        <p:origin x="38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image" Target="../media/image10.jpeg"/><Relationship Id="rId4" Type="http://schemas.openxmlformats.org/officeDocument/2006/relationships/image" Target="../media/image13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image" Target="../media/image10.jpeg"/><Relationship Id="rId4" Type="http://schemas.openxmlformats.org/officeDocument/2006/relationships/image" Target="../media/image1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C0DE90-7D8B-4F9D-BE51-C923A9C50499}" type="doc">
      <dgm:prSet loTypeId="urn:microsoft.com/office/officeart/2005/8/layout/pList2" loCatId="list" qsTypeId="urn:microsoft.com/office/officeart/2005/8/quickstyle/3d3" qsCatId="3D" csTypeId="urn:microsoft.com/office/officeart/2005/8/colors/accent6_5" csCatId="accent6" phldr="1"/>
      <dgm:spPr/>
    </dgm:pt>
    <dgm:pt modelId="{067E5637-3C0D-4960-B6E2-FB061A5B4092}">
      <dgm:prSet phldrT="[Текст]"/>
      <dgm:spPr/>
      <dgm:t>
        <a:bodyPr/>
        <a:lstStyle/>
        <a:p>
          <a:r>
            <a:rPr lang="ru-RU" b="1" dirty="0" smtClean="0"/>
            <a:t>Вычитка</a:t>
          </a:r>
          <a:r>
            <a:rPr lang="ru-RU" b="0" dirty="0" smtClean="0"/>
            <a:t> (и дальнейшая техническая редакция)</a:t>
          </a:r>
          <a:endParaRPr lang="ru-RU" b="0" dirty="0"/>
        </a:p>
      </dgm:t>
    </dgm:pt>
    <dgm:pt modelId="{FA553FC3-B84A-4452-A925-2706598309A7}" type="parTrans" cxnId="{8C0C5DC7-3EF6-4DEE-A2F2-4A07770D97A3}">
      <dgm:prSet/>
      <dgm:spPr/>
      <dgm:t>
        <a:bodyPr/>
        <a:lstStyle/>
        <a:p>
          <a:endParaRPr lang="ru-RU"/>
        </a:p>
      </dgm:t>
    </dgm:pt>
    <dgm:pt modelId="{29FD8950-D29E-408B-B8E9-898025B1AFC7}" type="sibTrans" cxnId="{8C0C5DC7-3EF6-4DEE-A2F2-4A07770D97A3}">
      <dgm:prSet/>
      <dgm:spPr/>
      <dgm:t>
        <a:bodyPr/>
        <a:lstStyle/>
        <a:p>
          <a:endParaRPr lang="ru-RU"/>
        </a:p>
      </dgm:t>
    </dgm:pt>
    <dgm:pt modelId="{C48238EA-EDEF-4744-BB45-74FB8DB90105}">
      <dgm:prSet phldrT="[Текст]"/>
      <dgm:spPr/>
      <dgm:t>
        <a:bodyPr/>
        <a:lstStyle/>
        <a:p>
          <a:r>
            <a:rPr lang="ru-RU" b="1" dirty="0" smtClean="0"/>
            <a:t>Сокращение </a:t>
          </a:r>
          <a:r>
            <a:rPr lang="ru-RU" dirty="0" smtClean="0"/>
            <a:t>(уменьшение объёма без искажения текста)</a:t>
          </a:r>
          <a:endParaRPr lang="ru-RU" dirty="0"/>
        </a:p>
      </dgm:t>
    </dgm:pt>
    <dgm:pt modelId="{EF3266B8-7965-4B00-97CB-3D232E3CD4C3}" type="parTrans" cxnId="{B70803E6-2CFE-4619-AFA8-92948C5A496D}">
      <dgm:prSet/>
      <dgm:spPr/>
      <dgm:t>
        <a:bodyPr/>
        <a:lstStyle/>
        <a:p>
          <a:endParaRPr lang="ru-RU"/>
        </a:p>
      </dgm:t>
    </dgm:pt>
    <dgm:pt modelId="{FF272EBD-E531-434C-96CD-73051B336F29}" type="sibTrans" cxnId="{B70803E6-2CFE-4619-AFA8-92948C5A496D}">
      <dgm:prSet/>
      <dgm:spPr/>
      <dgm:t>
        <a:bodyPr/>
        <a:lstStyle/>
        <a:p>
          <a:endParaRPr lang="ru-RU"/>
        </a:p>
      </dgm:t>
    </dgm:pt>
    <dgm:pt modelId="{7CD8CA1F-6023-436E-81CA-DC2EA4308E8D}">
      <dgm:prSet phldrT="[Текст]"/>
      <dgm:spPr/>
      <dgm:t>
        <a:bodyPr/>
        <a:lstStyle/>
        <a:p>
          <a:r>
            <a:rPr lang="ru-RU" b="1" dirty="0" smtClean="0"/>
            <a:t>Обработка</a:t>
          </a:r>
          <a:r>
            <a:rPr lang="ru-RU" dirty="0" smtClean="0"/>
            <a:t> (литературная шлифовка)</a:t>
          </a:r>
          <a:endParaRPr lang="ru-RU" dirty="0"/>
        </a:p>
      </dgm:t>
    </dgm:pt>
    <dgm:pt modelId="{0B5B7469-5FC6-40C4-A013-249BCFC9DA9D}" type="parTrans" cxnId="{E8A36AE9-CD77-4BFB-86FB-714518026BF1}">
      <dgm:prSet/>
      <dgm:spPr/>
      <dgm:t>
        <a:bodyPr/>
        <a:lstStyle/>
        <a:p>
          <a:endParaRPr lang="ru-RU"/>
        </a:p>
      </dgm:t>
    </dgm:pt>
    <dgm:pt modelId="{C24BC16A-9238-46E9-BF4F-489ECE4FA081}" type="sibTrans" cxnId="{E8A36AE9-CD77-4BFB-86FB-714518026BF1}">
      <dgm:prSet/>
      <dgm:spPr/>
      <dgm:t>
        <a:bodyPr/>
        <a:lstStyle/>
        <a:p>
          <a:endParaRPr lang="ru-RU"/>
        </a:p>
      </dgm:t>
    </dgm:pt>
    <dgm:pt modelId="{AFA45528-D0A6-4DAA-A96A-B75945D16A8C}">
      <dgm:prSet phldrT="[Текст]"/>
      <dgm:spPr/>
      <dgm:t>
        <a:bodyPr/>
        <a:lstStyle/>
        <a:p>
          <a:r>
            <a:rPr lang="ru-RU" b="1" dirty="0" smtClean="0"/>
            <a:t>Переделка</a:t>
          </a:r>
          <a:r>
            <a:rPr lang="ru-RU" dirty="0" smtClean="0"/>
            <a:t> (новый вариант текста)</a:t>
          </a:r>
          <a:endParaRPr lang="ru-RU" dirty="0"/>
        </a:p>
      </dgm:t>
    </dgm:pt>
    <dgm:pt modelId="{FCAC5B33-CCC3-4E8B-B141-FE288F11CC85}" type="parTrans" cxnId="{6FF486A1-CC8E-47E1-B7EC-BDFC7EED8B35}">
      <dgm:prSet/>
      <dgm:spPr/>
      <dgm:t>
        <a:bodyPr/>
        <a:lstStyle/>
        <a:p>
          <a:endParaRPr lang="ru-RU"/>
        </a:p>
      </dgm:t>
    </dgm:pt>
    <dgm:pt modelId="{3ECBFDEB-DCA3-4ADE-9936-85DAA7EBAA67}" type="sibTrans" cxnId="{6FF486A1-CC8E-47E1-B7EC-BDFC7EED8B35}">
      <dgm:prSet/>
      <dgm:spPr/>
      <dgm:t>
        <a:bodyPr/>
        <a:lstStyle/>
        <a:p>
          <a:endParaRPr lang="ru-RU"/>
        </a:p>
      </dgm:t>
    </dgm:pt>
    <dgm:pt modelId="{B3C8BA4A-5BE6-4603-AE51-3487134626A1}" type="pres">
      <dgm:prSet presAssocID="{3AC0DE90-7D8B-4F9D-BE51-C923A9C50499}" presName="Name0" presStyleCnt="0">
        <dgm:presLayoutVars>
          <dgm:dir/>
          <dgm:resizeHandles val="exact"/>
        </dgm:presLayoutVars>
      </dgm:prSet>
      <dgm:spPr/>
    </dgm:pt>
    <dgm:pt modelId="{06D304EC-21B0-4834-8B93-4D429FD3998F}" type="pres">
      <dgm:prSet presAssocID="{3AC0DE90-7D8B-4F9D-BE51-C923A9C50499}" presName="bkgdShp" presStyleLbl="alignAccFollowNode1" presStyleIdx="0" presStyleCnt="1"/>
      <dgm:spPr/>
    </dgm:pt>
    <dgm:pt modelId="{B65EC865-97B3-405A-9EC7-87BECEC4B60D}" type="pres">
      <dgm:prSet presAssocID="{3AC0DE90-7D8B-4F9D-BE51-C923A9C50499}" presName="linComp" presStyleCnt="0"/>
      <dgm:spPr/>
    </dgm:pt>
    <dgm:pt modelId="{BCCA8B77-19F3-4342-B569-FEA12C8FF155}" type="pres">
      <dgm:prSet presAssocID="{067E5637-3C0D-4960-B6E2-FB061A5B4092}" presName="compNode" presStyleCnt="0"/>
      <dgm:spPr/>
    </dgm:pt>
    <dgm:pt modelId="{B1840C3A-17B2-4040-B737-B88048038C3C}" type="pres">
      <dgm:prSet presAssocID="{067E5637-3C0D-4960-B6E2-FB061A5B409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4057A1-A6EC-4CA6-B4E4-F669B91236AE}" type="pres">
      <dgm:prSet presAssocID="{067E5637-3C0D-4960-B6E2-FB061A5B4092}" presName="invisiNode" presStyleLbl="node1" presStyleIdx="0" presStyleCnt="4"/>
      <dgm:spPr/>
    </dgm:pt>
    <dgm:pt modelId="{FE4CBCDE-0C0A-460D-B942-C051071C988D}" type="pres">
      <dgm:prSet presAssocID="{067E5637-3C0D-4960-B6E2-FB061A5B4092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CAB26C59-D5EE-445B-A5EC-28B680924E0D}" type="pres">
      <dgm:prSet presAssocID="{29FD8950-D29E-408B-B8E9-898025B1AFC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746F127-DD2E-4618-9994-89BABE06E4BA}" type="pres">
      <dgm:prSet presAssocID="{C48238EA-EDEF-4744-BB45-74FB8DB90105}" presName="compNode" presStyleCnt="0"/>
      <dgm:spPr/>
    </dgm:pt>
    <dgm:pt modelId="{892D82DB-9BB2-423B-9EA1-EB4E6E677F6F}" type="pres">
      <dgm:prSet presAssocID="{C48238EA-EDEF-4744-BB45-74FB8DB9010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2DF4F9-068D-4228-A74A-37B0984ACC38}" type="pres">
      <dgm:prSet presAssocID="{C48238EA-EDEF-4744-BB45-74FB8DB90105}" presName="invisiNode" presStyleLbl="node1" presStyleIdx="1" presStyleCnt="4"/>
      <dgm:spPr/>
    </dgm:pt>
    <dgm:pt modelId="{6F41D132-081A-4C8D-AED9-C5E2EF67F002}" type="pres">
      <dgm:prSet presAssocID="{C48238EA-EDEF-4744-BB45-74FB8DB90105}" presName="imagNode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86DF7FE0-0681-442A-B0BD-5F68E2D8698B}" type="pres">
      <dgm:prSet presAssocID="{FF272EBD-E531-434C-96CD-73051B336F2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801A447-7D73-4741-B5ED-78D7A46A2A56}" type="pres">
      <dgm:prSet presAssocID="{7CD8CA1F-6023-436E-81CA-DC2EA4308E8D}" presName="compNode" presStyleCnt="0"/>
      <dgm:spPr/>
    </dgm:pt>
    <dgm:pt modelId="{726D2BA2-3089-45E3-9CCE-43141B176DF3}" type="pres">
      <dgm:prSet presAssocID="{7CD8CA1F-6023-436E-81CA-DC2EA4308E8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B28371-28F3-47B8-9929-52281A1BB7C8}" type="pres">
      <dgm:prSet presAssocID="{7CD8CA1F-6023-436E-81CA-DC2EA4308E8D}" presName="invisiNode" presStyleLbl="node1" presStyleIdx="2" presStyleCnt="4"/>
      <dgm:spPr/>
    </dgm:pt>
    <dgm:pt modelId="{2FD7E43E-29E6-4DD0-BEE5-FADA9B08CFD4}" type="pres">
      <dgm:prSet presAssocID="{7CD8CA1F-6023-436E-81CA-DC2EA4308E8D}" presName="imagNode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65579A5-07C8-43C8-AAA1-677A3A554606}" type="pres">
      <dgm:prSet presAssocID="{C24BC16A-9238-46E9-BF4F-489ECE4FA08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9A29B1F-2EA9-40C7-9375-BBD84AFD8167}" type="pres">
      <dgm:prSet presAssocID="{AFA45528-D0A6-4DAA-A96A-B75945D16A8C}" presName="compNode" presStyleCnt="0"/>
      <dgm:spPr/>
    </dgm:pt>
    <dgm:pt modelId="{BE4613E4-1E24-4DD9-8FDB-5A08E511299C}" type="pres">
      <dgm:prSet presAssocID="{AFA45528-D0A6-4DAA-A96A-B75945D16A8C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25323C-BC00-4217-85AC-80F4C4E55C6A}" type="pres">
      <dgm:prSet presAssocID="{AFA45528-D0A6-4DAA-A96A-B75945D16A8C}" presName="invisiNode" presStyleLbl="node1" presStyleIdx="3" presStyleCnt="4"/>
      <dgm:spPr/>
    </dgm:pt>
    <dgm:pt modelId="{39D8EC96-5250-4262-9130-C61594812B22}" type="pres">
      <dgm:prSet presAssocID="{AFA45528-D0A6-4DAA-A96A-B75945D16A8C}" presName="imagNod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</dgm:ptLst>
  <dgm:cxnLst>
    <dgm:cxn modelId="{6CB141CC-C233-45C7-A16A-3C3DC489935C}" type="presOf" srcId="{C24BC16A-9238-46E9-BF4F-489ECE4FA081}" destId="{665579A5-07C8-43C8-AAA1-677A3A554606}" srcOrd="0" destOrd="0" presId="urn:microsoft.com/office/officeart/2005/8/layout/pList2"/>
    <dgm:cxn modelId="{582F5FF1-D355-4263-ADBF-007B3C849FB3}" type="presOf" srcId="{AFA45528-D0A6-4DAA-A96A-B75945D16A8C}" destId="{BE4613E4-1E24-4DD9-8FDB-5A08E511299C}" srcOrd="0" destOrd="0" presId="urn:microsoft.com/office/officeart/2005/8/layout/pList2"/>
    <dgm:cxn modelId="{8C0C5DC7-3EF6-4DEE-A2F2-4A07770D97A3}" srcId="{3AC0DE90-7D8B-4F9D-BE51-C923A9C50499}" destId="{067E5637-3C0D-4960-B6E2-FB061A5B4092}" srcOrd="0" destOrd="0" parTransId="{FA553FC3-B84A-4452-A925-2706598309A7}" sibTransId="{29FD8950-D29E-408B-B8E9-898025B1AFC7}"/>
    <dgm:cxn modelId="{2A97A2F8-0F06-4C3A-96F3-B5413E8164DF}" type="presOf" srcId="{067E5637-3C0D-4960-B6E2-FB061A5B4092}" destId="{B1840C3A-17B2-4040-B737-B88048038C3C}" srcOrd="0" destOrd="0" presId="urn:microsoft.com/office/officeart/2005/8/layout/pList2"/>
    <dgm:cxn modelId="{E8A36AE9-CD77-4BFB-86FB-714518026BF1}" srcId="{3AC0DE90-7D8B-4F9D-BE51-C923A9C50499}" destId="{7CD8CA1F-6023-436E-81CA-DC2EA4308E8D}" srcOrd="2" destOrd="0" parTransId="{0B5B7469-5FC6-40C4-A013-249BCFC9DA9D}" sibTransId="{C24BC16A-9238-46E9-BF4F-489ECE4FA081}"/>
    <dgm:cxn modelId="{6FF486A1-CC8E-47E1-B7EC-BDFC7EED8B35}" srcId="{3AC0DE90-7D8B-4F9D-BE51-C923A9C50499}" destId="{AFA45528-D0A6-4DAA-A96A-B75945D16A8C}" srcOrd="3" destOrd="0" parTransId="{FCAC5B33-CCC3-4E8B-B141-FE288F11CC85}" sibTransId="{3ECBFDEB-DCA3-4ADE-9936-85DAA7EBAA67}"/>
    <dgm:cxn modelId="{D6A12E4A-88CA-458D-AA68-8B4F833E2711}" type="presOf" srcId="{3AC0DE90-7D8B-4F9D-BE51-C923A9C50499}" destId="{B3C8BA4A-5BE6-4603-AE51-3487134626A1}" srcOrd="0" destOrd="0" presId="urn:microsoft.com/office/officeart/2005/8/layout/pList2"/>
    <dgm:cxn modelId="{69CD6425-DA0C-4C57-8741-D06FE0237972}" type="presOf" srcId="{FF272EBD-E531-434C-96CD-73051B336F29}" destId="{86DF7FE0-0681-442A-B0BD-5F68E2D8698B}" srcOrd="0" destOrd="0" presId="urn:microsoft.com/office/officeart/2005/8/layout/pList2"/>
    <dgm:cxn modelId="{E29DC4E5-4AB2-46F2-9D64-8097EFD083FB}" type="presOf" srcId="{29FD8950-D29E-408B-B8E9-898025B1AFC7}" destId="{CAB26C59-D5EE-445B-A5EC-28B680924E0D}" srcOrd="0" destOrd="0" presId="urn:microsoft.com/office/officeart/2005/8/layout/pList2"/>
    <dgm:cxn modelId="{545D14F5-2B3D-448C-9DE3-98A64E928D34}" type="presOf" srcId="{C48238EA-EDEF-4744-BB45-74FB8DB90105}" destId="{892D82DB-9BB2-423B-9EA1-EB4E6E677F6F}" srcOrd="0" destOrd="0" presId="urn:microsoft.com/office/officeart/2005/8/layout/pList2"/>
    <dgm:cxn modelId="{B70803E6-2CFE-4619-AFA8-92948C5A496D}" srcId="{3AC0DE90-7D8B-4F9D-BE51-C923A9C50499}" destId="{C48238EA-EDEF-4744-BB45-74FB8DB90105}" srcOrd="1" destOrd="0" parTransId="{EF3266B8-7965-4B00-97CB-3D232E3CD4C3}" sibTransId="{FF272EBD-E531-434C-96CD-73051B336F29}"/>
    <dgm:cxn modelId="{1D9A226E-E7B9-49FC-BF4F-7175211708A9}" type="presOf" srcId="{7CD8CA1F-6023-436E-81CA-DC2EA4308E8D}" destId="{726D2BA2-3089-45E3-9CCE-43141B176DF3}" srcOrd="0" destOrd="0" presId="urn:microsoft.com/office/officeart/2005/8/layout/pList2"/>
    <dgm:cxn modelId="{213696D1-E419-4028-A482-9A04BB895C15}" type="presParOf" srcId="{B3C8BA4A-5BE6-4603-AE51-3487134626A1}" destId="{06D304EC-21B0-4834-8B93-4D429FD3998F}" srcOrd="0" destOrd="0" presId="urn:microsoft.com/office/officeart/2005/8/layout/pList2"/>
    <dgm:cxn modelId="{334609D4-5D5D-4EED-8510-F4B40349EF89}" type="presParOf" srcId="{B3C8BA4A-5BE6-4603-AE51-3487134626A1}" destId="{B65EC865-97B3-405A-9EC7-87BECEC4B60D}" srcOrd="1" destOrd="0" presId="urn:microsoft.com/office/officeart/2005/8/layout/pList2"/>
    <dgm:cxn modelId="{6BEB70E3-034E-481A-8485-18138D7C8151}" type="presParOf" srcId="{B65EC865-97B3-405A-9EC7-87BECEC4B60D}" destId="{BCCA8B77-19F3-4342-B569-FEA12C8FF155}" srcOrd="0" destOrd="0" presId="urn:microsoft.com/office/officeart/2005/8/layout/pList2"/>
    <dgm:cxn modelId="{D28BEFC9-7A81-4011-9EC4-B3B456E23DAC}" type="presParOf" srcId="{BCCA8B77-19F3-4342-B569-FEA12C8FF155}" destId="{B1840C3A-17B2-4040-B737-B88048038C3C}" srcOrd="0" destOrd="0" presId="urn:microsoft.com/office/officeart/2005/8/layout/pList2"/>
    <dgm:cxn modelId="{43DFEEB9-6516-4DF6-ADC0-A194C1406DBA}" type="presParOf" srcId="{BCCA8B77-19F3-4342-B569-FEA12C8FF155}" destId="{314057A1-A6EC-4CA6-B4E4-F669B91236AE}" srcOrd="1" destOrd="0" presId="urn:microsoft.com/office/officeart/2005/8/layout/pList2"/>
    <dgm:cxn modelId="{8418F37A-3637-48C5-9A0B-904B6BC322D1}" type="presParOf" srcId="{BCCA8B77-19F3-4342-B569-FEA12C8FF155}" destId="{FE4CBCDE-0C0A-460D-B942-C051071C988D}" srcOrd="2" destOrd="0" presId="urn:microsoft.com/office/officeart/2005/8/layout/pList2"/>
    <dgm:cxn modelId="{E641241A-3426-48E3-B823-969FE8602F6B}" type="presParOf" srcId="{B65EC865-97B3-405A-9EC7-87BECEC4B60D}" destId="{CAB26C59-D5EE-445B-A5EC-28B680924E0D}" srcOrd="1" destOrd="0" presId="urn:microsoft.com/office/officeart/2005/8/layout/pList2"/>
    <dgm:cxn modelId="{D431285C-2ED4-48E6-A1A1-29674FB0E489}" type="presParOf" srcId="{B65EC865-97B3-405A-9EC7-87BECEC4B60D}" destId="{2746F127-DD2E-4618-9994-89BABE06E4BA}" srcOrd="2" destOrd="0" presId="urn:microsoft.com/office/officeart/2005/8/layout/pList2"/>
    <dgm:cxn modelId="{6A5571C3-5A93-47ED-BB5E-1627D4CD6B7F}" type="presParOf" srcId="{2746F127-DD2E-4618-9994-89BABE06E4BA}" destId="{892D82DB-9BB2-423B-9EA1-EB4E6E677F6F}" srcOrd="0" destOrd="0" presId="urn:microsoft.com/office/officeart/2005/8/layout/pList2"/>
    <dgm:cxn modelId="{FC73E643-14B7-4C6F-B03C-6C01D9F32E79}" type="presParOf" srcId="{2746F127-DD2E-4618-9994-89BABE06E4BA}" destId="{2F2DF4F9-068D-4228-A74A-37B0984ACC38}" srcOrd="1" destOrd="0" presId="urn:microsoft.com/office/officeart/2005/8/layout/pList2"/>
    <dgm:cxn modelId="{412329D3-9B91-4AB1-92BE-E1C62087626E}" type="presParOf" srcId="{2746F127-DD2E-4618-9994-89BABE06E4BA}" destId="{6F41D132-081A-4C8D-AED9-C5E2EF67F002}" srcOrd="2" destOrd="0" presId="urn:microsoft.com/office/officeart/2005/8/layout/pList2"/>
    <dgm:cxn modelId="{AF16FDB9-CE13-45C9-89CB-EE9C9D01B373}" type="presParOf" srcId="{B65EC865-97B3-405A-9EC7-87BECEC4B60D}" destId="{86DF7FE0-0681-442A-B0BD-5F68E2D8698B}" srcOrd="3" destOrd="0" presId="urn:microsoft.com/office/officeart/2005/8/layout/pList2"/>
    <dgm:cxn modelId="{7A1E0754-C67E-46F0-A234-72929569A071}" type="presParOf" srcId="{B65EC865-97B3-405A-9EC7-87BECEC4B60D}" destId="{7801A447-7D73-4741-B5ED-78D7A46A2A56}" srcOrd="4" destOrd="0" presId="urn:microsoft.com/office/officeart/2005/8/layout/pList2"/>
    <dgm:cxn modelId="{C208B64D-2E2A-4290-A5CC-D81326D576B0}" type="presParOf" srcId="{7801A447-7D73-4741-B5ED-78D7A46A2A56}" destId="{726D2BA2-3089-45E3-9CCE-43141B176DF3}" srcOrd="0" destOrd="0" presId="urn:microsoft.com/office/officeart/2005/8/layout/pList2"/>
    <dgm:cxn modelId="{61776D31-15BA-4C2D-8E51-EFE000AD80FA}" type="presParOf" srcId="{7801A447-7D73-4741-B5ED-78D7A46A2A56}" destId="{CDB28371-28F3-47B8-9929-52281A1BB7C8}" srcOrd="1" destOrd="0" presId="urn:microsoft.com/office/officeart/2005/8/layout/pList2"/>
    <dgm:cxn modelId="{6832F6DB-8E41-41C4-B68C-57B209110ADC}" type="presParOf" srcId="{7801A447-7D73-4741-B5ED-78D7A46A2A56}" destId="{2FD7E43E-29E6-4DD0-BEE5-FADA9B08CFD4}" srcOrd="2" destOrd="0" presId="urn:microsoft.com/office/officeart/2005/8/layout/pList2"/>
    <dgm:cxn modelId="{1D328AA4-440D-424C-9A92-792441B4C5F0}" type="presParOf" srcId="{B65EC865-97B3-405A-9EC7-87BECEC4B60D}" destId="{665579A5-07C8-43C8-AAA1-677A3A554606}" srcOrd="5" destOrd="0" presId="urn:microsoft.com/office/officeart/2005/8/layout/pList2"/>
    <dgm:cxn modelId="{6305F838-EC10-44DE-BF0C-02D5890703E2}" type="presParOf" srcId="{B65EC865-97B3-405A-9EC7-87BECEC4B60D}" destId="{49A29B1F-2EA9-40C7-9375-BBD84AFD8167}" srcOrd="6" destOrd="0" presId="urn:microsoft.com/office/officeart/2005/8/layout/pList2"/>
    <dgm:cxn modelId="{CCA84315-7891-44B8-82B6-CA0FB67C9E08}" type="presParOf" srcId="{49A29B1F-2EA9-40C7-9375-BBD84AFD8167}" destId="{BE4613E4-1E24-4DD9-8FDB-5A08E511299C}" srcOrd="0" destOrd="0" presId="urn:microsoft.com/office/officeart/2005/8/layout/pList2"/>
    <dgm:cxn modelId="{8611C639-9100-4042-A318-595EC62FDA20}" type="presParOf" srcId="{49A29B1F-2EA9-40C7-9375-BBD84AFD8167}" destId="{0425323C-BC00-4217-85AC-80F4C4E55C6A}" srcOrd="1" destOrd="0" presId="urn:microsoft.com/office/officeart/2005/8/layout/pList2"/>
    <dgm:cxn modelId="{8D6ADF93-D66F-4071-BE93-6D8EAA7C6018}" type="presParOf" srcId="{49A29B1F-2EA9-40C7-9375-BBD84AFD8167}" destId="{39D8EC96-5250-4262-9130-C61594812B2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D304EC-21B0-4834-8B93-4D429FD3998F}">
      <dsp:nvSpPr>
        <dsp:cNvPr id="0" name=""/>
        <dsp:cNvSpPr/>
      </dsp:nvSpPr>
      <dsp:spPr>
        <a:xfrm>
          <a:off x="0" y="0"/>
          <a:ext cx="10515600" cy="1958102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4CBCDE-0C0A-460D-B942-C051071C988D}">
      <dsp:nvSpPr>
        <dsp:cNvPr id="0" name=""/>
        <dsp:cNvSpPr/>
      </dsp:nvSpPr>
      <dsp:spPr>
        <a:xfrm>
          <a:off x="318363" y="261080"/>
          <a:ext cx="2297412" cy="14359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1840C3A-17B2-4040-B737-B88048038C3C}">
      <dsp:nvSpPr>
        <dsp:cNvPr id="0" name=""/>
        <dsp:cNvSpPr/>
      </dsp:nvSpPr>
      <dsp:spPr>
        <a:xfrm rot="10800000">
          <a:off x="318363" y="1958102"/>
          <a:ext cx="2297412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Вычитка</a:t>
          </a:r>
          <a:r>
            <a:rPr lang="ru-RU" sz="2300" b="0" kern="1200" dirty="0" smtClean="0"/>
            <a:t> (и дальнейшая техническая редакция)</a:t>
          </a:r>
          <a:endParaRPr lang="ru-RU" sz="2300" b="0" kern="1200" dirty="0"/>
        </a:p>
      </dsp:txBody>
      <dsp:txXfrm rot="10800000">
        <a:off x="389016" y="1958102"/>
        <a:ext cx="2156106" cy="2322582"/>
      </dsp:txXfrm>
    </dsp:sp>
    <dsp:sp modelId="{6F41D132-081A-4C8D-AED9-C5E2EF67F002}">
      <dsp:nvSpPr>
        <dsp:cNvPr id="0" name=""/>
        <dsp:cNvSpPr/>
      </dsp:nvSpPr>
      <dsp:spPr>
        <a:xfrm>
          <a:off x="2845517" y="261080"/>
          <a:ext cx="2297412" cy="14359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92D82DB-9BB2-423B-9EA1-EB4E6E677F6F}">
      <dsp:nvSpPr>
        <dsp:cNvPr id="0" name=""/>
        <dsp:cNvSpPr/>
      </dsp:nvSpPr>
      <dsp:spPr>
        <a:xfrm rot="10800000">
          <a:off x="2845517" y="1958102"/>
          <a:ext cx="2297412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6">
            <a:alpha val="90000"/>
            <a:hueOff val="0"/>
            <a:satOff val="0"/>
            <a:lumOff val="0"/>
            <a:alphaOff val="-13333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Сокращение </a:t>
          </a:r>
          <a:r>
            <a:rPr lang="ru-RU" sz="2300" kern="1200" dirty="0" smtClean="0"/>
            <a:t>(уменьшение объёма без искажения текста)</a:t>
          </a:r>
          <a:endParaRPr lang="ru-RU" sz="2300" kern="1200" dirty="0"/>
        </a:p>
      </dsp:txBody>
      <dsp:txXfrm rot="10800000">
        <a:off x="2916170" y="1958102"/>
        <a:ext cx="2156106" cy="2322582"/>
      </dsp:txXfrm>
    </dsp:sp>
    <dsp:sp modelId="{2FD7E43E-29E6-4DD0-BEE5-FADA9B08CFD4}">
      <dsp:nvSpPr>
        <dsp:cNvPr id="0" name=""/>
        <dsp:cNvSpPr/>
      </dsp:nvSpPr>
      <dsp:spPr>
        <a:xfrm>
          <a:off x="5372670" y="261080"/>
          <a:ext cx="2297412" cy="14359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26D2BA2-3089-45E3-9CCE-43141B176DF3}">
      <dsp:nvSpPr>
        <dsp:cNvPr id="0" name=""/>
        <dsp:cNvSpPr/>
      </dsp:nvSpPr>
      <dsp:spPr>
        <a:xfrm rot="10800000">
          <a:off x="5372670" y="1958102"/>
          <a:ext cx="2297412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6">
            <a:alpha val="90000"/>
            <a:hueOff val="0"/>
            <a:satOff val="0"/>
            <a:lumOff val="0"/>
            <a:alphaOff val="-26667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Обработка</a:t>
          </a:r>
          <a:r>
            <a:rPr lang="ru-RU" sz="2300" kern="1200" dirty="0" smtClean="0"/>
            <a:t> (литературная шлифовка)</a:t>
          </a:r>
          <a:endParaRPr lang="ru-RU" sz="2300" kern="1200" dirty="0"/>
        </a:p>
      </dsp:txBody>
      <dsp:txXfrm rot="10800000">
        <a:off x="5443323" y="1958102"/>
        <a:ext cx="2156106" cy="2322582"/>
      </dsp:txXfrm>
    </dsp:sp>
    <dsp:sp modelId="{39D8EC96-5250-4262-9130-C61594812B22}">
      <dsp:nvSpPr>
        <dsp:cNvPr id="0" name=""/>
        <dsp:cNvSpPr/>
      </dsp:nvSpPr>
      <dsp:spPr>
        <a:xfrm>
          <a:off x="7899823" y="261080"/>
          <a:ext cx="2297412" cy="14359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E4613E4-1E24-4DD9-8FDB-5A08E511299C}">
      <dsp:nvSpPr>
        <dsp:cNvPr id="0" name=""/>
        <dsp:cNvSpPr/>
      </dsp:nvSpPr>
      <dsp:spPr>
        <a:xfrm rot="10800000">
          <a:off x="7899823" y="1958102"/>
          <a:ext cx="2297412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Переделка</a:t>
          </a:r>
          <a:r>
            <a:rPr lang="ru-RU" sz="2300" kern="1200" dirty="0" smtClean="0"/>
            <a:t> (новый вариант текста)</a:t>
          </a:r>
          <a:endParaRPr lang="ru-RU" sz="2300" kern="1200" dirty="0"/>
        </a:p>
      </dsp:txBody>
      <dsp:txXfrm rot="10800000">
        <a:off x="7970476" y="1958102"/>
        <a:ext cx="2156106" cy="23225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F82DC5-584D-F8EE-2E11-66273A67D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058867D-D8C5-B130-6593-D138B549B7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5321A4-E886-69E5-4327-F2130E64A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20CAC-7818-0C46-B5E9-CC04736A3CD6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09E147-61A9-43D7-F13B-E8D07F8A1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7687B8-6ED2-2890-60BD-5B41CFEE0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EEB9-2FF4-AC4E-AEF1-DE681D7A0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61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720924-B947-89D6-25D1-526EC81CD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23CA08-DF77-242B-27A5-1F8CB7D752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7B6DDE-0457-A13C-4DF8-78328435F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20CAC-7818-0C46-B5E9-CC04736A3CD6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1C630C-C6B3-1F2C-B597-0556B5D5C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E24288-EAA2-3E62-E5F7-A91BB191E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EEB9-2FF4-AC4E-AEF1-DE681D7A0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2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A4E426A-D83A-0031-0AF1-73E70DFB98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8F46C4-A8BF-F7B3-76EF-EFE8B9ECE3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B6D274-AAF5-C3BB-977A-3E74ED686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20CAC-7818-0C46-B5E9-CC04736A3CD6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95C3BB-711E-2EBE-CB44-D82691133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0BB866-1CA0-6082-CEBF-ACCD2F4BF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EEB9-2FF4-AC4E-AEF1-DE681D7A0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7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2F5D84-EC96-F4F9-3F47-7DB995C05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FA5788-3B19-614E-7C09-01BD17D63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2FDFEC-907E-F11B-E9C2-0E9094E1E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20CAC-7818-0C46-B5E9-CC04736A3CD6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AA6760-C5BD-1F9C-7BD2-A46F04C68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719E53-C07F-3559-B3BF-28B27C0E4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EEB9-2FF4-AC4E-AEF1-DE681D7A0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3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783589-F4C9-DC12-47F2-5FB95D71A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B37850-B238-B78E-D1F1-09D9CC2F7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8DA190-CF70-C156-8ADA-BE3A7A0B0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20CAC-7818-0C46-B5E9-CC04736A3CD6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3A707C-EA8F-37C4-6A03-7A61B340E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F8FC41-E2CA-CDB8-B8A4-8A6CA6509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EEB9-2FF4-AC4E-AEF1-DE681D7A0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97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5E9AA1-FE6F-014F-0915-44C92033B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B38FB6-253D-0581-7E36-66A411640A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0DC8E19-49CE-A363-8804-E909FD9688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62D4F6-620C-03A7-F641-6CEFFEC84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20CAC-7818-0C46-B5E9-CC04736A3CD6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07C111-8EEC-3620-E8E6-C68422AE0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449B6C-15BA-1C12-8E44-D8C5048BB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EEB9-2FF4-AC4E-AEF1-DE681D7A0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1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501135-66F4-DFDC-B4B8-B0E9AD4E8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FA01F7-E4F4-CE9D-759A-86F2263232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199197-E3F0-A45B-8178-AEF378BCC6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1EC39F-B2FD-6196-5152-9BB2F3715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0D98CAD-FE50-77A7-8AFC-1AA0355A3F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F961E07-290C-7478-C89D-E5712D5F6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20CAC-7818-0C46-B5E9-CC04736A3CD6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37D8039-E0D2-924C-4922-545373BD3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1DA2FB5-DE44-42E1-B597-8895190A2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EEB9-2FF4-AC4E-AEF1-DE681D7A0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45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E9AA31-A278-3060-90AD-AFD74191B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3F028BB-3EA6-6A2B-9E3A-08D004AA1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20CAC-7818-0C46-B5E9-CC04736A3CD6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5ECF94-09EC-A07F-C118-DE5F3A690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BE4DC29-1EC2-F5C4-1739-C51588DB3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EEB9-2FF4-AC4E-AEF1-DE681D7A0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04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7BF05F8-848E-4B9B-9EBB-66494EED1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20CAC-7818-0C46-B5E9-CC04736A3CD6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3CEABA5-F9B8-A2E6-43FE-C2B8130EB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691281-6531-0EC7-E595-8C7FF6F53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EEB9-2FF4-AC4E-AEF1-DE681D7A0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14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89AD22-0F6D-9649-47E7-97A9C7E49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83CE9E-7B58-1CDC-C50C-F573F8722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0CCBB4-820F-F4FE-F5DF-B165E916B4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DF984D-339C-7A67-1447-BA4BD507D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20CAC-7818-0C46-B5E9-CC04736A3CD6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F956C1-EA13-02DD-3F28-289E5E597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C5295F-E690-AD4F-E932-04394D724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EEB9-2FF4-AC4E-AEF1-DE681D7A0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0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7F75E2-BB55-0BD6-660D-6A5AD9238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6C0C05-9AE4-5F46-D82A-D4A76976A8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D4E6FF-C435-E0FB-F652-C56C67131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C0831D-08C2-9899-490C-01585BF5B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20CAC-7818-0C46-B5E9-CC04736A3CD6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8AD9E8-E176-0BF9-F56A-68AEDD619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C3FA87-E2FC-F1F9-7855-7A152C2A3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EEB9-2FF4-AC4E-AEF1-DE681D7A0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60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2CFF58-EA43-816A-D9F1-0D2AECCBD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F443CD-270E-59BD-4AF6-BCD21923B9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D709E6-A826-6A74-997F-292C387DCF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20CAC-7818-0C46-B5E9-CC04736A3CD6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C1A82A-3143-F28D-0DE0-34FD790421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290CB5-7580-2B0A-5899-EA93B53826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EEEB9-2FF4-AC4E-AEF1-DE681D7A0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841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fif"/><Relationship Id="rId5" Type="http://schemas.openxmlformats.org/officeDocument/2006/relationships/image" Target="../media/image17.jpg"/><Relationship Id="rId4" Type="http://schemas.openxmlformats.org/officeDocument/2006/relationships/image" Target="../media/image16.jp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ol.mos.ru/vrlabs/schoolbook/textbook/4/chapters/243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school.mos.ru/vrlabs/schoolbook/textbook/4/chapters/250" TargetMode="External"/><Relationship Id="rId5" Type="http://schemas.openxmlformats.org/officeDocument/2006/relationships/hyperlink" Target="https://school.mos.ru/vrlabs/schoolbook/textbook/4/chapters/249" TargetMode="External"/><Relationship Id="rId4" Type="http://schemas.openxmlformats.org/officeDocument/2006/relationships/hyperlink" Target="https://school.mos.ru/vrlabs/schoolbook/textbook/4/chapters/244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effectLst>
                  <a:glow rad="1257300">
                    <a:schemeClr val="bg1">
                      <a:lumMod val="95000"/>
                      <a:alpha val="73000"/>
                    </a:schemeClr>
                  </a:glow>
                </a:effectLst>
              </a:rPr>
              <a:t>Редактирование текстов</a:t>
            </a:r>
            <a:endParaRPr lang="ru-RU" b="1" dirty="0">
              <a:effectLst>
                <a:glow rad="1257300">
                  <a:schemeClr val="bg1">
                    <a:lumMod val="95000"/>
                    <a:alpha val="73000"/>
                  </a:schemeClr>
                </a:glow>
              </a:effectLst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mtClean="0">
                <a:effectLst>
                  <a:glow rad="546100">
                    <a:schemeClr val="bg1">
                      <a:lumMod val="95000"/>
                      <a:alpha val="93000"/>
                    </a:schemeClr>
                  </a:glow>
                </a:effectLst>
              </a:rPr>
              <a:t>Тренинг</a:t>
            </a:r>
            <a:endParaRPr lang="ru-RU" dirty="0">
              <a:effectLst>
                <a:glow rad="546100">
                  <a:schemeClr val="bg1">
                    <a:lumMod val="95000"/>
                    <a:alpha val="93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283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151885-CCD8-74DE-3828-09B5286E10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/>
              <a:t>Переделка текста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FE071F2-EA28-7AF3-439F-6B3540C7C3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Задание для </a:t>
            </a:r>
            <a:r>
              <a:rPr lang="ru-RU" dirty="0" smtClean="0"/>
              <a:t>команд:</a:t>
            </a:r>
          </a:p>
          <a:p>
            <a:r>
              <a:rPr lang="ru-RU" dirty="0" smtClean="0"/>
              <a:t>Переделайте текст выбранного из своей команды участника так, чтобы он отвечал условию…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919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14" y="4017055"/>
            <a:ext cx="2840945" cy="2840945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583" y="3249341"/>
            <a:ext cx="3266417" cy="3266417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4" t="-487" r="1074" b="7642"/>
          <a:stretch/>
        </p:blipFill>
        <p:spPr>
          <a:xfrm>
            <a:off x="9184567" y="418853"/>
            <a:ext cx="2691625" cy="27512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90" b="27831"/>
          <a:stretch/>
        </p:blipFill>
        <p:spPr>
          <a:xfrm>
            <a:off x="1044909" y="225214"/>
            <a:ext cx="3331891" cy="13046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7" t="9024" r="6264" b="12430"/>
          <a:stretch/>
        </p:blipFill>
        <p:spPr>
          <a:xfrm>
            <a:off x="4946255" y="281460"/>
            <a:ext cx="3668857" cy="22488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8" r="5040" b="4878"/>
          <a:stretch/>
        </p:blipFill>
        <p:spPr>
          <a:xfrm rot="20924007">
            <a:off x="3624577" y="3373160"/>
            <a:ext cx="2386361" cy="311984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0068">
            <a:off x="6228642" y="3282972"/>
            <a:ext cx="2628839" cy="246234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14" y="841681"/>
            <a:ext cx="4017055" cy="401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1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3A5ED-142D-11DB-367F-A617334D14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/>
              <a:t>Сокращение текста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9187249-1EEA-73D5-37CF-D19667202A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Задание для </a:t>
            </a:r>
            <a:r>
              <a:rPr lang="ru-RU" dirty="0" smtClean="0"/>
              <a:t>команд:</a:t>
            </a:r>
          </a:p>
          <a:p>
            <a:r>
              <a:rPr lang="ru-RU" dirty="0" smtClean="0"/>
              <a:t>Создать презентацию по предложенному тексту</a:t>
            </a:r>
          </a:p>
        </p:txBody>
      </p:sp>
    </p:spTree>
    <p:extLst>
      <p:ext uri="{BB962C8B-B14F-4D97-AF65-F5344CB8AC3E}">
        <p14:creationId xmlns:p14="http://schemas.microsoft.com/office/powerpoint/2010/main" val="142281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3A5ED-142D-11DB-367F-A617334D1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722" y="492802"/>
            <a:ext cx="11831444" cy="1325563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effectLst>
                  <a:glow rad="266700">
                    <a:schemeClr val="bg2">
                      <a:alpha val="62000"/>
                    </a:schemeClr>
                  </a:glow>
                </a:effectLst>
              </a:rPr>
              <a:t>Тексты из учебника: Биология. 5 класс. Базовый уровень</a:t>
            </a:r>
            <a:br>
              <a:rPr lang="ru-RU" sz="4000" b="1" dirty="0" smtClean="0">
                <a:effectLst>
                  <a:glow rad="266700">
                    <a:schemeClr val="bg2">
                      <a:alpha val="62000"/>
                    </a:schemeClr>
                  </a:glow>
                </a:effectLst>
              </a:rPr>
            </a:br>
            <a:r>
              <a:rPr lang="ru-RU" sz="4000" b="1" dirty="0">
                <a:effectLst>
                  <a:glow rad="266700">
                    <a:schemeClr val="bg2">
                      <a:alpha val="62000"/>
                    </a:schemeClr>
                  </a:glow>
                </a:effectLst>
              </a:rPr>
              <a:t>Пасечник В. В., </a:t>
            </a:r>
            <a:r>
              <a:rPr lang="ru-RU" sz="4000" b="1" dirty="0" err="1">
                <a:effectLst>
                  <a:glow rad="266700">
                    <a:schemeClr val="bg2">
                      <a:alpha val="62000"/>
                    </a:schemeClr>
                  </a:glow>
                </a:effectLst>
              </a:rPr>
              <a:t>Суматохин</a:t>
            </a:r>
            <a:r>
              <a:rPr lang="ru-RU" sz="4000" b="1" dirty="0">
                <a:effectLst>
                  <a:glow rad="266700">
                    <a:schemeClr val="bg2">
                      <a:alpha val="62000"/>
                    </a:schemeClr>
                  </a:glow>
                </a:effectLst>
              </a:rPr>
              <a:t> С. В., </a:t>
            </a:r>
            <a:r>
              <a:rPr lang="ru-RU" sz="4000" b="1" dirty="0" err="1">
                <a:effectLst>
                  <a:glow rad="266700">
                    <a:schemeClr val="bg2">
                      <a:alpha val="62000"/>
                    </a:schemeClr>
                  </a:glow>
                </a:effectLst>
              </a:rPr>
              <a:t>Гапонюк</a:t>
            </a:r>
            <a:r>
              <a:rPr lang="ru-RU" sz="4000" b="1" dirty="0">
                <a:effectLst>
                  <a:glow rad="266700">
                    <a:schemeClr val="bg2">
                      <a:alpha val="62000"/>
                    </a:schemeClr>
                  </a:glow>
                </a:effectLst>
              </a:rPr>
              <a:t> З.Г., Швецов Г.Г</a:t>
            </a:r>
            <a:r>
              <a:rPr lang="ru-RU" sz="4000" b="1" dirty="0" smtClean="0">
                <a:effectLst>
                  <a:glow rad="266700">
                    <a:schemeClr val="bg2">
                      <a:alpha val="62000"/>
                    </a:schemeClr>
                  </a:glow>
                </a:effectLst>
              </a:rPr>
              <a:t>.</a:t>
            </a:r>
            <a:br>
              <a:rPr lang="ru-RU" sz="4000" b="1" dirty="0" smtClean="0">
                <a:effectLst>
                  <a:glow rad="266700">
                    <a:schemeClr val="bg2">
                      <a:alpha val="62000"/>
                    </a:schemeClr>
                  </a:glow>
                </a:effectLst>
              </a:rPr>
            </a:br>
            <a:r>
              <a:rPr lang="ru-RU" sz="4000" b="1" dirty="0" smtClean="0">
                <a:effectLst>
                  <a:glow rad="266700">
                    <a:schemeClr val="bg2">
                      <a:alpha val="62000"/>
                    </a:schemeClr>
                  </a:glow>
                </a:effectLst>
              </a:rPr>
              <a:t>/Под ред. </a:t>
            </a:r>
            <a:r>
              <a:rPr lang="ru-RU" sz="4000" b="1" dirty="0">
                <a:effectLst>
                  <a:glow rad="266700">
                    <a:schemeClr val="bg2">
                      <a:alpha val="62000"/>
                    </a:schemeClr>
                  </a:glow>
                </a:effectLst>
              </a:rPr>
              <a:t>Пасечника В. В</a:t>
            </a:r>
            <a:r>
              <a:rPr lang="ru-RU" sz="4000" b="1" dirty="0" smtClean="0">
                <a:effectLst>
                  <a:glow rad="266700">
                    <a:schemeClr val="bg2">
                      <a:alpha val="62000"/>
                    </a:schemeClr>
                  </a:glow>
                </a:effectLst>
              </a:rPr>
              <a:t>. //электронная библиотека МЭШ</a:t>
            </a:r>
            <a:endParaRPr lang="ru-RU" sz="4000" b="1" dirty="0">
              <a:effectLst>
                <a:glow rad="266700">
                  <a:schemeClr val="bg2">
                    <a:alpha val="62000"/>
                  </a:schemeClr>
                </a:glow>
              </a:effectLst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9187249-1EEA-73D5-37CF-D19667202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9494" y="2653990"/>
            <a:ext cx="5157787" cy="1828801"/>
          </a:xfrm>
        </p:spPr>
        <p:txBody>
          <a:bodyPr>
            <a:normAutofit/>
          </a:bodyPr>
          <a:lstStyle/>
          <a:p>
            <a:r>
              <a:rPr lang="ru-RU" b="0" dirty="0" smtClean="0"/>
              <a:t>Команда 1 </a:t>
            </a:r>
            <a:r>
              <a:rPr lang="ru-RU" b="0" dirty="0"/>
              <a:t>– </a:t>
            </a:r>
            <a:r>
              <a:rPr lang="ru-RU" b="0" dirty="0" smtClean="0"/>
              <a:t>§4. Методы </a:t>
            </a:r>
            <a:r>
              <a:rPr lang="ru-RU" b="0" dirty="0"/>
              <a:t>исследования </a:t>
            </a:r>
            <a:r>
              <a:rPr lang="ru-RU" b="0" dirty="0" smtClean="0"/>
              <a:t>в биологии</a:t>
            </a:r>
          </a:p>
          <a:p>
            <a:r>
              <a:rPr lang="en-US" b="0" dirty="0">
                <a:hlinkClick r:id="rId3"/>
              </a:rPr>
              <a:t>https://</a:t>
            </a:r>
            <a:r>
              <a:rPr lang="en-US" b="0" dirty="0" smtClean="0">
                <a:hlinkClick r:id="rId3"/>
              </a:rPr>
              <a:t>school.mos.ru/vrlabs/schoolbook/textbook/4/chapters/243</a:t>
            </a:r>
            <a:endParaRPr lang="ru-RU" b="0" dirty="0" smtClean="0"/>
          </a:p>
          <a:p>
            <a:endParaRPr lang="ru-RU" b="0" dirty="0" smtClean="0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09187249-1EEA-73D5-37CF-D19667202AC7}"/>
              </a:ext>
            </a:extLst>
          </p:cNvPr>
          <p:cNvSpPr txBox="1">
            <a:spLocks/>
          </p:cNvSpPr>
          <p:nvPr/>
        </p:nvSpPr>
        <p:spPr>
          <a:xfrm>
            <a:off x="449495" y="4828478"/>
            <a:ext cx="5157787" cy="16697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0" dirty="0" smtClean="0"/>
              <a:t>Команда 2 </a:t>
            </a:r>
            <a:r>
              <a:rPr lang="ru-RU" b="0" dirty="0"/>
              <a:t>– </a:t>
            </a:r>
            <a:r>
              <a:rPr lang="ru-RU" b="0" dirty="0" smtClean="0"/>
              <a:t>§5. Измерения </a:t>
            </a:r>
            <a:r>
              <a:rPr lang="ru-RU" b="0" dirty="0"/>
              <a:t>в биологических </a:t>
            </a:r>
            <a:r>
              <a:rPr lang="ru-RU" b="0" dirty="0" smtClean="0"/>
              <a:t>исследованиях</a:t>
            </a:r>
          </a:p>
          <a:p>
            <a:r>
              <a:rPr lang="en-US" b="0" dirty="0">
                <a:hlinkClick r:id="rId4"/>
              </a:rPr>
              <a:t>https://</a:t>
            </a:r>
            <a:r>
              <a:rPr lang="en-US" b="0" dirty="0" smtClean="0">
                <a:hlinkClick r:id="rId4"/>
              </a:rPr>
              <a:t>school.mos.ru/vrlabs/schoolbook/textbook/4/chapters/244</a:t>
            </a:r>
            <a:endParaRPr lang="ru-RU" b="0" dirty="0" smtClean="0"/>
          </a:p>
          <a:p>
            <a:endParaRPr lang="ru-RU" b="0" dirty="0" smtClean="0"/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09187249-1EEA-73D5-37CF-D19667202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3621" y="2653990"/>
            <a:ext cx="5157787" cy="1828801"/>
          </a:xfrm>
        </p:spPr>
        <p:txBody>
          <a:bodyPr>
            <a:normAutofit/>
          </a:bodyPr>
          <a:lstStyle/>
          <a:p>
            <a:r>
              <a:rPr lang="ru-RU" b="0" dirty="0" smtClean="0"/>
              <a:t>Команда 3 </a:t>
            </a:r>
            <a:r>
              <a:rPr lang="ru-RU" b="0" dirty="0"/>
              <a:t>– </a:t>
            </a:r>
            <a:r>
              <a:rPr lang="ru-RU" b="0" dirty="0" smtClean="0"/>
              <a:t>§9. Увеличительные </a:t>
            </a:r>
            <a:r>
              <a:rPr lang="ru-RU" b="0" dirty="0"/>
              <a:t>приборы для </a:t>
            </a:r>
            <a:r>
              <a:rPr lang="ru-RU" b="0" dirty="0" smtClean="0"/>
              <a:t>исследований</a:t>
            </a:r>
          </a:p>
          <a:p>
            <a:r>
              <a:rPr lang="en-US" b="0" dirty="0" smtClean="0">
                <a:hlinkClick r:id="rId5"/>
              </a:rPr>
              <a:t>https</a:t>
            </a:r>
            <a:r>
              <a:rPr lang="en-US" b="0" dirty="0">
                <a:hlinkClick r:id="rId5"/>
              </a:rPr>
              <a:t>://</a:t>
            </a:r>
            <a:r>
              <a:rPr lang="en-US" b="0" dirty="0" smtClean="0">
                <a:hlinkClick r:id="rId5"/>
              </a:rPr>
              <a:t>school.mos.ru/vrlabs/schoolbook/textbook/4/chapters/249</a:t>
            </a:r>
            <a:endParaRPr lang="ru-RU" b="0" dirty="0" smtClean="0"/>
          </a:p>
          <a:p>
            <a:endParaRPr lang="ru-RU" b="0" dirty="0" smtClean="0"/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09187249-1EEA-73D5-37CF-D19667202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3621" y="4669379"/>
            <a:ext cx="5157787" cy="1828801"/>
          </a:xfrm>
        </p:spPr>
        <p:txBody>
          <a:bodyPr>
            <a:normAutofit/>
          </a:bodyPr>
          <a:lstStyle/>
          <a:p>
            <a:r>
              <a:rPr lang="ru-RU" b="0" dirty="0" smtClean="0"/>
              <a:t>Команда 4 </a:t>
            </a:r>
            <a:r>
              <a:rPr lang="ru-RU" b="0" dirty="0"/>
              <a:t>– </a:t>
            </a:r>
            <a:r>
              <a:rPr lang="ru-RU" b="0" dirty="0" smtClean="0"/>
              <a:t>§10. Клетка </a:t>
            </a:r>
            <a:r>
              <a:rPr lang="ru-RU" b="0" dirty="0"/>
              <a:t>— основная единица живого </a:t>
            </a:r>
            <a:r>
              <a:rPr lang="ru-RU" b="0" dirty="0" smtClean="0"/>
              <a:t>организма</a:t>
            </a:r>
          </a:p>
          <a:p>
            <a:r>
              <a:rPr lang="en-US" b="0" dirty="0">
                <a:hlinkClick r:id="rId6"/>
              </a:rPr>
              <a:t>https://</a:t>
            </a:r>
            <a:r>
              <a:rPr lang="en-US" b="0" dirty="0" smtClean="0">
                <a:hlinkClick r:id="rId6"/>
              </a:rPr>
              <a:t>school.mos.ru/vrlabs/schoolbook/textbook/4/chapters/250</a:t>
            </a:r>
            <a:endParaRPr lang="ru-RU" b="0" dirty="0" smtClean="0"/>
          </a:p>
          <a:p>
            <a:endParaRPr lang="ru-RU" b="0" dirty="0" smtClean="0"/>
          </a:p>
        </p:txBody>
      </p:sp>
    </p:spTree>
    <p:extLst>
      <p:ext uri="{BB962C8B-B14F-4D97-AF65-F5344CB8AC3E}">
        <p14:creationId xmlns:p14="http://schemas.microsoft.com/office/powerpoint/2010/main" val="20345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D69940-2062-8E98-0473-EA8EA0C665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/>
              <a:t>Обработка текста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2ABB08-A6EF-D193-AE59-600365E7EE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Задание для команд</a:t>
            </a:r>
          </a:p>
        </p:txBody>
      </p:sp>
    </p:spTree>
    <p:extLst>
      <p:ext uri="{BB962C8B-B14F-4D97-AF65-F5344CB8AC3E}">
        <p14:creationId xmlns:p14="http://schemas.microsoft.com/office/powerpoint/2010/main" val="190042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600B79C0-1FA8-CD6A-1546-FF63E58A85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7575" y="0"/>
            <a:ext cx="4317357" cy="6863493"/>
          </a:xfr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B4D5D553-B63C-9235-D04C-7D13DF3A49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45956" y="37119"/>
            <a:ext cx="3875488" cy="6783761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3C9E07B-F11A-80CE-526A-CC82B8F55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591" y="497542"/>
            <a:ext cx="7772400" cy="6151488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A9A9750-34D6-61C8-29D6-446807879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330" y="1844301"/>
            <a:ext cx="8503024" cy="229739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Когда коллегам сдавать ноутбуки?</a:t>
            </a:r>
          </a:p>
        </p:txBody>
      </p:sp>
    </p:spTree>
    <p:extLst>
      <p:ext uri="{BB962C8B-B14F-4D97-AF65-F5344CB8AC3E}">
        <p14:creationId xmlns:p14="http://schemas.microsoft.com/office/powerpoint/2010/main" val="202321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950DAE35-6136-11E9-6D99-A99C75705D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500989" y="0"/>
            <a:ext cx="3635744" cy="6810402"/>
          </a:xfrm>
          <a:blipFill>
            <a:blip r:embed="rId2"/>
            <a:stretch>
              <a:fillRect/>
            </a:stretch>
          </a:blipFill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B13AD2-F0FC-B278-658E-4D33C5262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6576" y="814039"/>
            <a:ext cx="4185424" cy="59963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Перефразируйте </a:t>
            </a:r>
            <a:r>
              <a:rPr lang="ru-RU" b="1" dirty="0" smtClean="0">
                <a:solidFill>
                  <a:schemeClr val="bg1"/>
                </a:solidFill>
              </a:rPr>
              <a:t>первоначальный текст </a:t>
            </a:r>
            <a:r>
              <a:rPr lang="ru-RU" b="1" dirty="0">
                <a:solidFill>
                  <a:schemeClr val="bg1"/>
                </a:solidFill>
              </a:rPr>
              <a:t>Светланы так, чтобы он стал понятным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71" y="0"/>
            <a:ext cx="3712305" cy="6764512"/>
          </a:xfrm>
        </p:spPr>
      </p:pic>
    </p:spTree>
    <p:extLst>
      <p:ext uri="{BB962C8B-B14F-4D97-AF65-F5344CB8AC3E}">
        <p14:creationId xmlns:p14="http://schemas.microsoft.com/office/powerpoint/2010/main" val="68680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C6FDA39D-A047-A3BA-49CF-DE942CF7ED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r="36" b="21168"/>
          <a:stretch/>
        </p:blipFill>
        <p:spPr>
          <a:xfrm rot="5400000">
            <a:off x="-1111217" y="1469826"/>
            <a:ext cx="6624876" cy="3918347"/>
          </a:xfrm>
        </p:spPr>
      </p:pic>
      <p:sp useBgFill="1">
        <p:nvSpPr>
          <p:cNvPr id="13" name="Стрелка влево 12">
            <a:extLst>
              <a:ext uri="{FF2B5EF4-FFF2-40B4-BE49-F238E27FC236}">
                <a16:creationId xmlns:a16="http://schemas.microsoft.com/office/drawing/2014/main" id="{74BA9E12-707D-393F-C4E2-0E870480FE3A}"/>
              </a:ext>
            </a:extLst>
          </p:cNvPr>
          <p:cNvSpPr/>
          <p:nvPr/>
        </p:nvSpPr>
        <p:spPr>
          <a:xfrm rot="20627313">
            <a:off x="1417859" y="4169244"/>
            <a:ext cx="6857228" cy="76760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E759009B-8A7E-0FF4-6D56-2AE1DFA582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7335" t="25854" r="20046" b="22186"/>
          <a:stretch/>
        </p:blipFill>
        <p:spPr>
          <a:xfrm rot="5400000">
            <a:off x="7860401" y="287769"/>
            <a:ext cx="4000013" cy="36576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E6C2ED-1171-B43E-25EF-9FF2CB001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353" y="5532437"/>
            <a:ext cx="10515600" cy="1325563"/>
          </a:xfrm>
        </p:spPr>
        <p:txBody>
          <a:bodyPr/>
          <a:lstStyle/>
          <a:p>
            <a:pPr algn="r"/>
            <a:r>
              <a:rPr lang="ru-RU" b="1" dirty="0">
                <a:solidFill>
                  <a:schemeClr val="bg1"/>
                </a:solidFill>
              </a:rPr>
              <a:t>А птицы разве не животные?..</a:t>
            </a:r>
          </a:p>
        </p:txBody>
      </p:sp>
    </p:spTree>
    <p:extLst>
      <p:ext uri="{BB962C8B-B14F-4D97-AF65-F5344CB8AC3E}">
        <p14:creationId xmlns:p14="http://schemas.microsoft.com/office/powerpoint/2010/main" val="270262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effectLst>
                  <a:glow rad="622300">
                    <a:schemeClr val="bg1">
                      <a:lumMod val="95000"/>
                      <a:alpha val="75000"/>
                    </a:schemeClr>
                  </a:glow>
                </a:effectLst>
              </a:rPr>
              <a:t>Подведение итогов</a:t>
            </a:r>
            <a:endParaRPr lang="ru-RU" b="1" dirty="0">
              <a:effectLst>
                <a:glow rad="622300">
                  <a:schemeClr val="bg1">
                    <a:lumMod val="95000"/>
                    <a:alpha val="75000"/>
                  </a:schemeClr>
                </a:glo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7770541" cy="4351338"/>
          </a:xfrm>
        </p:spPr>
        <p:txBody>
          <a:bodyPr/>
          <a:lstStyle/>
          <a:p>
            <a:r>
              <a:rPr lang="ru-RU" dirty="0" smtClean="0">
                <a:effectLst>
                  <a:glow rad="711200">
                    <a:schemeClr val="bg1">
                      <a:lumMod val="95000"/>
                      <a:alpha val="82000"/>
                    </a:schemeClr>
                  </a:glow>
                </a:effectLst>
              </a:rPr>
              <a:t>Какие бывают виды правки текста?</a:t>
            </a:r>
          </a:p>
          <a:p>
            <a:r>
              <a:rPr lang="ru-RU" dirty="0" smtClean="0">
                <a:effectLst>
                  <a:glow rad="711200">
                    <a:schemeClr val="bg1">
                      <a:lumMod val="95000"/>
                      <a:alpha val="82000"/>
                    </a:schemeClr>
                  </a:glow>
                </a:effectLst>
              </a:rPr>
              <a:t>В каких профессиях пригодятся навыки редактирования текстов?</a:t>
            </a:r>
          </a:p>
          <a:p>
            <a:r>
              <a:rPr lang="ru-RU" dirty="0" smtClean="0">
                <a:effectLst>
                  <a:glow rad="711200">
                    <a:schemeClr val="bg1">
                      <a:lumMod val="95000"/>
                      <a:alpha val="82000"/>
                    </a:schemeClr>
                  </a:glow>
                </a:effectLst>
              </a:rPr>
              <a:t>В каких жизненных ситуациях мы прибегаем к редактированию текстов?</a:t>
            </a:r>
          </a:p>
          <a:p>
            <a:r>
              <a:rPr lang="ru-RU" dirty="0" smtClean="0">
                <a:effectLst>
                  <a:glow rad="711200">
                    <a:schemeClr val="bg1">
                      <a:lumMod val="95000"/>
                      <a:alpha val="82000"/>
                    </a:schemeClr>
                  </a:glow>
                </a:effectLst>
              </a:rPr>
              <a:t>Развивает ли этот навык нашу устную речь?</a:t>
            </a:r>
          </a:p>
          <a:p>
            <a:r>
              <a:rPr lang="ru-RU" dirty="0" smtClean="0">
                <a:effectLst>
                  <a:glow rad="711200">
                    <a:schemeClr val="bg1">
                      <a:lumMod val="95000"/>
                      <a:alpha val="82000"/>
                    </a:schemeClr>
                  </a:glow>
                </a:effectLst>
              </a:rPr>
              <a:t>Какие ещё действия помогают нам развивать речь?</a:t>
            </a:r>
            <a:endParaRPr lang="ru-RU" dirty="0">
              <a:effectLst>
                <a:glow rad="711200">
                  <a:schemeClr val="bg1">
                    <a:lumMod val="95000"/>
                    <a:alpha val="82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48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effectLst>
                  <a:glow rad="406400">
                    <a:schemeClr val="bg1">
                      <a:lumMod val="95000"/>
                      <a:alpha val="73000"/>
                    </a:schemeClr>
                  </a:glow>
                </a:effectLst>
              </a:rPr>
              <a:t>Спасибо за активное участие!</a:t>
            </a:r>
            <a:endParaRPr lang="ru-RU" b="1" dirty="0">
              <a:effectLst>
                <a:glow rad="406400">
                  <a:schemeClr val="bg1">
                    <a:lumMod val="95000"/>
                    <a:alpha val="73000"/>
                  </a:schemeClr>
                </a:glow>
              </a:effectLst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effectLst>
                  <a:glow rad="558800">
                    <a:schemeClr val="bg1">
                      <a:lumMod val="95000"/>
                      <a:alpha val="92000"/>
                    </a:schemeClr>
                  </a:glow>
                </a:effectLst>
              </a:rPr>
              <a:t>P.S.</a:t>
            </a:r>
            <a:r>
              <a:rPr lang="ru-RU" dirty="0" smtClean="0">
                <a:effectLst>
                  <a:glow rad="558800">
                    <a:schemeClr val="bg1">
                      <a:lumMod val="95000"/>
                      <a:alpha val="92000"/>
                    </a:schemeClr>
                  </a:glow>
                </a:effectLst>
              </a:rPr>
              <a:t>: Читайте книги: вы не сможете обрести вдохновение, не пытаясь его отыскать.</a:t>
            </a:r>
            <a:endParaRPr lang="ru-RU" dirty="0">
              <a:effectLst>
                <a:glow rad="558800">
                  <a:schemeClr val="bg1">
                    <a:lumMod val="95000"/>
                    <a:alpha val="92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615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Чему уже научились </a:t>
            </a:r>
            <a:r>
              <a:rPr lang="ru-RU" b="1" dirty="0" err="1" smtClean="0"/>
              <a:t>нейросети</a:t>
            </a:r>
            <a:r>
              <a:rPr lang="ru-RU" b="1" dirty="0" smtClean="0"/>
              <a:t>?..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8" t="3573" r="40424" b="-3644"/>
          <a:stretch/>
        </p:blipFill>
        <p:spPr>
          <a:xfrm>
            <a:off x="256477" y="1963478"/>
            <a:ext cx="3579542" cy="4783009"/>
          </a:xfrm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694663" y="1825625"/>
            <a:ext cx="6659137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Писать художественные тексты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Создавать научные статьи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Придумывать новости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Писать посты и заметки в социальных сетях</a:t>
            </a:r>
          </a:p>
          <a:p>
            <a:endParaRPr lang="ru-RU" dirty="0"/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Редактировать текст в зависимости от требуемых условий</a:t>
            </a:r>
            <a:endParaRPr lang="ru-RU" dirty="0"/>
          </a:p>
        </p:txBody>
      </p:sp>
      <p:sp>
        <p:nvSpPr>
          <p:cNvPr id="6" name="Умножение 5"/>
          <p:cNvSpPr/>
          <p:nvPr/>
        </p:nvSpPr>
        <p:spPr>
          <a:xfrm>
            <a:off x="4694663" y="4694663"/>
            <a:ext cx="501805" cy="54641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72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effectLst>
                  <a:glow rad="1231900">
                    <a:schemeClr val="bg1">
                      <a:lumMod val="95000"/>
                    </a:schemeClr>
                  </a:glow>
                </a:effectLst>
              </a:rPr>
              <a:t>Разворачивание текста</a:t>
            </a:r>
            <a:endParaRPr lang="ru-RU" b="1" dirty="0">
              <a:effectLst>
                <a:glow rad="1231900">
                  <a:schemeClr val="bg1">
                    <a:lumMod val="95000"/>
                  </a:schemeClr>
                </a:glow>
              </a:effectLst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effectLst>
            <a:glow rad="1168400">
              <a:schemeClr val="bg1">
                <a:alpha val="0"/>
              </a:schemeClr>
            </a:glow>
          </a:effectLst>
        </p:spPr>
        <p:txBody>
          <a:bodyPr/>
          <a:lstStyle/>
          <a:p>
            <a:r>
              <a:rPr lang="ru-RU" dirty="0" smtClean="0">
                <a:effectLst>
                  <a:glow rad="584200">
                    <a:schemeClr val="bg2"/>
                  </a:glow>
                </a:effectLst>
              </a:rPr>
              <a:t>Тренировочное задание для команд:</a:t>
            </a:r>
          </a:p>
          <a:p>
            <a:r>
              <a:rPr lang="ru-RU" dirty="0">
                <a:effectLst>
                  <a:glow rad="342900">
                    <a:schemeClr val="bg2"/>
                  </a:glow>
                </a:effectLst>
              </a:rPr>
              <a:t>Р</a:t>
            </a:r>
            <a:r>
              <a:rPr lang="ru-RU" dirty="0" smtClean="0">
                <a:effectLst>
                  <a:glow rad="342900">
                    <a:schemeClr val="bg2"/>
                  </a:glow>
                </a:effectLst>
              </a:rPr>
              <a:t>ассмотрите фотографии </a:t>
            </a:r>
            <a:r>
              <a:rPr lang="ru-RU" dirty="0">
                <a:effectLst>
                  <a:glow rad="342900">
                    <a:schemeClr val="bg2"/>
                  </a:glow>
                </a:effectLst>
              </a:rPr>
              <a:t>и подписи к ним. Попробуйте составить небольшой рассказ к </a:t>
            </a:r>
            <a:r>
              <a:rPr lang="ru-RU" dirty="0" smtClean="0">
                <a:effectLst>
                  <a:glow rad="342900">
                    <a:schemeClr val="bg2"/>
                  </a:glow>
                </a:effectLst>
              </a:rPr>
              <a:t>предлагаемому </a:t>
            </a:r>
            <a:r>
              <a:rPr lang="ru-RU" dirty="0">
                <a:effectLst>
                  <a:glow rad="342900">
                    <a:schemeClr val="bg2"/>
                  </a:glow>
                </a:effectLst>
              </a:rPr>
              <a:t>фото</a:t>
            </a:r>
            <a:endParaRPr lang="ru-RU" dirty="0" smtClean="0">
              <a:effectLst>
                <a:glow rad="342900">
                  <a:schemeClr val="bg2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907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effectLst>
                  <a:glow rad="444500">
                    <a:schemeClr val="bg2">
                      <a:alpha val="46000"/>
                    </a:schemeClr>
                  </a:glow>
                </a:effectLst>
              </a:rPr>
              <a:t>Лисица на охоте</a:t>
            </a:r>
            <a:endParaRPr lang="ru-RU" dirty="0">
              <a:effectLst>
                <a:glow rad="444500">
                  <a:schemeClr val="bg2">
                    <a:alpha val="46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569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effectLst>
                  <a:glow rad="825500">
                    <a:schemeClr val="bg2">
                      <a:alpha val="71000"/>
                    </a:schemeClr>
                  </a:glow>
                </a:effectLst>
              </a:rPr>
              <a:t>Ковбойская шляпа</a:t>
            </a:r>
            <a:endParaRPr lang="ru-RU" dirty="0">
              <a:effectLst>
                <a:glow rad="825500">
                  <a:schemeClr val="bg2">
                    <a:alpha val="71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60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 smtClean="0">
                <a:effectLst>
                  <a:glow rad="419100">
                    <a:schemeClr val="bg2">
                      <a:alpha val="77000"/>
                    </a:schemeClr>
                  </a:glow>
                </a:effectLst>
              </a:rPr>
              <a:t>Морковный сок</a:t>
            </a:r>
            <a:endParaRPr lang="ru-RU" dirty="0">
              <a:effectLst>
                <a:glow rad="419100">
                  <a:schemeClr val="bg2">
                    <a:alpha val="77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022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trike="sngStrike" dirty="0" smtClean="0">
                <a:effectLst>
                  <a:glow rad="571500">
                    <a:schemeClr val="bg2">
                      <a:alpha val="72000"/>
                    </a:schemeClr>
                  </a:glow>
                </a:effectLst>
              </a:rPr>
              <a:t>Волшебство</a:t>
            </a:r>
            <a:r>
              <a:rPr lang="ru-RU" dirty="0" smtClean="0">
                <a:effectLst>
                  <a:glow rad="571500">
                    <a:schemeClr val="bg2">
                      <a:alpha val="72000"/>
                    </a:schemeClr>
                  </a:glow>
                </a:effectLst>
              </a:rPr>
              <a:t> блёстки?</a:t>
            </a:r>
            <a:endParaRPr lang="ru-RU" dirty="0">
              <a:effectLst>
                <a:glow rad="571500">
                  <a:schemeClr val="bg2">
                    <a:alpha val="72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390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effectLst>
                  <a:glow rad="1231900">
                    <a:schemeClr val="bg1">
                      <a:lumMod val="95000"/>
                    </a:schemeClr>
                  </a:glow>
                </a:effectLst>
              </a:rPr>
              <a:t>Разворачивание текста</a:t>
            </a:r>
            <a:endParaRPr lang="ru-RU" b="1" dirty="0">
              <a:effectLst>
                <a:glow rad="1231900">
                  <a:schemeClr val="bg1">
                    <a:lumMod val="95000"/>
                  </a:schemeClr>
                </a:glow>
              </a:effectLst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effectLst>
            <a:glow rad="1168400">
              <a:schemeClr val="bg1">
                <a:alpha val="0"/>
              </a:schemeClr>
            </a:glow>
          </a:effectLst>
        </p:spPr>
        <p:txBody>
          <a:bodyPr/>
          <a:lstStyle/>
          <a:p>
            <a:r>
              <a:rPr lang="ru-RU" dirty="0" smtClean="0">
                <a:effectLst>
                  <a:glow rad="584200">
                    <a:schemeClr val="bg2"/>
                  </a:glow>
                </a:effectLst>
              </a:rPr>
              <a:t>Описание одного и того же предмета/явления разными людьми будет различным, потому что зависит от личности говорящего.</a:t>
            </a:r>
            <a:endParaRPr lang="ru-RU" dirty="0" smtClean="0">
              <a:effectLst>
                <a:glow rad="342900">
                  <a:schemeClr val="bg2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678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effectLst>
                  <a:glow rad="685800">
                    <a:schemeClr val="accent6">
                      <a:alpha val="40000"/>
                    </a:schemeClr>
                  </a:glow>
                </a:effectLst>
              </a:rPr>
              <a:t>Виды редактирования (правки) текста</a:t>
            </a:r>
            <a:endParaRPr lang="ru-RU" b="1" dirty="0">
              <a:solidFill>
                <a:schemeClr val="bg1"/>
              </a:solidFill>
              <a:effectLst>
                <a:glow rad="685800">
                  <a:schemeClr val="accent6"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682050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7371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299</Words>
  <Application>Microsoft Office PowerPoint</Application>
  <PresentationFormat>Широкоэкранный</PresentationFormat>
  <Paragraphs>51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Тема Office</vt:lpstr>
      <vt:lpstr>Редактирование текстов</vt:lpstr>
      <vt:lpstr>Чему уже научились нейросети?..</vt:lpstr>
      <vt:lpstr>Разворачивание текста</vt:lpstr>
      <vt:lpstr>Лисица на охоте</vt:lpstr>
      <vt:lpstr>Ковбойская шляпа</vt:lpstr>
      <vt:lpstr>Морковный сок</vt:lpstr>
      <vt:lpstr>Волшебство блёстки?</vt:lpstr>
      <vt:lpstr>Разворачивание текста</vt:lpstr>
      <vt:lpstr>Виды редактирования (правки) текста</vt:lpstr>
      <vt:lpstr>Переделка текста</vt:lpstr>
      <vt:lpstr>Презентация PowerPoint</vt:lpstr>
      <vt:lpstr>Сокращение текста</vt:lpstr>
      <vt:lpstr>Тексты из учебника: Биология. 5 класс. Базовый уровень Пасечник В. В., Суматохин С. В., Гапонюк З.Г., Швецов Г.Г. /Под ред. Пасечника В. В. //электронная библиотека МЭШ</vt:lpstr>
      <vt:lpstr>Обработка текста</vt:lpstr>
      <vt:lpstr>Когда коллегам сдавать ноутбуки?</vt:lpstr>
      <vt:lpstr>Перефразируйте первоначальный текст Светланы так, чтобы он стал понятным</vt:lpstr>
      <vt:lpstr>А птицы разве не животные?..</vt:lpstr>
      <vt:lpstr>Подведение итогов</vt:lpstr>
      <vt:lpstr>Спасибо за активное участие!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Обработка текста</dc:title>
  <dc:creator>Microsoft Office User</dc:creator>
  <cp:lastModifiedBy>Туба Наталия Владимировна</cp:lastModifiedBy>
  <cp:revision>107</cp:revision>
  <dcterms:created xsi:type="dcterms:W3CDTF">2023-04-14T01:38:42Z</dcterms:created>
  <dcterms:modified xsi:type="dcterms:W3CDTF">2024-11-21T09:27:55Z</dcterms:modified>
</cp:coreProperties>
</file>