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sldIdLst>
    <p:sldId id="257" r:id="rId2"/>
    <p:sldId id="271" r:id="rId3"/>
    <p:sldId id="275" r:id="rId4"/>
    <p:sldId id="258" r:id="rId5"/>
    <p:sldId id="276" r:id="rId6"/>
    <p:sldId id="261" r:id="rId7"/>
    <p:sldId id="277" r:id="rId8"/>
    <p:sldId id="260" r:id="rId9"/>
    <p:sldId id="278" r:id="rId10"/>
    <p:sldId id="262" r:id="rId11"/>
    <p:sldId id="279" r:id="rId12"/>
    <p:sldId id="269" r:id="rId13"/>
    <p:sldId id="266" r:id="rId14"/>
    <p:sldId id="280" r:id="rId15"/>
    <p:sldId id="267" r:id="rId16"/>
    <p:sldId id="265" r:id="rId17"/>
    <p:sldId id="272" r:id="rId18"/>
    <p:sldId id="281" r:id="rId19"/>
    <p:sldId id="274" r:id="rId20"/>
    <p:sldId id="282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>
      <p:cViewPr varScale="1">
        <p:scale>
          <a:sx n="73" d="100"/>
          <a:sy n="73" d="100"/>
        </p:scale>
        <p:origin x="53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026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3731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25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613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9356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758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90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8363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3935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6543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010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C4000E-00D2-45B0-A7DC-BAD09907E553}" type="datetimeFigureOut">
              <a:rPr lang="ru-RU" smtClean="0"/>
              <a:pPr/>
              <a:t>18.11.2024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3F2D63-10CB-48D8-81F1-09C1F635F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9792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428604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Улочки Московские…</a:t>
            </a:r>
            <a:endParaRPr lang="ru-RU" b="1" dirty="0">
              <a:solidFill>
                <a:srgbClr val="00B05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Старая Москв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6772" y="1340768"/>
            <a:ext cx="6591572" cy="408049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71472" y="285728"/>
            <a:ext cx="75724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40152" y="5690486"/>
            <a:ext cx="29560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Смирнова Т.Г.</a:t>
            </a:r>
          </a:p>
          <a:p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Школа № 1317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2524" y="357166"/>
            <a:ext cx="44418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Цветной бульвар.</a:t>
            </a:r>
          </a:p>
        </p:txBody>
      </p:sp>
      <p:pic>
        <p:nvPicPr>
          <p:cNvPr id="44034" name="Picture 2" descr="http://moscowchronology.ru/sites/default/files/resize/images/mosstreets/Cvetnoy_Bulvar-500x3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51608" y="1412776"/>
            <a:ext cx="4364117" cy="316835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25850"/>
          <a:stretch/>
        </p:blipFill>
        <p:spPr>
          <a:xfrm>
            <a:off x="328275" y="357166"/>
            <a:ext cx="3606444" cy="49203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286000" y="22748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-apple-system"/>
              </a:rPr>
              <a:t>.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63209" y="539351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YS Text"/>
              </a:rPr>
              <a:t>Изначально бульвар получил название "Трубный" - по одноимённой площади. Когда-то давно здесь была труба, через которую река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Неглинная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преодолевала стену Белого города. Цветным бульвар стал называться только в 1851 году. Тогда сюда переехали торговцы цветами. </a:t>
            </a:r>
            <a:endParaRPr lang="ru-RU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1" b="40550"/>
          <a:stretch/>
        </p:blipFill>
        <p:spPr>
          <a:xfrm>
            <a:off x="4427984" y="321883"/>
            <a:ext cx="3519141" cy="256066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41600"/>
          <a:stretch/>
        </p:blipFill>
        <p:spPr>
          <a:xfrm>
            <a:off x="179513" y="351741"/>
            <a:ext cx="3772126" cy="257320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868144" y="3429000"/>
            <a:ext cx="25922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Москвичи быстро полюбили местность и устраивали тут днём прогулки. Здесь же в 1880 открылся цирк </a:t>
            </a:r>
            <a:r>
              <a:rPr lang="ru-RU" dirty="0" err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Саламонского</a:t>
            </a: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предшественник современного цирка Никулина.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3140968"/>
            <a:ext cx="5436603" cy="35283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8084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moscowchronology.ru/sites/default/files/resize/images/photostory/photo_XIX_3-500x31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052736"/>
            <a:ext cx="4176464" cy="265623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131840" y="332656"/>
            <a:ext cx="55317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Кремлевская </a:t>
            </a:r>
            <a:r>
              <a:rPr lang="ru-RU" sz="2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набережная</a:t>
            </a:r>
            <a:endParaRPr lang="ru-RU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466" y="3967303"/>
            <a:ext cx="3875576" cy="259254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826319" y="1052736"/>
            <a:ext cx="3600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Кремлёвская набережная — набережная Москвы-реки у стен Кремля. Расположена между улицей </a:t>
            </a:r>
            <a:r>
              <a:rPr lang="ru-RU" dirty="0" err="1">
                <a:latin typeface="Roboto"/>
              </a:rPr>
              <a:t>Ленивка</a:t>
            </a:r>
            <a:r>
              <a:rPr lang="ru-RU" dirty="0">
                <a:latin typeface="Roboto"/>
              </a:rPr>
              <a:t> и Васильевским спуском Красной площади. Первая каменная набережная в Москве.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967303"/>
            <a:ext cx="43204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наводнения 1786 года возникла идея укрепления берега реки и облицовки его камнем. В 1790-х годах Кремлёвская набережная по проекту М. Ф. Казакова была вновь освобождена от строений, по ней был устроен сквозной проезд, берег укреплён камнем, посажены деревья.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6238" y="343109"/>
            <a:ext cx="37717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Остоженка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87737" y="5661248"/>
            <a:ext cx="698804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endParaRPr lang="ru-RU" sz="2400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0" b="22700"/>
          <a:stretch/>
        </p:blipFill>
        <p:spPr>
          <a:xfrm>
            <a:off x="395536" y="831724"/>
            <a:ext cx="4438394" cy="555079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5004048" y="1124744"/>
            <a:ext cx="392392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Остоженка — низменная, пойменная местность на берегу Москвы-реки. Здесь находились луга и покосы, обычным элементом ландшафта были стога сена, отчего местность получила название </a:t>
            </a:r>
            <a:r>
              <a:rPr lang="ru-RU" dirty="0" err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Остожье</a:t>
            </a: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Издревле это место славилось своими заливными лугами и богатыми покосами, потому-то и прозвали это урочище </a:t>
            </a:r>
            <a:r>
              <a:rPr lang="ru-RU" dirty="0" err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Остожьем</a:t>
            </a: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01" b="42650"/>
          <a:stretch/>
        </p:blipFill>
        <p:spPr>
          <a:xfrm>
            <a:off x="467544" y="620688"/>
            <a:ext cx="4808773" cy="295232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1" b="43700"/>
          <a:stretch/>
        </p:blipFill>
        <p:spPr>
          <a:xfrm>
            <a:off x="2123728" y="3820984"/>
            <a:ext cx="4645990" cy="288967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436096" y="404664"/>
            <a:ext cx="33843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-apple-system"/>
              </a:rPr>
              <a:t>В XVII веке она называлась </a:t>
            </a:r>
            <a:r>
              <a:rPr lang="ru-RU" dirty="0" err="1">
                <a:latin typeface="-apple-system"/>
              </a:rPr>
              <a:t>Стоженкой</a:t>
            </a:r>
            <a:r>
              <a:rPr lang="ru-RU" dirty="0">
                <a:latin typeface="-apple-system"/>
              </a:rPr>
              <a:t>, Остоженка появилась немного позже. В книгах многих </a:t>
            </a:r>
            <a:r>
              <a:rPr lang="ru-RU" dirty="0" err="1">
                <a:latin typeface="-apple-system"/>
              </a:rPr>
              <a:t>москвоведов</a:t>
            </a:r>
            <a:r>
              <a:rPr lang="ru-RU" dirty="0">
                <a:latin typeface="-apple-system"/>
              </a:rPr>
              <a:t> есть упоминание о том, что еще в середине XVI века Иван Грозный забрал здешние земли в опричнину; с той поры лучшие участки вдоль Остоженки принадлежали крупным </a:t>
            </a:r>
            <a:r>
              <a:rPr lang="ru-RU" dirty="0" smtClean="0">
                <a:latin typeface="-apple-system"/>
              </a:rPr>
              <a:t>дворянам.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822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40571"/>
            <a:ext cx="6672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Большая </a:t>
            </a:r>
            <a:r>
              <a:rPr lang="ru-RU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Якиманка</a:t>
            </a:r>
            <a:r>
              <a:rPr lang="ru-RU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45024"/>
            <a:ext cx="4499991" cy="291749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9154" name="Picture 2" descr="http://moscowchronology.ru/sites/default/files/resize/images/mosstreets/Bolshaya_Yakimanka_1-500x40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4887" y="915670"/>
            <a:ext cx="3960440" cy="303293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0973" y="4653136"/>
            <a:ext cx="3342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При строительстве </a:t>
            </a:r>
            <a:r>
              <a:rPr lang="ru-RU" dirty="0" err="1">
                <a:latin typeface="Roboto"/>
              </a:rPr>
              <a:t>Якиманского</a:t>
            </a:r>
            <a:r>
              <a:rPr lang="ru-RU" dirty="0">
                <a:latin typeface="Roboto"/>
              </a:rPr>
              <a:t> проезда была </a:t>
            </a:r>
            <a:r>
              <a:rPr lang="ru-RU" dirty="0" smtClean="0">
                <a:latin typeface="Roboto"/>
              </a:rPr>
              <a:t>разрушена </a:t>
            </a:r>
            <a:r>
              <a:rPr lang="ru-RU" dirty="0">
                <a:latin typeface="Roboto"/>
              </a:rPr>
              <a:t>церковь </a:t>
            </a:r>
            <a:r>
              <a:rPr lang="ru-RU" dirty="0" err="1">
                <a:latin typeface="Roboto"/>
              </a:rPr>
              <a:t>Иоакима</a:t>
            </a:r>
            <a:r>
              <a:rPr lang="ru-RU" dirty="0">
                <a:latin typeface="Roboto"/>
              </a:rPr>
              <a:t> и Анны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788024" y="919727"/>
            <a:ext cx="3779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Roboto"/>
              </a:rPr>
              <a:t>Название улицы напоминает о церкви </a:t>
            </a:r>
            <a:r>
              <a:rPr lang="ru-RU" dirty="0" err="1">
                <a:latin typeface="Roboto"/>
              </a:rPr>
              <a:t>Иоакима</a:t>
            </a:r>
            <a:r>
              <a:rPr lang="ru-RU" dirty="0">
                <a:latin typeface="Roboto"/>
              </a:rPr>
              <a:t> и Анны, построенной в районе </a:t>
            </a:r>
            <a:r>
              <a:rPr lang="ru-RU" dirty="0" err="1">
                <a:latin typeface="Roboto"/>
              </a:rPr>
              <a:t>Голутвенных</a:t>
            </a:r>
            <a:r>
              <a:rPr lang="ru-RU" dirty="0">
                <a:latin typeface="Roboto"/>
              </a:rPr>
              <a:t> переулков в XVII в.</a:t>
            </a:r>
          </a:p>
          <a:p>
            <a:r>
              <a:rPr lang="ru-RU" dirty="0">
                <a:latin typeface="Roboto"/>
              </a:rPr>
              <a:t>В XIV-XV в. здесь пролегала дорога из Москвы в Калугу, и улица долгое время называлась Калужской. </a:t>
            </a:r>
            <a:endParaRPr lang="ru-RU" b="0" i="0" dirty="0">
              <a:effectLst/>
              <a:latin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1840" y="90619"/>
            <a:ext cx="56052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Арбат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7106" name="Picture 2" descr="http://moscowchronology.ru/sites/default/files/resize/images/mosstreets/Stariy_Arbat-500x3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27984" y="4095600"/>
            <a:ext cx="4309079" cy="261992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00" b="39500"/>
          <a:stretch/>
        </p:blipFill>
        <p:spPr>
          <a:xfrm>
            <a:off x="339909" y="859746"/>
            <a:ext cx="3688254" cy="285145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41600"/>
          <a:stretch/>
        </p:blipFill>
        <p:spPr>
          <a:xfrm>
            <a:off x="152235" y="4036836"/>
            <a:ext cx="4063602" cy="267868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186498" y="571880"/>
            <a:ext cx="49685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Впервые упоминание улицы появилось в начале XV века. Непонятно по какой причине улица стала называться «Арбат». Версий много, одни предполагают, что этому послужило арабское слово «</a:t>
            </a:r>
            <a:r>
              <a:rPr lang="ru-RU" dirty="0" err="1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арбад</a:t>
            </a: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то есть предместье, коим и была данная местность в XV веке. Логика в этой версии есть, ведь в давние времена, Арбат являлся предместьем Белого города. Другие считают, что в основе название улицы лежит тюркское слово «арба», то есть повозка.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40550"/>
          <a:stretch/>
        </p:blipFill>
        <p:spPr>
          <a:xfrm>
            <a:off x="4639463" y="1339533"/>
            <a:ext cx="4224863" cy="297811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3753001" y="495250"/>
            <a:ext cx="45550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ase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Кузнецкий Мост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4601" y="4575639"/>
            <a:ext cx="844972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конце XV века великий князь московский Иван III основал слободу кузнецов, трудившихся на расположенном рядом Пушечном дворе. В слободе через реку Неглинку построили мост, названный Кузнецким. В XVIII веке улица по обе стороны моста стала называться «Кузнецкий мост</a:t>
            </a:r>
            <a:r>
              <a:rPr lang="ru-RU" dirty="0" smtClean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».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1817–1819 годах реку Неглинку заключили в подземную трубу, уровень улиц поднялся выше моста, и его засыпали грунтом. Однако название улицы сохранилось. 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b="40550"/>
          <a:stretch/>
        </p:blipFill>
        <p:spPr>
          <a:xfrm>
            <a:off x="251520" y="1289820"/>
            <a:ext cx="4161157" cy="302782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1884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1" b="34250"/>
          <a:stretch/>
        </p:blipFill>
        <p:spPr>
          <a:xfrm>
            <a:off x="179512" y="1124744"/>
            <a:ext cx="3829562" cy="374441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5445224"/>
            <a:ext cx="84578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01E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1737 году произошел пожар, уничтоживший значительную часть строений на Кузнецком мосту. Но вскоре улица вновь застраивается, преображаясь в «святилище роскоши» – центр модных французских лавок.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42" y="1124744"/>
            <a:ext cx="4734272" cy="3744416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8763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310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Моховая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43" y="1018194"/>
            <a:ext cx="4192879" cy="271489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889" y="1054170"/>
            <a:ext cx="3999401" cy="2642938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0" b="6652"/>
          <a:stretch/>
        </p:blipFill>
        <p:spPr>
          <a:xfrm>
            <a:off x="4572000" y="3972838"/>
            <a:ext cx="4171679" cy="26305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26667" y="397283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YS Text"/>
              </a:rPr>
              <a:t>Улица, где расположились Российская Государственная библиотека и Дом Пашкова, тоже имеет необычное имя. Казалось бы, при чём здесь мох? А виной всему именно он. В XVII веке здесь также проходили торговые ряды. Каждый продавал всё, что мог, и одним из необходимых товаров оказался мох для заделывания щелей в деревянных избах.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5242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9840" y="457200"/>
            <a:ext cx="8046615" cy="392850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Улица Никольская</a:t>
            </a:r>
            <a:endParaRPr lang="ru-RU" sz="3200" b="1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629840" y="4437111"/>
            <a:ext cx="8046615" cy="1872209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Никольская улица появилась в 13 веке. Тогда это была дорога из Ростова Великого, Суздаля и Владимира в Кремль. Уже в конце столетия здесь основали Богоявленский монастырь. Позже, в 1390 году, на улице появился ещё один, который назвали в честь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Николы 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Старого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Храм был известен, в частности, тем, что в его стенах отбывали наказание провинившиеся священники.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41600"/>
          <a:stretch/>
        </p:blipFill>
        <p:spPr>
          <a:xfrm>
            <a:off x="4499992" y="850050"/>
            <a:ext cx="4440671" cy="2928283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40550"/>
          <a:stretch/>
        </p:blipFill>
        <p:spPr>
          <a:xfrm>
            <a:off x="230141" y="855932"/>
            <a:ext cx="4145831" cy="292240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0163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1772816"/>
            <a:ext cx="53445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sz="4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69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00" b="34250"/>
          <a:stretch/>
        </p:blipFill>
        <p:spPr>
          <a:xfrm>
            <a:off x="251520" y="2395818"/>
            <a:ext cx="4176465" cy="427354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" t="25610" r="2549" b="43417"/>
          <a:stretch/>
        </p:blipFill>
        <p:spPr>
          <a:xfrm>
            <a:off x="4139952" y="162584"/>
            <a:ext cx="4824536" cy="336447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550418" y="479715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улицы произошло именно от монастыря Николы Старого. Её стали в народе называть "Никольской". Первое упоминание в летописях под таким именем относится к 1547 году.</a:t>
            </a:r>
          </a:p>
        </p:txBody>
      </p:sp>
    </p:spTree>
    <p:extLst>
      <p:ext uri="{BB962C8B-B14F-4D97-AF65-F5344CB8AC3E}">
        <p14:creationId xmlns:p14="http://schemas.microsoft.com/office/powerpoint/2010/main" val="38308262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moscowchronology.ru/sites/default/files/resize/images/mosessays/mosessays-15/Ohotniy_Ryad_1-500x3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520" y="932059"/>
            <a:ext cx="3888432" cy="289299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2571736" y="285728"/>
            <a:ext cx="61299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Охотный ря</a:t>
            </a:r>
            <a:r>
              <a:rPr lang="ru-RU" sz="36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lang="ru-RU" sz="3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271" y="1005116"/>
            <a:ext cx="3721919" cy="537461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33670" y="393435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Улица, давшая название ближайшей к Кремлю станции метро, одна из старейших в Москве. И за это время почти не меняла название. В XVII веке здесь располагались торговые ряды со множеством продовольственных товаров. Рынок славился качественной дичью, продавали её сами охотники, в честь них ряды и прозвали.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0" b="29652"/>
          <a:stretch/>
        </p:blipFill>
        <p:spPr>
          <a:xfrm>
            <a:off x="4031432" y="450709"/>
            <a:ext cx="4871927" cy="576064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476672"/>
            <a:ext cx="3707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Охотный ряд получил свое название в XVII в, от одного из местных торговых рядов. Первые жители появились здесь в XV в, селились в основном купцы и ремесленники, свои товары продавали прямо около своих домов</a:t>
            </a:r>
            <a:r>
              <a:rPr lang="ru-RU" dirty="0" smtClean="0">
                <a:solidFill>
                  <a:srgbClr val="2C2D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 Охотном ряду продавалась дичь, добытая охотниками в окрестных лесах. Само слово «охота» , на тот период было новинкой. Ранее на Руси использовалось слово лов и ловчий. Лишь в XVII в появились «охотники» - люди, занимавшиеся звериной и птичьей ловлей по собственному желанию, с радостью, охотно. </a:t>
            </a:r>
          </a:p>
        </p:txBody>
      </p:sp>
    </p:spTree>
    <p:extLst>
      <p:ext uri="{BB962C8B-B14F-4D97-AF65-F5344CB8AC3E}">
        <p14:creationId xmlns:p14="http://schemas.microsoft.com/office/powerpoint/2010/main" val="973629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74584" y="428604"/>
            <a:ext cx="49138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</a:t>
            </a:r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Варварка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42650"/>
          <a:stretch/>
        </p:blipFill>
        <p:spPr>
          <a:xfrm>
            <a:off x="197170" y="1412776"/>
            <a:ext cx="4492620" cy="286038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1" b="40550"/>
          <a:stretch/>
        </p:blipFill>
        <p:spPr>
          <a:xfrm>
            <a:off x="4932040" y="1412776"/>
            <a:ext cx="3981562" cy="289714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05162" y="4724814"/>
            <a:ext cx="8716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1A1A1A"/>
                </a:solidFill>
                <a:latin typeface="YS Text"/>
              </a:rPr>
              <a:t>Это одна из старейших улиц Москвы; возникла на месте дороги, ведущей на Владимир, и шла по возвышенности над Москвой-рекой. Улица известна с конца XIV в. как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Всехсвятская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(по церкви Всех Святых на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Кулишках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): по ней въехал в Москву Дмитрий Донской, возвращаясь с Куликовской битвы в 1380 г. (в память о воинах, павших в этой битве, церковь и была построена). В 1434 г. улица упоминается в летописи под названием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Варьская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1" t="24800" r="1582" b="44488"/>
          <a:stretch/>
        </p:blipFill>
        <p:spPr>
          <a:xfrm>
            <a:off x="251522" y="260649"/>
            <a:ext cx="4513668" cy="324036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b="40550"/>
          <a:stretch/>
        </p:blipFill>
        <p:spPr>
          <a:xfrm>
            <a:off x="4704300" y="3501008"/>
            <a:ext cx="4290439" cy="3024335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07504" y="3995678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1A1A1A"/>
                </a:solidFill>
                <a:latin typeface="YS Text"/>
              </a:rPr>
              <a:t>По одной из версий там находились вари, в которых варили хмельные напитки. Но возможно, что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Варьская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- упрощение названия Варварская (по какой-то старой церкви, известия о которой не дошли до нас). В 1514 г. на улице была построена церковь Святой Варвары Великомученицы (зодчий </a:t>
            </a:r>
            <a:r>
              <a:rPr lang="ru-RU" dirty="0" err="1">
                <a:solidFill>
                  <a:srgbClr val="1A1A1A"/>
                </a:solidFill>
                <a:latin typeface="YS Text"/>
              </a:rPr>
              <a:t>Алевиз</a:t>
            </a:r>
            <a:r>
              <a:rPr lang="ru-RU" dirty="0">
                <a:solidFill>
                  <a:srgbClr val="1A1A1A"/>
                </a:solidFill>
                <a:latin typeface="YS Text"/>
              </a:rPr>
              <a:t> Новый), и улица стала называться Варваркой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295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63888" y="388501"/>
            <a:ext cx="48245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base"/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Тверская.</a:t>
            </a:r>
          </a:p>
        </p:txBody>
      </p:sp>
      <p:pic>
        <p:nvPicPr>
          <p:cNvPr id="41990" name="Picture 6" descr="http://moscowchronology.ru/sites/default/files/resize/images/mosstreets/Tverskaya_1-500x3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911721"/>
            <a:ext cx="4320480" cy="2900494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6" b="24801"/>
          <a:stretch/>
        </p:blipFill>
        <p:spPr>
          <a:xfrm>
            <a:off x="4932040" y="1156310"/>
            <a:ext cx="3839506" cy="531180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197768" y="479715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1A1A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Изначально улицы прокладывали от Кремля в сторону важных княжеств. Дорога в сторону соседней Твери и стала Тверской, официально первой и главной улицей Москвы.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b="41600"/>
          <a:stretch/>
        </p:blipFill>
        <p:spPr>
          <a:xfrm>
            <a:off x="4716016" y="548680"/>
            <a:ext cx="4066472" cy="268152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1" b="26220"/>
          <a:stretch/>
        </p:blipFill>
        <p:spPr>
          <a:xfrm>
            <a:off x="361512" y="548680"/>
            <a:ext cx="3881314" cy="5118861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0" y="364502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-apple-system"/>
              </a:rPr>
              <a:t>Перенос столицы в Петербург (XVIII век) только повысил престиж улицы: теперь по ней императоры въезжали в Кремль во время приездов в Москву. Тверская получила неофициальное название «Царской улицы». Существовало и другое «прозвище» Тверской – «Питерская».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38930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2992</TotalTime>
  <Words>937</Words>
  <Application>Microsoft Office PowerPoint</Application>
  <PresentationFormat>Экран (4:3)</PresentationFormat>
  <Paragraphs>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-apple-system</vt:lpstr>
      <vt:lpstr>Arial</vt:lpstr>
      <vt:lpstr>Calibri</vt:lpstr>
      <vt:lpstr>Calibri Light</vt:lpstr>
      <vt:lpstr>Monotype Corsiva</vt:lpstr>
      <vt:lpstr>Roboto</vt:lpstr>
      <vt:lpstr>Times New Roman</vt:lpstr>
      <vt:lpstr>YS Text</vt:lpstr>
      <vt:lpstr>Тема Office</vt:lpstr>
      <vt:lpstr>Улочки Московские…</vt:lpstr>
      <vt:lpstr>Улица Никольская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Samsung</dc:creator>
  <cp:lastModifiedBy>1</cp:lastModifiedBy>
  <cp:revision>40</cp:revision>
  <dcterms:created xsi:type="dcterms:W3CDTF">2017-09-06T14:41:21Z</dcterms:created>
  <dcterms:modified xsi:type="dcterms:W3CDTF">2024-11-18T16:05:01Z</dcterms:modified>
</cp:coreProperties>
</file>