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7" r:id="rId4"/>
    <p:sldId id="258" r:id="rId5"/>
    <p:sldId id="259" r:id="rId6"/>
    <p:sldId id="286" r:id="rId7"/>
    <p:sldId id="262" r:id="rId8"/>
    <p:sldId id="265" r:id="rId9"/>
    <p:sldId id="263" r:id="rId10"/>
    <p:sldId id="264" r:id="rId11"/>
    <p:sldId id="267" r:id="rId12"/>
    <p:sldId id="266" r:id="rId13"/>
    <p:sldId id="271" r:id="rId14"/>
    <p:sldId id="285" r:id="rId15"/>
    <p:sldId id="272" r:id="rId16"/>
    <p:sldId id="273" r:id="rId17"/>
    <p:sldId id="269" r:id="rId18"/>
    <p:sldId id="275" r:id="rId19"/>
    <p:sldId id="276" r:id="rId20"/>
    <p:sldId id="278" r:id="rId21"/>
    <p:sldId id="279" r:id="rId22"/>
    <p:sldId id="280" r:id="rId23"/>
    <p:sldId id="282" r:id="rId24"/>
    <p:sldId id="274" r:id="rId25"/>
    <p:sldId id="283" r:id="rId26"/>
    <p:sldId id="284" r:id="rId27"/>
    <p:sldId id="28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60"/>
  </p:normalViewPr>
  <p:slideViewPr>
    <p:cSldViewPr>
      <p:cViewPr varScale="1">
        <p:scale>
          <a:sx n="81" d="100"/>
          <a:sy n="81" d="100"/>
        </p:scale>
        <p:origin x="-10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A4B7C-B9C8-4000-A04A-7655DDDD6143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A1E3-1DDE-4DB9-85BB-25BFAFF594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A4B7C-B9C8-4000-A04A-7655DDDD6143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A1E3-1DDE-4DB9-85BB-25BFAFF594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A4B7C-B9C8-4000-A04A-7655DDDD6143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A1E3-1DDE-4DB9-85BB-25BFAFF594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A4B7C-B9C8-4000-A04A-7655DDDD6143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A1E3-1DDE-4DB9-85BB-25BFAFF594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A4B7C-B9C8-4000-A04A-7655DDDD6143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A1E3-1DDE-4DB9-85BB-25BFAFF594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A4B7C-B9C8-4000-A04A-7655DDDD6143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A1E3-1DDE-4DB9-85BB-25BFAFF594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A4B7C-B9C8-4000-A04A-7655DDDD6143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A1E3-1DDE-4DB9-85BB-25BFAFF594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A4B7C-B9C8-4000-A04A-7655DDDD6143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A1E3-1DDE-4DB9-85BB-25BFAFF594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A4B7C-B9C8-4000-A04A-7655DDDD6143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A1E3-1DDE-4DB9-85BB-25BFAFF594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A4B7C-B9C8-4000-A04A-7655DDDD6143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A1E3-1DDE-4DB9-85BB-25BFAFF594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A4B7C-B9C8-4000-A04A-7655DDDD6143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A1E3-1DDE-4DB9-85BB-25BFAFF594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4B7C-B9C8-4000-A04A-7655DDDD6143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AA1E3-1DDE-4DB9-85BB-25BFAFF594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6000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286908" cy="157163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>
                  <a:solidFill>
                    <a:srgbClr val="7030A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Слетает ко мне по ночам вдохновенье</a:t>
            </a:r>
            <a:endParaRPr lang="ru-RU" sz="4800" b="1" spc="50" dirty="0">
              <a:ln w="11430">
                <a:solidFill>
                  <a:srgbClr val="7030A0"/>
                </a:solidFill>
              </a:ln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Picture 2" descr="F:\писатели\DSC02034.JPG"/>
          <p:cNvPicPr>
            <a:picLocks noChangeAspect="1" noChangeArrowheads="1"/>
          </p:cNvPicPr>
          <p:nvPr/>
        </p:nvPicPr>
        <p:blipFill>
          <a:blip r:embed="rId5" cstate="print"/>
          <a:srcRect l="28906" t="12572" r="30468" b="-2675"/>
          <a:stretch>
            <a:fillRect/>
          </a:stretch>
        </p:blipFill>
        <p:spPr bwMode="auto">
          <a:xfrm rot="21314091">
            <a:off x="1256802" y="1969413"/>
            <a:ext cx="2585596" cy="32319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286216" y="2143116"/>
            <a:ext cx="4857784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i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«Добро к добру течёт всегда.</a:t>
            </a:r>
          </a:p>
          <a:p>
            <a:r>
              <a:rPr lang="ru-RU" sz="2400" b="1" i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от добра – добро родится.</a:t>
            </a:r>
          </a:p>
          <a:p>
            <a:r>
              <a:rPr lang="ru-RU" sz="2400" b="1" i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делай добрые дела – </a:t>
            </a:r>
          </a:p>
          <a:p>
            <a:r>
              <a:rPr lang="ru-RU" sz="2400" b="1" i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тебе добро и возвратится…»</a:t>
            </a:r>
          </a:p>
          <a:p>
            <a:endParaRPr lang="ru-RU" b="1" spc="50" dirty="0">
              <a:ln w="11430">
                <a:solidFill>
                  <a:srgbClr val="7030A0"/>
                </a:solidFill>
              </a:ln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14 Глаза любви-33.7-294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0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Книгочай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«Читать модно»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P10709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538" r="2712" b="8018"/>
          <a:stretch>
            <a:fillRect/>
          </a:stretch>
        </p:blipFill>
        <p:spPr>
          <a:xfrm>
            <a:off x="142844" y="1500174"/>
            <a:ext cx="4500594" cy="3488354"/>
          </a:xfrm>
          <a:scene3d>
            <a:camera prst="perspectiveRight"/>
            <a:lightRig rig="threePt" dir="t"/>
          </a:scene3d>
        </p:spPr>
      </p:pic>
      <p:pic>
        <p:nvPicPr>
          <p:cNvPr id="6" name="Содержимое 5" descr="P10709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3420" r="1061"/>
          <a:stretch>
            <a:fillRect/>
          </a:stretch>
        </p:blipFill>
        <p:spPr>
          <a:xfrm>
            <a:off x="4714875" y="2428868"/>
            <a:ext cx="4416353" cy="3467631"/>
          </a:xfrm>
          <a:scene3d>
            <a:camera prst="perspectiveRight"/>
            <a:lightRig rig="threePt" dir="t"/>
          </a:scene3d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57161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Литературное объединение «Вдохновение» пополняется новыми авторами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Содержимое 6" descr="P11502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232019" cy="4674015"/>
          </a:xfrm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Талантливых людей должны знать все. Творческий вечер поэта Сергея Конева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IMG_04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000240"/>
            <a:ext cx="4214842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IMG_04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6249"/>
          <a:stretch>
            <a:fillRect/>
          </a:stretch>
        </p:blipFill>
        <p:spPr>
          <a:xfrm>
            <a:off x="4714876" y="2271706"/>
            <a:ext cx="4286308" cy="3371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 коллегами общаться полезно. Других посмотреть –и себя показать. Встреча с писателями г. Железногорска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SAM_389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857364"/>
            <a:ext cx="4467228" cy="2978152"/>
          </a:xfrm>
          <a:scene3d>
            <a:camera prst="perspectiveRight"/>
            <a:lightRig rig="threePt" dir="t"/>
          </a:scene3d>
        </p:spPr>
      </p:pic>
      <p:pic>
        <p:nvPicPr>
          <p:cNvPr id="6" name="Содержимое 5" descr="SAM_39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2714620"/>
            <a:ext cx="4495800" cy="2997200"/>
          </a:xfrm>
          <a:scene3d>
            <a:camera prst="perspectiveLeft"/>
            <a:lightRig rig="threePt" dir="t"/>
          </a:scene3d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День литератора в Фатеже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Содержимое 6" descr="P11701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5" y="1428736"/>
            <a:ext cx="6715172" cy="4697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929718" cy="165416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Поэтический микрофон 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«Мы – за читающий город» 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посвящён Дню России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Содержимое 4" descr="DSC_09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1" y="2214554"/>
            <a:ext cx="4314295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Содержимое 9" descr="DSC_10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857496"/>
            <a:ext cx="4275920" cy="2832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15436" cy="158272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80-летие В.Латышева отмечаем творческим вечером и правительственной наградой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IMG_66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928802"/>
            <a:ext cx="4286280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P11303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2714620"/>
            <a:ext cx="4133851" cy="3100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86874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Презентация книги В.Латышева «Партизанской тропою»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P11701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71678"/>
            <a:ext cx="4608409" cy="3329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Right"/>
            <a:lightRig rig="threePt" dir="t"/>
          </a:scene3d>
        </p:spPr>
      </p:pic>
      <p:pic>
        <p:nvPicPr>
          <p:cNvPr id="6" name="Содержимое 5" descr="P11701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87349" y="2143116"/>
            <a:ext cx="4656651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50019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 поэта Е.Долгих вышли в свет </a:t>
            </a:r>
            <a:b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уже четыре сборника.  </a:t>
            </a:r>
            <a:b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 значит нужен новый творческий вечер.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P116097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357430"/>
            <a:ext cx="4572032" cy="3028950"/>
          </a:xfrm>
          <a:scene3d>
            <a:camera prst="perspectiveRight"/>
            <a:lightRig rig="threePt" dir="t"/>
          </a:scene3d>
        </p:spPr>
      </p:pic>
      <p:pic>
        <p:nvPicPr>
          <p:cNvPr id="8" name="Содержимое 7" descr="P11609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2348706"/>
            <a:ext cx="4500594" cy="3028950"/>
          </a:xfrm>
          <a:scene3d>
            <a:camera prst="perspectiveLeft"/>
            <a:lightRig rig="threePt" dir="t"/>
          </a:scene3d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Творчество автора разнообразно: и стихи для детей, и сказки для взрослых.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P11609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85992"/>
            <a:ext cx="4572000" cy="3028950"/>
          </a:xfrm>
          <a:scene3d>
            <a:camera prst="perspectiveRight"/>
            <a:lightRig rig="threePt" dir="t"/>
          </a:scene3d>
        </p:spPr>
      </p:pic>
      <p:pic>
        <p:nvPicPr>
          <p:cNvPr id="6" name="Содержимое 5" descr="P11609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2285992"/>
            <a:ext cx="4643438" cy="3071834"/>
          </a:xfrm>
          <a:scene3d>
            <a:camera prst="perspectiveLeft"/>
            <a:lightRig rig="threePt" dir="t"/>
          </a:scene3d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 smtClean="0"/>
              <a:t>Соловушка</a:t>
            </a:r>
            <a:endParaRPr lang="ru-RU" sz="60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403648" y="1340768"/>
            <a:ext cx="6548640" cy="46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383741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86874" cy="172560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Волонтёры Фатежского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района-победители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и призёры областного конкурса «Лидер 21 века»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CI3fh-hQhy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3" y="2214554"/>
            <a:ext cx="4493207" cy="299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DSCF25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68418" y="2857496"/>
            <a:ext cx="4475582" cy="2983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Данковцы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» помогают в восстановлении храмов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Содержимое 6" descr="IMG_45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571612"/>
            <a:ext cx="6477044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Встречаются с ветеранами и тружениками тыла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P8220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600199"/>
            <a:ext cx="6445827" cy="483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86842" cy="151128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Акция «День неизвестного солдата»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3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526934"/>
            <a:ext cx="7643866" cy="468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Ставят спектакли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P10808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056405"/>
            <a:ext cx="4281518" cy="3419542"/>
          </a:xfrm>
          <a:scene3d>
            <a:camera prst="perspectiveRight"/>
            <a:lightRig rig="threePt" dir="t"/>
          </a:scene3d>
        </p:spPr>
      </p:pic>
      <p:pic>
        <p:nvPicPr>
          <p:cNvPr id="6" name="Содержимое 5" descr="P108086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071678"/>
            <a:ext cx="4306251" cy="3448088"/>
          </a:xfrm>
          <a:scene3d>
            <a:camera prst="perspectiveLeft"/>
            <a:lightRig rig="threePt" dir="t"/>
          </a:scene3d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86874" cy="136841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Знакомят молодое поколение с нашей великой русской литературой. 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Пушкинский день в детском саду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SAM_25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785926"/>
            <a:ext cx="6788945" cy="4525963"/>
          </a:xfrm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И заняты во многих других важных мероприятиях…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IMG_8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500174"/>
            <a:ext cx="6858048" cy="4931587"/>
          </a:xfrm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iblioteka1\общая для сети\8888\1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52911">
            <a:off x="270128" y="373415"/>
            <a:ext cx="1991039" cy="3075142"/>
          </a:xfrm>
          <a:prstGeom prst="rect">
            <a:avLst/>
          </a:prstGeom>
          <a:noFill/>
        </p:spPr>
      </p:pic>
      <p:pic>
        <p:nvPicPr>
          <p:cNvPr id="1027" name="Picture 3" descr="\\Biblioteka1\общая для сети\8888\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53813">
            <a:off x="6661205" y="480051"/>
            <a:ext cx="1918903" cy="2706835"/>
          </a:xfrm>
          <a:prstGeom prst="rect">
            <a:avLst/>
          </a:prstGeom>
          <a:noFill/>
        </p:spPr>
      </p:pic>
      <p:pic>
        <p:nvPicPr>
          <p:cNvPr id="1028" name="Picture 4" descr="\\Biblioteka1\общая для сети\8888\3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00901">
            <a:off x="1907901" y="3358110"/>
            <a:ext cx="2039337" cy="2869456"/>
          </a:xfrm>
          <a:prstGeom prst="rect">
            <a:avLst/>
          </a:prstGeom>
          <a:noFill/>
        </p:spPr>
      </p:pic>
      <p:pic>
        <p:nvPicPr>
          <p:cNvPr id="1029" name="Picture 5" descr="\\Biblioteka1\общая для сети\8888\4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82029">
            <a:off x="5515238" y="3372522"/>
            <a:ext cx="2119223" cy="2896272"/>
          </a:xfrm>
          <a:prstGeom prst="rect">
            <a:avLst/>
          </a:prstGeom>
          <a:noFill/>
        </p:spPr>
      </p:pic>
      <p:pic>
        <p:nvPicPr>
          <p:cNvPr id="1030" name="Picture 6" descr="\\Biblioteka1\общая для сети\8888\5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85728"/>
            <a:ext cx="1928826" cy="292895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Н.Гребнев принимает Е.Долгих в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 Курский союз литераторов»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IMG_21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505728"/>
            <a:ext cx="6715172" cy="4852230"/>
          </a:xfrm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Фатежская делегация на съезде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курских литераторов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P13204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600200"/>
            <a:ext cx="6500857" cy="4614882"/>
          </a:xfrm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9001156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Курские писатели в гостях у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фатежан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IMG_7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643050"/>
            <a:ext cx="4148029" cy="3429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Содержимое 5" descr="IMG_2205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071810"/>
            <a:ext cx="4286280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Встречи с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читателями-бальзам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для души поэта.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Содержимое 6" descr="IMG_08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238"/>
          <a:stretch>
            <a:fillRect/>
          </a:stretch>
        </p:blipFill>
        <p:spPr>
          <a:xfrm>
            <a:off x="0" y="1857364"/>
            <a:ext cx="4429124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P115030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 r="3226"/>
          <a:stretch>
            <a:fillRect/>
          </a:stretch>
        </p:blipFill>
        <p:spPr>
          <a:xfrm>
            <a:off x="4643438" y="2285992"/>
            <a:ext cx="4286280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Вышла в свет первая книга Е.Долгих «Кружево судьбы».Первый творческий вечер очень волнителен.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Содержимое 6" descr="IMG_51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9847" t="-1921"/>
          <a:stretch>
            <a:fillRect/>
          </a:stretch>
        </p:blipFill>
        <p:spPr>
          <a:xfrm>
            <a:off x="163586" y="2506619"/>
            <a:ext cx="4352956" cy="332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8" name="Содержимое 7" descr="IMG_50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0151" y="2515185"/>
            <a:ext cx="4321038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Книжная дегустация сборника «Первоцвет»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P15305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00240"/>
            <a:ext cx="4500562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P15305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21271249">
            <a:off x="5208952" y="1580455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Пушкинский день России объединил поэта, его героев и читателей.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P107029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9905" r="5189"/>
          <a:stretch>
            <a:fillRect/>
          </a:stretch>
        </p:blipFill>
        <p:spPr>
          <a:xfrm>
            <a:off x="142844" y="2143116"/>
            <a:ext cx="4386025" cy="3748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6" name="Содержимое 5" descr="SAM_256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0495" t="4687"/>
          <a:stretch>
            <a:fillRect/>
          </a:stretch>
        </p:blipFill>
        <p:spPr>
          <a:xfrm>
            <a:off x="4572000" y="2214554"/>
            <a:ext cx="4429156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215</Words>
  <Application>Microsoft Office PowerPoint</Application>
  <PresentationFormat>Экран (4:3)</PresentationFormat>
  <Paragraphs>30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Слетает ко мне по ночам вдохновенье</vt:lpstr>
      <vt:lpstr>Соловушка</vt:lpstr>
      <vt:lpstr>Н.Гребнев принимает Е.Долгих в  « Курский союз литераторов»</vt:lpstr>
      <vt:lpstr>Фатежская делегация на съезде  курских литераторов</vt:lpstr>
      <vt:lpstr>Курские писатели в гостях у фатежан</vt:lpstr>
      <vt:lpstr>Встречи с читателями-бальзам  для души поэта.</vt:lpstr>
      <vt:lpstr>Вышла в свет первая книга Е.Долгих «Кружево судьбы».Первый творческий вечер очень волнителен.</vt:lpstr>
      <vt:lpstr>Книжная дегустация сборника «Первоцвет»</vt:lpstr>
      <vt:lpstr>Пушкинский день России объединил поэта, его героев и читателей.</vt:lpstr>
      <vt:lpstr>Книгочай  «Читать модно»</vt:lpstr>
      <vt:lpstr>Литературное объединение «Вдохновение» пополняется новыми авторами</vt:lpstr>
      <vt:lpstr>Талантливых людей должны знать все. Творческий вечер поэта Сергея Конева</vt:lpstr>
      <vt:lpstr>С коллегами общаться полезно. Других посмотреть –и себя показать. Встреча с писателями г. Железногорска</vt:lpstr>
      <vt:lpstr>День литератора в Фатеже</vt:lpstr>
      <vt:lpstr>Поэтический микрофон  «Мы – за читающий город»  посвящён Дню России</vt:lpstr>
      <vt:lpstr>80-летие В.Латышева отмечаем творческим вечером и правительственной наградой</vt:lpstr>
      <vt:lpstr>Презентация книги В.Латышева «Партизанской тропою»</vt:lpstr>
      <vt:lpstr>У поэта Е.Долгих вышли в свет  уже четыре сборника.   А значит нужен новый творческий вечер.</vt:lpstr>
      <vt:lpstr>Творчество автора разнообразно: и стихи для детей, и сказки для взрослых.</vt:lpstr>
      <vt:lpstr>Волонтёры Фатежского района-победители и призёры областного конкурса «Лидер 21 века»</vt:lpstr>
      <vt:lpstr>«Данковцы» помогают в восстановлении храмов</vt:lpstr>
      <vt:lpstr>Встречаются с ветеранами и тружениками тыла</vt:lpstr>
      <vt:lpstr>Акция «День неизвестного солдата»</vt:lpstr>
      <vt:lpstr>Ставят спектакли</vt:lpstr>
      <vt:lpstr>Знакомят молодое поколение с нашей великой русской литературой.  Пушкинский день в детском саду</vt:lpstr>
      <vt:lpstr>И заняты во многих других важных мероприятиях…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Школа1</cp:lastModifiedBy>
  <cp:revision>29</cp:revision>
  <dcterms:created xsi:type="dcterms:W3CDTF">2017-11-07T06:51:37Z</dcterms:created>
  <dcterms:modified xsi:type="dcterms:W3CDTF">2020-09-25T07:11:44Z</dcterms:modified>
</cp:coreProperties>
</file>