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301" r:id="rId6"/>
    <p:sldId id="302" r:id="rId7"/>
    <p:sldId id="303" r:id="rId8"/>
    <p:sldId id="260" r:id="rId9"/>
    <p:sldId id="261" r:id="rId10"/>
    <p:sldId id="262" r:id="rId11"/>
    <p:sldId id="310" r:id="rId12"/>
    <p:sldId id="307" r:id="rId13"/>
    <p:sldId id="315" r:id="rId14"/>
    <p:sldId id="311" r:id="rId15"/>
    <p:sldId id="312" r:id="rId16"/>
    <p:sldId id="313" r:id="rId17"/>
    <p:sldId id="322" r:id="rId18"/>
    <p:sldId id="316" r:id="rId19"/>
    <p:sldId id="314" r:id="rId20"/>
    <p:sldId id="318" r:id="rId21"/>
    <p:sldId id="317" r:id="rId22"/>
    <p:sldId id="319" r:id="rId23"/>
    <p:sldId id="321" r:id="rId24"/>
    <p:sldId id="323" r:id="rId25"/>
    <p:sldId id="306" r:id="rId26"/>
    <p:sldId id="332" r:id="rId27"/>
    <p:sldId id="268" r:id="rId28"/>
    <p:sldId id="324" r:id="rId29"/>
    <p:sldId id="331" r:id="rId30"/>
    <p:sldId id="330" r:id="rId31"/>
    <p:sldId id="329" r:id="rId32"/>
    <p:sldId id="328" r:id="rId33"/>
    <p:sldId id="327" r:id="rId34"/>
    <p:sldId id="326" r:id="rId35"/>
    <p:sldId id="325" r:id="rId36"/>
    <p:sldId id="274" r:id="rId37"/>
    <p:sldId id="338" r:id="rId38"/>
    <p:sldId id="339" r:id="rId39"/>
    <p:sldId id="340" r:id="rId40"/>
    <p:sldId id="341" r:id="rId41"/>
    <p:sldId id="263" r:id="rId42"/>
    <p:sldId id="337" r:id="rId43"/>
    <p:sldId id="333" r:id="rId44"/>
    <p:sldId id="336" r:id="rId45"/>
    <p:sldId id="335" r:id="rId46"/>
    <p:sldId id="334" r:id="rId47"/>
    <p:sldId id="265" r:id="rId48"/>
    <p:sldId id="277" r:id="rId49"/>
    <p:sldId id="342" r:id="rId50"/>
    <p:sldId id="343" r:id="rId51"/>
    <p:sldId id="344" r:id="rId52"/>
    <p:sldId id="345" r:id="rId53"/>
  </p:sldIdLst>
  <p:sldSz cx="9144000" cy="5143500" type="screen16x9"/>
  <p:notesSz cx="6858000" cy="9144000"/>
  <p:embeddedFontLst>
    <p:embeddedFont>
      <p:font typeface="Mongolian Baiti" panose="03000500000000000000" pitchFamily="66" charset="0"/>
      <p:regular r:id="rId55"/>
    </p:embeddedFont>
    <p:embeddedFont>
      <p:font typeface="Raleway" panose="020B0604020202020204" charset="-52"/>
      <p:regular r:id="rId56"/>
      <p:bold r:id="rId57"/>
      <p:italic r:id="rId58"/>
      <p:boldItalic r:id="rId59"/>
    </p:embeddedFont>
    <p:embeddedFont>
      <p:font typeface="Montserrat Black" panose="020B0604020202020204" charset="-52"/>
      <p:bold r:id="rId60"/>
      <p:boldItalic r:id="rId61"/>
    </p:embeddedFont>
    <p:embeddedFont>
      <p:font typeface="Questrial" panose="020B0604020202020204" charset="0"/>
      <p:regular r:id="rId62"/>
    </p:embeddedFont>
    <p:embeddedFont>
      <p:font typeface="Arial Black" panose="020B0A04020102020204" pitchFamily="34" charset="0"/>
      <p:bold r:id="rId63"/>
    </p:embeddedFont>
    <p:embeddedFont>
      <p:font typeface="Candara Light" panose="020E0502030303020204" pitchFamily="34" charset="0"/>
      <p:regular r:id="rId64"/>
      <p:italic r:id="rId65"/>
    </p:embeddedFont>
    <p:embeddedFont>
      <p:font typeface="Montserrat ExtraBold" panose="020B0604020202020204" charset="-52"/>
      <p:bold r:id="rId66"/>
      <p:boldItalic r:id="rId67"/>
    </p:embeddedFont>
    <p:embeddedFont>
      <p:font typeface="Montserrat" panose="020B0604020202020204" charset="-52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Й" initials="А" lastIdx="1" clrIdx="0">
    <p:extLst>
      <p:ext uri="{19B8F6BF-5375-455C-9EA6-DF929625EA0E}">
        <p15:presenceInfo xmlns:p15="http://schemas.microsoft.com/office/powerpoint/2012/main" userId="613f2262b864c0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37C"/>
    <a:srgbClr val="E37931"/>
    <a:srgbClr val="E78B4C"/>
    <a:srgbClr val="F6FBF6"/>
    <a:srgbClr val="2B8BD5"/>
    <a:srgbClr val="EFBCB2"/>
    <a:srgbClr val="586E56"/>
    <a:srgbClr val="258AD0"/>
    <a:srgbClr val="729070"/>
    <a:srgbClr val="99A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3C2098-1E1E-496F-8E91-59AB2E380DA9}">
  <a:tblStyle styleId="{A53C2098-1E1E-496F-8E91-59AB2E380D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428" y="-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b481fac21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b481fac21_0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b481fac21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b481fac21_0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937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b481fac21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b481fac21_0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07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b481fac21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b481fac21_0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237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b481fac21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b481fac21_0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506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b481fac21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b481fac21_0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809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b481fac21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b481fac21_0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54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b481fac21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b481fac21_0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656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b481fac21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b481fac21_0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288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b481fac21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b481fac21_0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88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9a35ab5fc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9a35ab5fc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b481fac21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b481fac21_0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531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b481fac21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b481fac21_0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451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b481fac21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b481fac21_0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111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b481fac21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b481fac21_0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060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b481fac21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b481fac21_0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887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35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9b481fac21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9b481fac21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381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9b481fac21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9b481fac21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9b481fac21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9b481fac21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149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9b481fac21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9b481fac21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851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9a35ab5fc7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9a35ab5fc7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9b481fac21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9b481fac21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280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9b481fac21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9b481fac21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3496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9b481fac21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9b481fac21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8874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9b481fac21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9b481fac21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1887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9b481fac21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9b481fac21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6850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9b481fac21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9b481fac21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0676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9b481fac21_0_1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9b481fac21_0_1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9b481fac21_0_1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9b481fac21_0_1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447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9b481fac21_0_1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9b481fac21_0_1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8385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9b481fac21_0_1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9b481fac21_0_1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674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9a35ab5fc7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9a35ab5fc7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9b481fac21_0_1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9b481fac21_0_1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1720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9b481fac21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9b481fac21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9b481fac21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9b481fac21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0584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9b481fac21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9b481fac21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2606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9b481fac21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9b481fac21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3015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9b481fac21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9b481fac21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9074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9b481fac21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9b481fac21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3798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9b481fac21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9b481fac21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9b481fac21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9b481fac21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9b481fac21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9b481fac21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6517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9a35ab5fc7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9a35ab5fc7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8742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9b481fac21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9b481fac21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705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9a35ab5fc7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9a35ab5fc7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502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9a35ab5fc7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9a35ab5fc7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51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9b481fac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9b481fac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9a35ab5fc7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9a35ab5fc7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66650" y="1673588"/>
            <a:ext cx="7010700" cy="10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66650" y="2740663"/>
            <a:ext cx="7010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972547" y="4747918"/>
            <a:ext cx="277673" cy="277977"/>
          </a:xfrm>
          <a:custGeom>
            <a:avLst/>
            <a:gdLst/>
            <a:ahLst/>
            <a:cxnLst/>
            <a:rect l="l" t="t" r="r" b="b"/>
            <a:pathLst>
              <a:path w="913" h="914" extrusionOk="0">
                <a:moveTo>
                  <a:pt x="456" y="1"/>
                </a:moveTo>
                <a:cubicBezTo>
                  <a:pt x="206" y="1"/>
                  <a:pt x="0" y="204"/>
                  <a:pt x="0" y="457"/>
                </a:cubicBezTo>
                <a:cubicBezTo>
                  <a:pt x="0" y="708"/>
                  <a:pt x="206" y="914"/>
                  <a:pt x="456" y="914"/>
                </a:cubicBezTo>
                <a:cubicBezTo>
                  <a:pt x="710" y="914"/>
                  <a:pt x="913" y="708"/>
                  <a:pt x="913" y="457"/>
                </a:cubicBezTo>
                <a:cubicBezTo>
                  <a:pt x="913" y="204"/>
                  <a:pt x="710" y="1"/>
                  <a:pt x="4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197175" y="3463675"/>
            <a:ext cx="2161866" cy="2321456"/>
          </a:xfrm>
          <a:custGeom>
            <a:avLst/>
            <a:gdLst/>
            <a:ahLst/>
            <a:cxnLst/>
            <a:rect l="l" t="t" r="r" b="b"/>
            <a:pathLst>
              <a:path w="4742" h="5092" extrusionOk="0">
                <a:moveTo>
                  <a:pt x="2683" y="0"/>
                </a:moveTo>
                <a:cubicBezTo>
                  <a:pt x="2047" y="0"/>
                  <a:pt x="1391" y="294"/>
                  <a:pt x="914" y="810"/>
                </a:cubicBezTo>
                <a:cubicBezTo>
                  <a:pt x="228" y="1549"/>
                  <a:pt x="1" y="2653"/>
                  <a:pt x="348" y="3557"/>
                </a:cubicBezTo>
                <a:cubicBezTo>
                  <a:pt x="699" y="4467"/>
                  <a:pt x="1600" y="5091"/>
                  <a:pt x="2539" y="5091"/>
                </a:cubicBezTo>
                <a:cubicBezTo>
                  <a:pt x="2598" y="5091"/>
                  <a:pt x="2657" y="5088"/>
                  <a:pt x="2716" y="5082"/>
                </a:cubicBezTo>
                <a:lnTo>
                  <a:pt x="2654" y="4334"/>
                </a:lnTo>
                <a:cubicBezTo>
                  <a:pt x="2617" y="4337"/>
                  <a:pt x="2579" y="4339"/>
                  <a:pt x="2542" y="4339"/>
                </a:cubicBezTo>
                <a:cubicBezTo>
                  <a:pt x="1915" y="4339"/>
                  <a:pt x="1285" y="3903"/>
                  <a:pt x="1049" y="3286"/>
                </a:cubicBezTo>
                <a:cubicBezTo>
                  <a:pt x="808" y="2653"/>
                  <a:pt x="978" y="1846"/>
                  <a:pt x="1464" y="1319"/>
                </a:cubicBezTo>
                <a:cubicBezTo>
                  <a:pt x="1801" y="959"/>
                  <a:pt x="2252" y="752"/>
                  <a:pt x="2681" y="752"/>
                </a:cubicBezTo>
                <a:cubicBezTo>
                  <a:pt x="2750" y="752"/>
                  <a:pt x="2819" y="757"/>
                  <a:pt x="2887" y="768"/>
                </a:cubicBezTo>
                <a:cubicBezTo>
                  <a:pt x="3473" y="863"/>
                  <a:pt x="3958" y="1422"/>
                  <a:pt x="3970" y="2008"/>
                </a:cubicBezTo>
                <a:cubicBezTo>
                  <a:pt x="3982" y="2597"/>
                  <a:pt x="3652" y="3009"/>
                  <a:pt x="3081" y="3115"/>
                </a:cubicBezTo>
                <a:cubicBezTo>
                  <a:pt x="3014" y="3128"/>
                  <a:pt x="2947" y="3134"/>
                  <a:pt x="2881" y="3134"/>
                </a:cubicBezTo>
                <a:cubicBezTo>
                  <a:pt x="2652" y="3134"/>
                  <a:pt x="2435" y="3061"/>
                  <a:pt x="2289" y="2936"/>
                </a:cubicBezTo>
                <a:cubicBezTo>
                  <a:pt x="2100" y="2774"/>
                  <a:pt x="2018" y="2500"/>
                  <a:pt x="2100" y="2297"/>
                </a:cubicBezTo>
                <a:cubicBezTo>
                  <a:pt x="2145" y="2199"/>
                  <a:pt x="2227" y="2120"/>
                  <a:pt x="2327" y="2079"/>
                </a:cubicBezTo>
                <a:cubicBezTo>
                  <a:pt x="2370" y="2061"/>
                  <a:pt x="2415" y="2051"/>
                  <a:pt x="2461" y="2051"/>
                </a:cubicBezTo>
                <a:cubicBezTo>
                  <a:pt x="2497" y="2051"/>
                  <a:pt x="2533" y="2057"/>
                  <a:pt x="2569" y="2070"/>
                </a:cubicBezTo>
                <a:cubicBezTo>
                  <a:pt x="2630" y="2096"/>
                  <a:pt x="2686" y="2176"/>
                  <a:pt x="2704" y="2264"/>
                </a:cubicBezTo>
                <a:cubicBezTo>
                  <a:pt x="2716" y="2323"/>
                  <a:pt x="2713" y="2397"/>
                  <a:pt x="2675" y="2438"/>
                </a:cubicBezTo>
                <a:lnTo>
                  <a:pt x="3213" y="2962"/>
                </a:lnTo>
                <a:cubicBezTo>
                  <a:pt x="3420" y="2750"/>
                  <a:pt x="3505" y="2435"/>
                  <a:pt x="3443" y="2117"/>
                </a:cubicBezTo>
                <a:cubicBezTo>
                  <a:pt x="3384" y="1793"/>
                  <a:pt x="3166" y="1516"/>
                  <a:pt x="2863" y="1378"/>
                </a:cubicBezTo>
                <a:cubicBezTo>
                  <a:pt x="2735" y="1325"/>
                  <a:pt x="2598" y="1298"/>
                  <a:pt x="2461" y="1298"/>
                </a:cubicBezTo>
                <a:cubicBezTo>
                  <a:pt x="2318" y="1298"/>
                  <a:pt x="2175" y="1327"/>
                  <a:pt x="2041" y="1384"/>
                </a:cubicBezTo>
                <a:cubicBezTo>
                  <a:pt x="1753" y="1502"/>
                  <a:pt x="1523" y="1728"/>
                  <a:pt x="1402" y="2017"/>
                </a:cubicBezTo>
                <a:cubicBezTo>
                  <a:pt x="1199" y="2517"/>
                  <a:pt x="1361" y="3130"/>
                  <a:pt x="1797" y="3507"/>
                </a:cubicBezTo>
                <a:cubicBezTo>
                  <a:pt x="2085" y="3753"/>
                  <a:pt x="2471" y="3886"/>
                  <a:pt x="2876" y="3886"/>
                </a:cubicBezTo>
                <a:cubicBezTo>
                  <a:pt x="2990" y="3886"/>
                  <a:pt x="3105" y="3876"/>
                  <a:pt x="3219" y="3854"/>
                </a:cubicBezTo>
                <a:cubicBezTo>
                  <a:pt x="4153" y="3681"/>
                  <a:pt x="4742" y="2950"/>
                  <a:pt x="4724" y="1993"/>
                </a:cubicBezTo>
                <a:cubicBezTo>
                  <a:pt x="4703" y="1042"/>
                  <a:pt x="3950" y="177"/>
                  <a:pt x="3007" y="26"/>
                </a:cubicBezTo>
                <a:cubicBezTo>
                  <a:pt x="2900" y="9"/>
                  <a:pt x="2792" y="0"/>
                  <a:pt x="26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67954" y="884491"/>
            <a:ext cx="889588" cy="2218951"/>
          </a:xfrm>
          <a:custGeom>
            <a:avLst/>
            <a:gdLst/>
            <a:ahLst/>
            <a:cxnLst/>
            <a:rect l="l" t="t" r="r" b="b"/>
            <a:pathLst>
              <a:path w="2925" h="7296" extrusionOk="0">
                <a:moveTo>
                  <a:pt x="2321" y="0"/>
                </a:moveTo>
                <a:cubicBezTo>
                  <a:pt x="1817" y="0"/>
                  <a:pt x="1398" y="95"/>
                  <a:pt x="1049" y="285"/>
                </a:cubicBezTo>
                <a:cubicBezTo>
                  <a:pt x="439" y="617"/>
                  <a:pt x="0" y="1371"/>
                  <a:pt x="312" y="2063"/>
                </a:cubicBezTo>
                <a:cubicBezTo>
                  <a:pt x="486" y="2443"/>
                  <a:pt x="834" y="2685"/>
                  <a:pt x="1143" y="2897"/>
                </a:cubicBezTo>
                <a:cubicBezTo>
                  <a:pt x="1417" y="3088"/>
                  <a:pt x="1676" y="3268"/>
                  <a:pt x="1699" y="3471"/>
                </a:cubicBezTo>
                <a:cubicBezTo>
                  <a:pt x="1717" y="3636"/>
                  <a:pt x="1573" y="3851"/>
                  <a:pt x="1269" y="4107"/>
                </a:cubicBezTo>
                <a:lnTo>
                  <a:pt x="1172" y="4186"/>
                </a:lnTo>
                <a:cubicBezTo>
                  <a:pt x="866" y="4439"/>
                  <a:pt x="518" y="4725"/>
                  <a:pt x="389" y="5164"/>
                </a:cubicBezTo>
                <a:cubicBezTo>
                  <a:pt x="215" y="5756"/>
                  <a:pt x="539" y="6439"/>
                  <a:pt x="1178" y="6825"/>
                </a:cubicBezTo>
                <a:cubicBezTo>
                  <a:pt x="1690" y="7131"/>
                  <a:pt x="2288" y="7219"/>
                  <a:pt x="2812" y="7296"/>
                </a:cubicBezTo>
                <a:lnTo>
                  <a:pt x="2924" y="6551"/>
                </a:lnTo>
                <a:cubicBezTo>
                  <a:pt x="2444" y="6480"/>
                  <a:pt x="1950" y="6409"/>
                  <a:pt x="1567" y="6177"/>
                </a:cubicBezTo>
                <a:cubicBezTo>
                  <a:pt x="1281" y="6006"/>
                  <a:pt x="1025" y="5667"/>
                  <a:pt x="1110" y="5376"/>
                </a:cubicBezTo>
                <a:cubicBezTo>
                  <a:pt x="1175" y="5158"/>
                  <a:pt x="1405" y="4967"/>
                  <a:pt x="1652" y="4763"/>
                </a:cubicBezTo>
                <a:lnTo>
                  <a:pt x="1752" y="4681"/>
                </a:lnTo>
                <a:cubicBezTo>
                  <a:pt x="1941" y="4522"/>
                  <a:pt x="2518" y="4036"/>
                  <a:pt x="2444" y="3382"/>
                </a:cubicBezTo>
                <a:cubicBezTo>
                  <a:pt x="2382" y="2844"/>
                  <a:pt x="1953" y="2543"/>
                  <a:pt x="1570" y="2278"/>
                </a:cubicBezTo>
                <a:cubicBezTo>
                  <a:pt x="1319" y="2107"/>
                  <a:pt x="1084" y="1942"/>
                  <a:pt x="998" y="1751"/>
                </a:cubicBezTo>
                <a:cubicBezTo>
                  <a:pt x="872" y="1471"/>
                  <a:pt x="1107" y="1109"/>
                  <a:pt x="1408" y="947"/>
                </a:cubicBezTo>
                <a:cubicBezTo>
                  <a:pt x="1645" y="818"/>
                  <a:pt x="1947" y="753"/>
                  <a:pt x="2320" y="753"/>
                </a:cubicBezTo>
                <a:cubicBezTo>
                  <a:pt x="2465" y="753"/>
                  <a:pt x="2621" y="763"/>
                  <a:pt x="2789" y="782"/>
                </a:cubicBezTo>
                <a:lnTo>
                  <a:pt x="2877" y="34"/>
                </a:lnTo>
                <a:cubicBezTo>
                  <a:pt x="2681" y="12"/>
                  <a:pt x="2496" y="0"/>
                  <a:pt x="2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065198" y="419440"/>
            <a:ext cx="277977" cy="277673"/>
          </a:xfrm>
          <a:custGeom>
            <a:avLst/>
            <a:gdLst/>
            <a:ahLst/>
            <a:cxnLst/>
            <a:rect l="l" t="t" r="r" b="b"/>
            <a:pathLst>
              <a:path w="914" h="913" extrusionOk="0">
                <a:moveTo>
                  <a:pt x="457" y="0"/>
                </a:moveTo>
                <a:cubicBezTo>
                  <a:pt x="204" y="0"/>
                  <a:pt x="1" y="206"/>
                  <a:pt x="1" y="456"/>
                </a:cubicBezTo>
                <a:cubicBezTo>
                  <a:pt x="1" y="710"/>
                  <a:pt x="204" y="913"/>
                  <a:pt x="457" y="913"/>
                </a:cubicBezTo>
                <a:cubicBezTo>
                  <a:pt x="708" y="913"/>
                  <a:pt x="914" y="710"/>
                  <a:pt x="914" y="456"/>
                </a:cubicBezTo>
                <a:cubicBezTo>
                  <a:pt x="914" y="206"/>
                  <a:pt x="708" y="0"/>
                  <a:pt x="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173773" y="-25807"/>
            <a:ext cx="277977" cy="277977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457" y="1"/>
                </a:moveTo>
                <a:cubicBezTo>
                  <a:pt x="203" y="1"/>
                  <a:pt x="0" y="204"/>
                  <a:pt x="0" y="457"/>
                </a:cubicBezTo>
                <a:cubicBezTo>
                  <a:pt x="0" y="707"/>
                  <a:pt x="203" y="913"/>
                  <a:pt x="457" y="913"/>
                </a:cubicBezTo>
                <a:cubicBezTo>
                  <a:pt x="707" y="913"/>
                  <a:pt x="913" y="707"/>
                  <a:pt x="913" y="457"/>
                </a:cubicBezTo>
                <a:cubicBezTo>
                  <a:pt x="913" y="204"/>
                  <a:pt x="707" y="1"/>
                  <a:pt x="4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1850863">
            <a:off x="24631" y="2668801"/>
            <a:ext cx="1303767" cy="3254308"/>
          </a:xfrm>
          <a:custGeom>
            <a:avLst/>
            <a:gdLst/>
            <a:ahLst/>
            <a:cxnLst/>
            <a:rect l="l" t="t" r="r" b="b"/>
            <a:pathLst>
              <a:path w="3058" h="7633" extrusionOk="0">
                <a:moveTo>
                  <a:pt x="1019" y="4143"/>
                </a:moveTo>
                <a:cubicBezTo>
                  <a:pt x="1052" y="4143"/>
                  <a:pt x="1084" y="4146"/>
                  <a:pt x="1117" y="4149"/>
                </a:cubicBezTo>
                <a:cubicBezTo>
                  <a:pt x="1028" y="4217"/>
                  <a:pt x="946" y="4255"/>
                  <a:pt x="872" y="4258"/>
                </a:cubicBezTo>
                <a:cubicBezTo>
                  <a:pt x="837" y="4258"/>
                  <a:pt x="802" y="4243"/>
                  <a:pt x="775" y="4217"/>
                </a:cubicBezTo>
                <a:cubicBezTo>
                  <a:pt x="846" y="4167"/>
                  <a:pt x="931" y="4143"/>
                  <a:pt x="1019" y="4143"/>
                </a:cubicBezTo>
                <a:close/>
                <a:moveTo>
                  <a:pt x="575" y="0"/>
                </a:moveTo>
                <a:lnTo>
                  <a:pt x="366" y="721"/>
                </a:lnTo>
                <a:cubicBezTo>
                  <a:pt x="1552" y="1063"/>
                  <a:pt x="2144" y="2388"/>
                  <a:pt x="1608" y="3501"/>
                </a:cubicBezTo>
                <a:cubicBezTo>
                  <a:pt x="1424" y="3430"/>
                  <a:pt x="1231" y="3392"/>
                  <a:pt x="1033" y="3392"/>
                </a:cubicBezTo>
                <a:cubicBezTo>
                  <a:pt x="1025" y="3392"/>
                  <a:pt x="1018" y="3392"/>
                  <a:pt x="1011" y="3392"/>
                </a:cubicBezTo>
                <a:cubicBezTo>
                  <a:pt x="554" y="3395"/>
                  <a:pt x="48" y="3669"/>
                  <a:pt x="12" y="4170"/>
                </a:cubicBezTo>
                <a:cubicBezTo>
                  <a:pt x="1" y="4382"/>
                  <a:pt x="80" y="4588"/>
                  <a:pt x="230" y="4738"/>
                </a:cubicBezTo>
                <a:cubicBezTo>
                  <a:pt x="402" y="4912"/>
                  <a:pt x="635" y="5009"/>
                  <a:pt x="880" y="5009"/>
                </a:cubicBezTo>
                <a:cubicBezTo>
                  <a:pt x="887" y="5009"/>
                  <a:pt x="894" y="5009"/>
                  <a:pt x="902" y="5009"/>
                </a:cubicBezTo>
                <a:cubicBezTo>
                  <a:pt x="1208" y="4994"/>
                  <a:pt x="1508" y="4844"/>
                  <a:pt x="1788" y="4552"/>
                </a:cubicBezTo>
                <a:cubicBezTo>
                  <a:pt x="1909" y="4705"/>
                  <a:pt x="1988" y="4882"/>
                  <a:pt x="2027" y="5074"/>
                </a:cubicBezTo>
                <a:cubicBezTo>
                  <a:pt x="2088" y="5403"/>
                  <a:pt x="2100" y="5880"/>
                  <a:pt x="1809" y="6260"/>
                </a:cubicBezTo>
                <a:cubicBezTo>
                  <a:pt x="1541" y="6614"/>
                  <a:pt x="1064" y="6823"/>
                  <a:pt x="395" y="6881"/>
                </a:cubicBezTo>
                <a:lnTo>
                  <a:pt x="460" y="7632"/>
                </a:lnTo>
                <a:cubicBezTo>
                  <a:pt x="1352" y="7553"/>
                  <a:pt x="2006" y="7247"/>
                  <a:pt x="2409" y="6717"/>
                </a:cubicBezTo>
                <a:cubicBezTo>
                  <a:pt x="2771" y="6243"/>
                  <a:pt x="2895" y="5627"/>
                  <a:pt x="2766" y="4938"/>
                </a:cubicBezTo>
                <a:cubicBezTo>
                  <a:pt x="2695" y="4552"/>
                  <a:pt x="2512" y="4202"/>
                  <a:pt x="2239" y="3922"/>
                </a:cubicBezTo>
                <a:cubicBezTo>
                  <a:pt x="3057" y="2382"/>
                  <a:pt x="2250" y="480"/>
                  <a:pt x="5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225606" y="-19804"/>
            <a:ext cx="1191591" cy="1594263"/>
          </a:xfrm>
          <a:custGeom>
            <a:avLst/>
            <a:gdLst/>
            <a:ahLst/>
            <a:cxnLst/>
            <a:rect l="l" t="t" r="r" b="b"/>
            <a:pathLst>
              <a:path w="3918" h="5242" extrusionOk="0">
                <a:moveTo>
                  <a:pt x="1963" y="0"/>
                </a:moveTo>
                <a:cubicBezTo>
                  <a:pt x="1377" y="0"/>
                  <a:pt x="800" y="276"/>
                  <a:pt x="484" y="768"/>
                </a:cubicBezTo>
                <a:cubicBezTo>
                  <a:pt x="1" y="1525"/>
                  <a:pt x="183" y="2523"/>
                  <a:pt x="905" y="3042"/>
                </a:cubicBezTo>
                <a:cubicBezTo>
                  <a:pt x="1155" y="3222"/>
                  <a:pt x="1432" y="3318"/>
                  <a:pt x="1700" y="3318"/>
                </a:cubicBezTo>
                <a:cubicBezTo>
                  <a:pt x="1807" y="3318"/>
                  <a:pt x="1913" y="3302"/>
                  <a:pt x="2015" y="3271"/>
                </a:cubicBezTo>
                <a:cubicBezTo>
                  <a:pt x="2754" y="3050"/>
                  <a:pt x="3010" y="2132"/>
                  <a:pt x="2495" y="1561"/>
                </a:cubicBezTo>
                <a:lnTo>
                  <a:pt x="2474" y="1540"/>
                </a:lnTo>
                <a:cubicBezTo>
                  <a:pt x="2339" y="1411"/>
                  <a:pt x="2047" y="1243"/>
                  <a:pt x="1667" y="1243"/>
                </a:cubicBezTo>
                <a:cubicBezTo>
                  <a:pt x="1542" y="1243"/>
                  <a:pt x="1408" y="1261"/>
                  <a:pt x="1267" y="1304"/>
                </a:cubicBezTo>
                <a:lnTo>
                  <a:pt x="1488" y="2023"/>
                </a:lnTo>
                <a:cubicBezTo>
                  <a:pt x="1555" y="2002"/>
                  <a:pt x="1615" y="1994"/>
                  <a:pt x="1669" y="1994"/>
                </a:cubicBezTo>
                <a:cubicBezTo>
                  <a:pt x="1821" y="1994"/>
                  <a:pt x="1919" y="2057"/>
                  <a:pt x="1947" y="2079"/>
                </a:cubicBezTo>
                <a:cubicBezTo>
                  <a:pt x="2080" y="2244"/>
                  <a:pt x="2003" y="2491"/>
                  <a:pt x="1800" y="2553"/>
                </a:cubicBezTo>
                <a:cubicBezTo>
                  <a:pt x="1772" y="2562"/>
                  <a:pt x="1740" y="2566"/>
                  <a:pt x="1707" y="2566"/>
                </a:cubicBezTo>
                <a:cubicBezTo>
                  <a:pt x="1596" y="2566"/>
                  <a:pt x="1464" y="2518"/>
                  <a:pt x="1347" y="2432"/>
                </a:cubicBezTo>
                <a:cubicBezTo>
                  <a:pt x="943" y="2144"/>
                  <a:pt x="846" y="1602"/>
                  <a:pt x="1120" y="1175"/>
                </a:cubicBezTo>
                <a:cubicBezTo>
                  <a:pt x="1292" y="906"/>
                  <a:pt x="1631" y="754"/>
                  <a:pt x="1970" y="754"/>
                </a:cubicBezTo>
                <a:cubicBezTo>
                  <a:pt x="2147" y="754"/>
                  <a:pt x="2324" y="795"/>
                  <a:pt x="2477" y="883"/>
                </a:cubicBezTo>
                <a:cubicBezTo>
                  <a:pt x="3090" y="1228"/>
                  <a:pt x="3093" y="1920"/>
                  <a:pt x="3037" y="2303"/>
                </a:cubicBezTo>
                <a:cubicBezTo>
                  <a:pt x="2848" y="3654"/>
                  <a:pt x="2097" y="4290"/>
                  <a:pt x="440" y="4496"/>
                </a:cubicBezTo>
                <a:lnTo>
                  <a:pt x="534" y="5241"/>
                </a:lnTo>
                <a:cubicBezTo>
                  <a:pt x="2516" y="4994"/>
                  <a:pt x="3546" y="4093"/>
                  <a:pt x="3782" y="2406"/>
                </a:cubicBezTo>
                <a:cubicBezTo>
                  <a:pt x="3917" y="1434"/>
                  <a:pt x="3576" y="642"/>
                  <a:pt x="2845" y="230"/>
                </a:cubicBezTo>
                <a:cubicBezTo>
                  <a:pt x="2572" y="74"/>
                  <a:pt x="2267" y="0"/>
                  <a:pt x="1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639462" y="3784709"/>
            <a:ext cx="330896" cy="962883"/>
          </a:xfrm>
          <a:custGeom>
            <a:avLst/>
            <a:gdLst/>
            <a:ahLst/>
            <a:cxnLst/>
            <a:rect l="l" t="t" r="r" b="b"/>
            <a:pathLst>
              <a:path w="1088" h="3166" extrusionOk="0">
                <a:moveTo>
                  <a:pt x="351" y="0"/>
                </a:moveTo>
                <a:cubicBezTo>
                  <a:pt x="142" y="1037"/>
                  <a:pt x="24" y="2091"/>
                  <a:pt x="1" y="3148"/>
                </a:cubicBezTo>
                <a:lnTo>
                  <a:pt x="752" y="3166"/>
                </a:lnTo>
                <a:cubicBezTo>
                  <a:pt x="775" y="2153"/>
                  <a:pt x="887" y="1143"/>
                  <a:pt x="1087" y="148"/>
                </a:cubicBezTo>
                <a:lnTo>
                  <a:pt x="3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3272131" y="-238062"/>
            <a:ext cx="1299858" cy="1210143"/>
            <a:chOff x="-4961269" y="2290338"/>
            <a:chExt cx="1299858" cy="1210143"/>
          </a:xfrm>
        </p:grpSpPr>
        <p:sp>
          <p:nvSpPr>
            <p:cNvPr id="20" name="Google Shape;20;p2"/>
            <p:cNvSpPr/>
            <p:nvPr/>
          </p:nvSpPr>
          <p:spPr>
            <a:xfrm>
              <a:off x="-4961269" y="2533034"/>
              <a:ext cx="288622" cy="717449"/>
            </a:xfrm>
            <a:custGeom>
              <a:avLst/>
              <a:gdLst/>
              <a:ahLst/>
              <a:cxnLst/>
              <a:rect l="l" t="t" r="r" b="b"/>
              <a:pathLst>
                <a:path w="949" h="2359" extrusionOk="0">
                  <a:moveTo>
                    <a:pt x="751" y="0"/>
                  </a:moveTo>
                  <a:lnTo>
                    <a:pt x="0" y="65"/>
                  </a:lnTo>
                  <a:lnTo>
                    <a:pt x="198" y="2359"/>
                  </a:lnTo>
                  <a:lnTo>
                    <a:pt x="949" y="2297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4674778" y="2420202"/>
              <a:ext cx="502731" cy="1022189"/>
            </a:xfrm>
            <a:custGeom>
              <a:avLst/>
              <a:gdLst/>
              <a:ahLst/>
              <a:cxnLst/>
              <a:rect l="l" t="t" r="r" b="b"/>
              <a:pathLst>
                <a:path w="1653" h="3361" extrusionOk="0">
                  <a:moveTo>
                    <a:pt x="722" y="0"/>
                  </a:moveTo>
                  <a:lnTo>
                    <a:pt x="1" y="212"/>
                  </a:lnTo>
                  <a:lnTo>
                    <a:pt x="931" y="3360"/>
                  </a:lnTo>
                  <a:lnTo>
                    <a:pt x="1653" y="31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4372777" y="2290338"/>
              <a:ext cx="711366" cy="1210143"/>
            </a:xfrm>
            <a:custGeom>
              <a:avLst/>
              <a:gdLst/>
              <a:ahLst/>
              <a:cxnLst/>
              <a:rect l="l" t="t" r="r" b="b"/>
              <a:pathLst>
                <a:path w="2339" h="3979" extrusionOk="0">
                  <a:moveTo>
                    <a:pt x="686" y="0"/>
                  </a:moveTo>
                  <a:lnTo>
                    <a:pt x="0" y="310"/>
                  </a:lnTo>
                  <a:lnTo>
                    <a:pt x="1652" y="3979"/>
                  </a:lnTo>
                  <a:lnTo>
                    <a:pt x="2338" y="3672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6332291" y="4071200"/>
            <a:ext cx="823287" cy="326334"/>
          </a:xfrm>
          <a:custGeom>
            <a:avLst/>
            <a:gdLst/>
            <a:ahLst/>
            <a:cxnLst/>
            <a:rect l="l" t="t" r="r" b="b"/>
            <a:pathLst>
              <a:path w="2707" h="1073" extrusionOk="0">
                <a:moveTo>
                  <a:pt x="98" y="1"/>
                </a:moveTo>
                <a:lnTo>
                  <a:pt x="1" y="748"/>
                </a:lnTo>
                <a:cubicBezTo>
                  <a:pt x="516" y="816"/>
                  <a:pt x="916" y="863"/>
                  <a:pt x="1305" y="910"/>
                </a:cubicBezTo>
                <a:cubicBezTo>
                  <a:pt x="1694" y="958"/>
                  <a:pt x="2094" y="1005"/>
                  <a:pt x="2610" y="1072"/>
                </a:cubicBezTo>
                <a:lnTo>
                  <a:pt x="2707" y="327"/>
                </a:lnTo>
                <a:cubicBezTo>
                  <a:pt x="2189" y="260"/>
                  <a:pt x="1782" y="210"/>
                  <a:pt x="1396" y="163"/>
                </a:cubicBezTo>
                <a:cubicBezTo>
                  <a:pt x="1008" y="118"/>
                  <a:pt x="607" y="68"/>
                  <a:pt x="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832965" y="4557464"/>
            <a:ext cx="1478073" cy="1421252"/>
          </a:xfrm>
          <a:custGeom>
            <a:avLst/>
            <a:gdLst/>
            <a:ahLst/>
            <a:cxnLst/>
            <a:rect l="l" t="t" r="r" b="b"/>
            <a:pathLst>
              <a:path w="2964" h="2850" extrusionOk="0">
                <a:moveTo>
                  <a:pt x="1538" y="750"/>
                </a:moveTo>
                <a:lnTo>
                  <a:pt x="1538" y="753"/>
                </a:lnTo>
                <a:cubicBezTo>
                  <a:pt x="1909" y="753"/>
                  <a:pt x="2209" y="1054"/>
                  <a:pt x="2212" y="1425"/>
                </a:cubicBezTo>
                <a:cubicBezTo>
                  <a:pt x="2212" y="1831"/>
                  <a:pt x="1879" y="2100"/>
                  <a:pt x="1532" y="2100"/>
                </a:cubicBezTo>
                <a:cubicBezTo>
                  <a:pt x="1367" y="2100"/>
                  <a:pt x="1198" y="2039"/>
                  <a:pt x="1061" y="1902"/>
                </a:cubicBezTo>
                <a:cubicBezTo>
                  <a:pt x="637" y="1478"/>
                  <a:pt x="937" y="753"/>
                  <a:pt x="1538" y="750"/>
                </a:cubicBezTo>
                <a:close/>
                <a:moveTo>
                  <a:pt x="1539" y="0"/>
                </a:moveTo>
                <a:cubicBezTo>
                  <a:pt x="1168" y="0"/>
                  <a:pt x="803" y="145"/>
                  <a:pt x="531" y="417"/>
                </a:cubicBezTo>
                <a:cubicBezTo>
                  <a:pt x="122" y="824"/>
                  <a:pt x="1" y="1436"/>
                  <a:pt x="222" y="1969"/>
                </a:cubicBezTo>
                <a:cubicBezTo>
                  <a:pt x="443" y="2502"/>
                  <a:pt x="961" y="2850"/>
                  <a:pt x="1538" y="2850"/>
                </a:cubicBezTo>
                <a:cubicBezTo>
                  <a:pt x="2324" y="2850"/>
                  <a:pt x="2963" y="2211"/>
                  <a:pt x="2963" y="1425"/>
                </a:cubicBezTo>
                <a:cubicBezTo>
                  <a:pt x="2963" y="847"/>
                  <a:pt x="2616" y="329"/>
                  <a:pt x="2083" y="108"/>
                </a:cubicBezTo>
                <a:cubicBezTo>
                  <a:pt x="1907" y="35"/>
                  <a:pt x="1722" y="0"/>
                  <a:pt x="1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4765427" y="-309512"/>
            <a:ext cx="1111908" cy="883505"/>
          </a:xfrm>
          <a:custGeom>
            <a:avLst/>
            <a:gdLst/>
            <a:ahLst/>
            <a:cxnLst/>
            <a:rect l="l" t="t" r="r" b="b"/>
            <a:pathLst>
              <a:path w="3656" h="2905" extrusionOk="0">
                <a:moveTo>
                  <a:pt x="2963" y="1"/>
                </a:moveTo>
                <a:cubicBezTo>
                  <a:pt x="2468" y="1184"/>
                  <a:pt x="1279" y="2050"/>
                  <a:pt x="1" y="2153"/>
                </a:cubicBezTo>
                <a:lnTo>
                  <a:pt x="63" y="2904"/>
                </a:lnTo>
                <a:cubicBezTo>
                  <a:pt x="1612" y="2777"/>
                  <a:pt x="3057" y="1726"/>
                  <a:pt x="3655" y="289"/>
                </a:cubicBezTo>
                <a:lnTo>
                  <a:pt x="296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title"/>
          </p:nvPr>
        </p:nvSpPr>
        <p:spPr>
          <a:xfrm>
            <a:off x="747000" y="445025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ubTitle" idx="1"/>
          </p:nvPr>
        </p:nvSpPr>
        <p:spPr>
          <a:xfrm>
            <a:off x="877050" y="278280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Black"/>
              <a:buNone/>
              <a:defRPr sz="16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2"/>
          </p:nvPr>
        </p:nvSpPr>
        <p:spPr>
          <a:xfrm>
            <a:off x="877050" y="3152800"/>
            <a:ext cx="21144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subTitle" idx="3"/>
          </p:nvPr>
        </p:nvSpPr>
        <p:spPr>
          <a:xfrm>
            <a:off x="3514800" y="278280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Black"/>
              <a:buNone/>
              <a:defRPr sz="16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80" name="Google Shape;180;p16"/>
          <p:cNvSpPr txBox="1">
            <a:spLocks noGrp="1"/>
          </p:cNvSpPr>
          <p:nvPr>
            <p:ph type="subTitle" idx="4"/>
          </p:nvPr>
        </p:nvSpPr>
        <p:spPr>
          <a:xfrm>
            <a:off x="3514800" y="3152800"/>
            <a:ext cx="21144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6"/>
          <p:cNvSpPr txBox="1">
            <a:spLocks noGrp="1"/>
          </p:cNvSpPr>
          <p:nvPr>
            <p:ph type="subTitle" idx="5"/>
          </p:nvPr>
        </p:nvSpPr>
        <p:spPr>
          <a:xfrm>
            <a:off x="6152550" y="278280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Black"/>
              <a:buNone/>
              <a:defRPr sz="16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82" name="Google Shape;182;p16"/>
          <p:cNvSpPr txBox="1">
            <a:spLocks noGrp="1"/>
          </p:cNvSpPr>
          <p:nvPr>
            <p:ph type="subTitle" idx="6"/>
          </p:nvPr>
        </p:nvSpPr>
        <p:spPr>
          <a:xfrm>
            <a:off x="6152550" y="3152800"/>
            <a:ext cx="21144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6"/>
          <p:cNvSpPr/>
          <p:nvPr/>
        </p:nvSpPr>
        <p:spPr>
          <a:xfrm>
            <a:off x="7936" y="4080140"/>
            <a:ext cx="277977" cy="277673"/>
          </a:xfrm>
          <a:custGeom>
            <a:avLst/>
            <a:gdLst/>
            <a:ahLst/>
            <a:cxnLst/>
            <a:rect l="l" t="t" r="r" b="b"/>
            <a:pathLst>
              <a:path w="914" h="913" extrusionOk="0">
                <a:moveTo>
                  <a:pt x="457" y="0"/>
                </a:moveTo>
                <a:cubicBezTo>
                  <a:pt x="204" y="0"/>
                  <a:pt x="1" y="206"/>
                  <a:pt x="1" y="456"/>
                </a:cubicBezTo>
                <a:cubicBezTo>
                  <a:pt x="1" y="710"/>
                  <a:pt x="204" y="913"/>
                  <a:pt x="457" y="913"/>
                </a:cubicBezTo>
                <a:cubicBezTo>
                  <a:pt x="708" y="913"/>
                  <a:pt x="914" y="710"/>
                  <a:pt x="914" y="456"/>
                </a:cubicBezTo>
                <a:cubicBezTo>
                  <a:pt x="914" y="206"/>
                  <a:pt x="708" y="0"/>
                  <a:pt x="4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"/>
          <p:cNvSpPr/>
          <p:nvPr/>
        </p:nvSpPr>
        <p:spPr>
          <a:xfrm>
            <a:off x="8181308" y="4169554"/>
            <a:ext cx="1241469" cy="1107042"/>
          </a:xfrm>
          <a:custGeom>
            <a:avLst/>
            <a:gdLst/>
            <a:ahLst/>
            <a:cxnLst/>
            <a:rect l="l" t="t" r="r" b="b"/>
            <a:pathLst>
              <a:path w="4082" h="3640" extrusionOk="0">
                <a:moveTo>
                  <a:pt x="1888" y="887"/>
                </a:moveTo>
                <a:lnTo>
                  <a:pt x="3095" y="1876"/>
                </a:lnTo>
                <a:lnTo>
                  <a:pt x="1072" y="2618"/>
                </a:lnTo>
                <a:lnTo>
                  <a:pt x="1888" y="887"/>
                </a:lnTo>
                <a:close/>
                <a:moveTo>
                  <a:pt x="1994" y="0"/>
                </a:moveTo>
                <a:lnTo>
                  <a:pt x="1414" y="130"/>
                </a:lnTo>
                <a:lnTo>
                  <a:pt x="0" y="3125"/>
                </a:lnTo>
                <a:lnTo>
                  <a:pt x="468" y="3640"/>
                </a:lnTo>
                <a:lnTo>
                  <a:pt x="3972" y="2356"/>
                </a:lnTo>
                <a:lnTo>
                  <a:pt x="4081" y="1711"/>
                </a:lnTo>
                <a:lnTo>
                  <a:pt x="199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"/>
          <p:cNvSpPr/>
          <p:nvPr/>
        </p:nvSpPr>
        <p:spPr>
          <a:xfrm rot="-6666371">
            <a:off x="6150833" y="5053145"/>
            <a:ext cx="2739021" cy="1513061"/>
          </a:xfrm>
          <a:custGeom>
            <a:avLst/>
            <a:gdLst/>
            <a:ahLst/>
            <a:cxnLst/>
            <a:rect l="l" t="t" r="r" b="b"/>
            <a:pathLst>
              <a:path w="9006" h="4975" extrusionOk="0">
                <a:moveTo>
                  <a:pt x="6868" y="0"/>
                </a:moveTo>
                <a:cubicBezTo>
                  <a:pt x="6629" y="0"/>
                  <a:pt x="6391" y="48"/>
                  <a:pt x="6173" y="149"/>
                </a:cubicBezTo>
                <a:cubicBezTo>
                  <a:pt x="5605" y="411"/>
                  <a:pt x="5263" y="953"/>
                  <a:pt x="5033" y="1394"/>
                </a:cubicBezTo>
                <a:cubicBezTo>
                  <a:pt x="4989" y="1471"/>
                  <a:pt x="4948" y="1553"/>
                  <a:pt x="4910" y="1633"/>
                </a:cubicBezTo>
                <a:cubicBezTo>
                  <a:pt x="4730" y="1977"/>
                  <a:pt x="4565" y="2304"/>
                  <a:pt x="4321" y="2546"/>
                </a:cubicBezTo>
                <a:cubicBezTo>
                  <a:pt x="4149" y="2715"/>
                  <a:pt x="3890" y="2849"/>
                  <a:pt x="3655" y="2849"/>
                </a:cubicBezTo>
                <a:cubicBezTo>
                  <a:pt x="3571" y="2849"/>
                  <a:pt x="3490" y="2832"/>
                  <a:pt x="3417" y="2793"/>
                </a:cubicBezTo>
                <a:cubicBezTo>
                  <a:pt x="3146" y="2652"/>
                  <a:pt x="3019" y="2257"/>
                  <a:pt x="2893" y="1874"/>
                </a:cubicBezTo>
                <a:cubicBezTo>
                  <a:pt x="2731" y="1374"/>
                  <a:pt x="2463" y="776"/>
                  <a:pt x="1862" y="579"/>
                </a:cubicBezTo>
                <a:cubicBezTo>
                  <a:pt x="1753" y="543"/>
                  <a:pt x="1640" y="526"/>
                  <a:pt x="1525" y="526"/>
                </a:cubicBezTo>
                <a:cubicBezTo>
                  <a:pt x="1324" y="526"/>
                  <a:pt x="1119" y="580"/>
                  <a:pt x="925" y="685"/>
                </a:cubicBezTo>
                <a:cubicBezTo>
                  <a:pt x="549" y="894"/>
                  <a:pt x="272" y="1250"/>
                  <a:pt x="160" y="1668"/>
                </a:cubicBezTo>
                <a:cubicBezTo>
                  <a:pt x="1" y="2281"/>
                  <a:pt x="157" y="2884"/>
                  <a:pt x="348" y="3497"/>
                </a:cubicBezTo>
                <a:lnTo>
                  <a:pt x="1067" y="3273"/>
                </a:lnTo>
                <a:cubicBezTo>
                  <a:pt x="902" y="2749"/>
                  <a:pt x="778" y="2281"/>
                  <a:pt x="887" y="1859"/>
                </a:cubicBezTo>
                <a:cubicBezTo>
                  <a:pt x="949" y="1642"/>
                  <a:pt x="1093" y="1456"/>
                  <a:pt x="1288" y="1344"/>
                </a:cubicBezTo>
                <a:cubicBezTo>
                  <a:pt x="1349" y="1310"/>
                  <a:pt x="1432" y="1278"/>
                  <a:pt x="1523" y="1278"/>
                </a:cubicBezTo>
                <a:cubicBezTo>
                  <a:pt x="1559" y="1278"/>
                  <a:pt x="1595" y="1283"/>
                  <a:pt x="1632" y="1294"/>
                </a:cubicBezTo>
                <a:cubicBezTo>
                  <a:pt x="1912" y="1385"/>
                  <a:pt x="2071" y="1777"/>
                  <a:pt x="2180" y="2110"/>
                </a:cubicBezTo>
                <a:cubicBezTo>
                  <a:pt x="2336" y="2584"/>
                  <a:pt x="2530" y="3173"/>
                  <a:pt x="3066" y="3458"/>
                </a:cubicBezTo>
                <a:cubicBezTo>
                  <a:pt x="3256" y="3558"/>
                  <a:pt x="3455" y="3601"/>
                  <a:pt x="3652" y="3601"/>
                </a:cubicBezTo>
                <a:cubicBezTo>
                  <a:pt x="4109" y="3601"/>
                  <a:pt x="4557" y="3371"/>
                  <a:pt x="4851" y="3081"/>
                </a:cubicBezTo>
                <a:cubicBezTo>
                  <a:pt x="5180" y="2755"/>
                  <a:pt x="5384" y="2357"/>
                  <a:pt x="5578" y="1974"/>
                </a:cubicBezTo>
                <a:cubicBezTo>
                  <a:pt x="5619" y="1895"/>
                  <a:pt x="5658" y="1818"/>
                  <a:pt x="5696" y="1745"/>
                </a:cubicBezTo>
                <a:cubicBezTo>
                  <a:pt x="5875" y="1406"/>
                  <a:pt x="6126" y="1000"/>
                  <a:pt x="6491" y="832"/>
                </a:cubicBezTo>
                <a:cubicBezTo>
                  <a:pt x="6610" y="777"/>
                  <a:pt x="6741" y="751"/>
                  <a:pt x="6875" y="751"/>
                </a:cubicBezTo>
                <a:cubicBezTo>
                  <a:pt x="7243" y="751"/>
                  <a:pt x="7635" y="946"/>
                  <a:pt x="7866" y="1276"/>
                </a:cubicBezTo>
                <a:cubicBezTo>
                  <a:pt x="8169" y="1715"/>
                  <a:pt x="8216" y="2348"/>
                  <a:pt x="7993" y="2934"/>
                </a:cubicBezTo>
                <a:cubicBezTo>
                  <a:pt x="7792" y="3450"/>
                  <a:pt x="7395" y="3935"/>
                  <a:pt x="6815" y="4377"/>
                </a:cubicBezTo>
                <a:lnTo>
                  <a:pt x="7268" y="4975"/>
                </a:lnTo>
                <a:cubicBezTo>
                  <a:pt x="7963" y="4451"/>
                  <a:pt x="8443" y="3853"/>
                  <a:pt x="8690" y="3205"/>
                </a:cubicBezTo>
                <a:cubicBezTo>
                  <a:pt x="9006" y="2390"/>
                  <a:pt x="8926" y="1488"/>
                  <a:pt x="8481" y="850"/>
                </a:cubicBezTo>
                <a:cubicBezTo>
                  <a:pt x="8107" y="310"/>
                  <a:pt x="7479" y="0"/>
                  <a:pt x="68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" name="Google Shape;186;p16"/>
          <p:cNvGrpSpPr/>
          <p:nvPr/>
        </p:nvGrpSpPr>
        <p:grpSpPr>
          <a:xfrm>
            <a:off x="-177432" y="4427001"/>
            <a:ext cx="1299858" cy="1210143"/>
            <a:chOff x="-4961269" y="2290338"/>
            <a:chExt cx="1299858" cy="1210143"/>
          </a:xfrm>
        </p:grpSpPr>
        <p:sp>
          <p:nvSpPr>
            <p:cNvPr id="187" name="Google Shape;187;p16"/>
            <p:cNvSpPr/>
            <p:nvPr/>
          </p:nvSpPr>
          <p:spPr>
            <a:xfrm>
              <a:off x="-4961269" y="2533034"/>
              <a:ext cx="288622" cy="717449"/>
            </a:xfrm>
            <a:custGeom>
              <a:avLst/>
              <a:gdLst/>
              <a:ahLst/>
              <a:cxnLst/>
              <a:rect l="l" t="t" r="r" b="b"/>
              <a:pathLst>
                <a:path w="949" h="2359" extrusionOk="0">
                  <a:moveTo>
                    <a:pt x="751" y="0"/>
                  </a:moveTo>
                  <a:lnTo>
                    <a:pt x="0" y="65"/>
                  </a:lnTo>
                  <a:lnTo>
                    <a:pt x="198" y="2359"/>
                  </a:lnTo>
                  <a:lnTo>
                    <a:pt x="949" y="2297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-4674778" y="2420202"/>
              <a:ext cx="502731" cy="1022189"/>
            </a:xfrm>
            <a:custGeom>
              <a:avLst/>
              <a:gdLst/>
              <a:ahLst/>
              <a:cxnLst/>
              <a:rect l="l" t="t" r="r" b="b"/>
              <a:pathLst>
                <a:path w="1653" h="3361" extrusionOk="0">
                  <a:moveTo>
                    <a:pt x="722" y="0"/>
                  </a:moveTo>
                  <a:lnTo>
                    <a:pt x="1" y="212"/>
                  </a:lnTo>
                  <a:lnTo>
                    <a:pt x="931" y="3360"/>
                  </a:lnTo>
                  <a:lnTo>
                    <a:pt x="1653" y="31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-4372777" y="2290338"/>
              <a:ext cx="711366" cy="1210143"/>
            </a:xfrm>
            <a:custGeom>
              <a:avLst/>
              <a:gdLst/>
              <a:ahLst/>
              <a:cxnLst/>
              <a:rect l="l" t="t" r="r" b="b"/>
              <a:pathLst>
                <a:path w="2339" h="3979" extrusionOk="0">
                  <a:moveTo>
                    <a:pt x="686" y="0"/>
                  </a:moveTo>
                  <a:lnTo>
                    <a:pt x="0" y="310"/>
                  </a:lnTo>
                  <a:lnTo>
                    <a:pt x="1652" y="3979"/>
                  </a:lnTo>
                  <a:lnTo>
                    <a:pt x="2338" y="3672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6"/>
          <p:cNvSpPr/>
          <p:nvPr/>
        </p:nvSpPr>
        <p:spPr>
          <a:xfrm rot="-3803949">
            <a:off x="1040807" y="4597106"/>
            <a:ext cx="418487" cy="560822"/>
          </a:xfrm>
          <a:custGeom>
            <a:avLst/>
            <a:gdLst/>
            <a:ahLst/>
            <a:cxnLst/>
            <a:rect l="l" t="t" r="r" b="b"/>
            <a:pathLst>
              <a:path w="1376" h="1844" extrusionOk="0">
                <a:moveTo>
                  <a:pt x="545" y="0"/>
                </a:moveTo>
                <a:lnTo>
                  <a:pt x="0" y="518"/>
                </a:lnTo>
                <a:cubicBezTo>
                  <a:pt x="345" y="883"/>
                  <a:pt x="566" y="1346"/>
                  <a:pt x="631" y="1843"/>
                </a:cubicBezTo>
                <a:lnTo>
                  <a:pt x="1376" y="1746"/>
                </a:lnTo>
                <a:cubicBezTo>
                  <a:pt x="1290" y="1093"/>
                  <a:pt x="999" y="480"/>
                  <a:pt x="5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"/>
          <p:cNvSpPr/>
          <p:nvPr/>
        </p:nvSpPr>
        <p:spPr>
          <a:xfrm rot="3148989">
            <a:off x="164489" y="-620722"/>
            <a:ext cx="930037" cy="2321443"/>
          </a:xfrm>
          <a:custGeom>
            <a:avLst/>
            <a:gdLst/>
            <a:ahLst/>
            <a:cxnLst/>
            <a:rect l="l" t="t" r="r" b="b"/>
            <a:pathLst>
              <a:path w="3058" h="7633" extrusionOk="0">
                <a:moveTo>
                  <a:pt x="1019" y="4143"/>
                </a:moveTo>
                <a:cubicBezTo>
                  <a:pt x="1052" y="4143"/>
                  <a:pt x="1084" y="4146"/>
                  <a:pt x="1117" y="4149"/>
                </a:cubicBezTo>
                <a:cubicBezTo>
                  <a:pt x="1028" y="4217"/>
                  <a:pt x="946" y="4255"/>
                  <a:pt x="872" y="4258"/>
                </a:cubicBezTo>
                <a:cubicBezTo>
                  <a:pt x="837" y="4258"/>
                  <a:pt x="802" y="4243"/>
                  <a:pt x="775" y="4217"/>
                </a:cubicBezTo>
                <a:cubicBezTo>
                  <a:pt x="846" y="4167"/>
                  <a:pt x="931" y="4143"/>
                  <a:pt x="1019" y="4143"/>
                </a:cubicBezTo>
                <a:close/>
                <a:moveTo>
                  <a:pt x="575" y="0"/>
                </a:moveTo>
                <a:lnTo>
                  <a:pt x="366" y="721"/>
                </a:lnTo>
                <a:cubicBezTo>
                  <a:pt x="1552" y="1063"/>
                  <a:pt x="2144" y="2388"/>
                  <a:pt x="1608" y="3501"/>
                </a:cubicBezTo>
                <a:cubicBezTo>
                  <a:pt x="1424" y="3430"/>
                  <a:pt x="1231" y="3392"/>
                  <a:pt x="1033" y="3392"/>
                </a:cubicBezTo>
                <a:cubicBezTo>
                  <a:pt x="1025" y="3392"/>
                  <a:pt x="1018" y="3392"/>
                  <a:pt x="1011" y="3392"/>
                </a:cubicBezTo>
                <a:cubicBezTo>
                  <a:pt x="554" y="3395"/>
                  <a:pt x="48" y="3669"/>
                  <a:pt x="12" y="4170"/>
                </a:cubicBezTo>
                <a:cubicBezTo>
                  <a:pt x="1" y="4382"/>
                  <a:pt x="80" y="4588"/>
                  <a:pt x="230" y="4738"/>
                </a:cubicBezTo>
                <a:cubicBezTo>
                  <a:pt x="402" y="4912"/>
                  <a:pt x="635" y="5009"/>
                  <a:pt x="880" y="5009"/>
                </a:cubicBezTo>
                <a:cubicBezTo>
                  <a:pt x="887" y="5009"/>
                  <a:pt x="894" y="5009"/>
                  <a:pt x="902" y="5009"/>
                </a:cubicBezTo>
                <a:cubicBezTo>
                  <a:pt x="1208" y="4994"/>
                  <a:pt x="1508" y="4844"/>
                  <a:pt x="1788" y="4552"/>
                </a:cubicBezTo>
                <a:cubicBezTo>
                  <a:pt x="1909" y="4705"/>
                  <a:pt x="1988" y="4882"/>
                  <a:pt x="2027" y="5074"/>
                </a:cubicBezTo>
                <a:cubicBezTo>
                  <a:pt x="2088" y="5403"/>
                  <a:pt x="2100" y="5880"/>
                  <a:pt x="1809" y="6260"/>
                </a:cubicBezTo>
                <a:cubicBezTo>
                  <a:pt x="1541" y="6614"/>
                  <a:pt x="1064" y="6823"/>
                  <a:pt x="395" y="6881"/>
                </a:cubicBezTo>
                <a:lnTo>
                  <a:pt x="460" y="7632"/>
                </a:lnTo>
                <a:cubicBezTo>
                  <a:pt x="1352" y="7553"/>
                  <a:pt x="2006" y="7247"/>
                  <a:pt x="2409" y="6717"/>
                </a:cubicBezTo>
                <a:cubicBezTo>
                  <a:pt x="2771" y="6243"/>
                  <a:pt x="2895" y="5627"/>
                  <a:pt x="2766" y="4938"/>
                </a:cubicBezTo>
                <a:cubicBezTo>
                  <a:pt x="2695" y="4552"/>
                  <a:pt x="2512" y="4202"/>
                  <a:pt x="2239" y="3922"/>
                </a:cubicBezTo>
                <a:cubicBezTo>
                  <a:pt x="3057" y="2382"/>
                  <a:pt x="2250" y="480"/>
                  <a:pt x="5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"/>
          <p:cNvSpPr/>
          <p:nvPr/>
        </p:nvSpPr>
        <p:spPr>
          <a:xfrm rot="10412033">
            <a:off x="8369996" y="-19799"/>
            <a:ext cx="1191590" cy="1594261"/>
          </a:xfrm>
          <a:custGeom>
            <a:avLst/>
            <a:gdLst/>
            <a:ahLst/>
            <a:cxnLst/>
            <a:rect l="l" t="t" r="r" b="b"/>
            <a:pathLst>
              <a:path w="3918" h="5242" extrusionOk="0">
                <a:moveTo>
                  <a:pt x="1963" y="0"/>
                </a:moveTo>
                <a:cubicBezTo>
                  <a:pt x="1377" y="0"/>
                  <a:pt x="800" y="276"/>
                  <a:pt x="484" y="768"/>
                </a:cubicBezTo>
                <a:cubicBezTo>
                  <a:pt x="1" y="1525"/>
                  <a:pt x="183" y="2523"/>
                  <a:pt x="905" y="3042"/>
                </a:cubicBezTo>
                <a:cubicBezTo>
                  <a:pt x="1155" y="3222"/>
                  <a:pt x="1432" y="3318"/>
                  <a:pt x="1700" y="3318"/>
                </a:cubicBezTo>
                <a:cubicBezTo>
                  <a:pt x="1807" y="3318"/>
                  <a:pt x="1913" y="3302"/>
                  <a:pt x="2015" y="3271"/>
                </a:cubicBezTo>
                <a:cubicBezTo>
                  <a:pt x="2754" y="3050"/>
                  <a:pt x="3010" y="2132"/>
                  <a:pt x="2495" y="1561"/>
                </a:cubicBezTo>
                <a:lnTo>
                  <a:pt x="2474" y="1540"/>
                </a:lnTo>
                <a:cubicBezTo>
                  <a:pt x="2339" y="1411"/>
                  <a:pt x="2047" y="1243"/>
                  <a:pt x="1667" y="1243"/>
                </a:cubicBezTo>
                <a:cubicBezTo>
                  <a:pt x="1542" y="1243"/>
                  <a:pt x="1408" y="1261"/>
                  <a:pt x="1267" y="1304"/>
                </a:cubicBezTo>
                <a:lnTo>
                  <a:pt x="1488" y="2023"/>
                </a:lnTo>
                <a:cubicBezTo>
                  <a:pt x="1555" y="2002"/>
                  <a:pt x="1615" y="1994"/>
                  <a:pt x="1669" y="1994"/>
                </a:cubicBezTo>
                <a:cubicBezTo>
                  <a:pt x="1821" y="1994"/>
                  <a:pt x="1919" y="2057"/>
                  <a:pt x="1947" y="2079"/>
                </a:cubicBezTo>
                <a:cubicBezTo>
                  <a:pt x="2080" y="2244"/>
                  <a:pt x="2003" y="2491"/>
                  <a:pt x="1800" y="2553"/>
                </a:cubicBezTo>
                <a:cubicBezTo>
                  <a:pt x="1772" y="2562"/>
                  <a:pt x="1740" y="2566"/>
                  <a:pt x="1707" y="2566"/>
                </a:cubicBezTo>
                <a:cubicBezTo>
                  <a:pt x="1596" y="2566"/>
                  <a:pt x="1464" y="2518"/>
                  <a:pt x="1347" y="2432"/>
                </a:cubicBezTo>
                <a:cubicBezTo>
                  <a:pt x="943" y="2144"/>
                  <a:pt x="846" y="1602"/>
                  <a:pt x="1120" y="1175"/>
                </a:cubicBezTo>
                <a:cubicBezTo>
                  <a:pt x="1292" y="906"/>
                  <a:pt x="1631" y="754"/>
                  <a:pt x="1970" y="754"/>
                </a:cubicBezTo>
                <a:cubicBezTo>
                  <a:pt x="2147" y="754"/>
                  <a:pt x="2324" y="795"/>
                  <a:pt x="2477" y="883"/>
                </a:cubicBezTo>
                <a:cubicBezTo>
                  <a:pt x="3090" y="1228"/>
                  <a:pt x="3093" y="1920"/>
                  <a:pt x="3037" y="2303"/>
                </a:cubicBezTo>
                <a:cubicBezTo>
                  <a:pt x="2848" y="3654"/>
                  <a:pt x="2097" y="4290"/>
                  <a:pt x="440" y="4496"/>
                </a:cubicBezTo>
                <a:lnTo>
                  <a:pt x="534" y="5241"/>
                </a:lnTo>
                <a:cubicBezTo>
                  <a:pt x="2516" y="4994"/>
                  <a:pt x="3546" y="4093"/>
                  <a:pt x="3782" y="2406"/>
                </a:cubicBezTo>
                <a:cubicBezTo>
                  <a:pt x="3917" y="1434"/>
                  <a:pt x="3576" y="642"/>
                  <a:pt x="2845" y="230"/>
                </a:cubicBezTo>
                <a:cubicBezTo>
                  <a:pt x="2572" y="74"/>
                  <a:pt x="2267" y="0"/>
                  <a:pt x="19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8154823" y="69468"/>
            <a:ext cx="277977" cy="277977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457" y="1"/>
                </a:moveTo>
                <a:cubicBezTo>
                  <a:pt x="203" y="1"/>
                  <a:pt x="0" y="204"/>
                  <a:pt x="0" y="457"/>
                </a:cubicBezTo>
                <a:cubicBezTo>
                  <a:pt x="0" y="707"/>
                  <a:pt x="203" y="913"/>
                  <a:pt x="457" y="913"/>
                </a:cubicBezTo>
                <a:cubicBezTo>
                  <a:pt x="707" y="913"/>
                  <a:pt x="913" y="707"/>
                  <a:pt x="913" y="457"/>
                </a:cubicBezTo>
                <a:cubicBezTo>
                  <a:pt x="913" y="204"/>
                  <a:pt x="707" y="1"/>
                  <a:pt x="4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>
            <a:spLocks noGrp="1"/>
          </p:cNvSpPr>
          <p:nvPr>
            <p:ph type="title"/>
          </p:nvPr>
        </p:nvSpPr>
        <p:spPr>
          <a:xfrm>
            <a:off x="2163600" y="1802075"/>
            <a:ext cx="20325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17"/>
          <p:cNvSpPr txBox="1">
            <a:spLocks noGrp="1"/>
          </p:cNvSpPr>
          <p:nvPr>
            <p:ph type="subTitle" idx="1"/>
          </p:nvPr>
        </p:nvSpPr>
        <p:spPr>
          <a:xfrm>
            <a:off x="2163601" y="2119703"/>
            <a:ext cx="2032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title" idx="2"/>
          </p:nvPr>
        </p:nvSpPr>
        <p:spPr>
          <a:xfrm>
            <a:off x="2163610" y="3077342"/>
            <a:ext cx="20325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3"/>
          </p:nvPr>
        </p:nvSpPr>
        <p:spPr>
          <a:xfrm>
            <a:off x="2163601" y="3394976"/>
            <a:ext cx="2032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title" idx="4"/>
          </p:nvPr>
        </p:nvSpPr>
        <p:spPr>
          <a:xfrm>
            <a:off x="5911200" y="1800150"/>
            <a:ext cx="20325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5"/>
          </p:nvPr>
        </p:nvSpPr>
        <p:spPr>
          <a:xfrm>
            <a:off x="5911200" y="2117782"/>
            <a:ext cx="2032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 idx="6"/>
          </p:nvPr>
        </p:nvSpPr>
        <p:spPr>
          <a:xfrm>
            <a:off x="5911200" y="3077345"/>
            <a:ext cx="20325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7"/>
          </p:nvPr>
        </p:nvSpPr>
        <p:spPr>
          <a:xfrm>
            <a:off x="5911200" y="3394974"/>
            <a:ext cx="2032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 idx="8"/>
          </p:nvPr>
        </p:nvSpPr>
        <p:spPr>
          <a:xfrm>
            <a:off x="747000" y="445025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04" name="Google Shape;204;p17"/>
          <p:cNvGrpSpPr/>
          <p:nvPr/>
        </p:nvGrpSpPr>
        <p:grpSpPr>
          <a:xfrm>
            <a:off x="8507951" y="2897378"/>
            <a:ext cx="852759" cy="945820"/>
            <a:chOff x="-1949196" y="3415011"/>
            <a:chExt cx="620911" cy="688671"/>
          </a:xfrm>
        </p:grpSpPr>
        <p:sp>
          <p:nvSpPr>
            <p:cNvPr id="205" name="Google Shape;205;p17"/>
            <p:cNvSpPr/>
            <p:nvPr/>
          </p:nvSpPr>
          <p:spPr>
            <a:xfrm>
              <a:off x="-1949196" y="3570237"/>
              <a:ext cx="620911" cy="341235"/>
            </a:xfrm>
            <a:custGeom>
              <a:avLst/>
              <a:gdLst/>
              <a:ahLst/>
              <a:cxnLst/>
              <a:rect l="l" t="t" r="r" b="b"/>
              <a:pathLst>
                <a:path w="2804" h="1541" extrusionOk="0">
                  <a:moveTo>
                    <a:pt x="227" y="0"/>
                  </a:moveTo>
                  <a:lnTo>
                    <a:pt x="1" y="718"/>
                  </a:lnTo>
                  <a:lnTo>
                    <a:pt x="2574" y="1540"/>
                  </a:lnTo>
                  <a:lnTo>
                    <a:pt x="2804" y="82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-1857300" y="3415011"/>
              <a:ext cx="426046" cy="688671"/>
            </a:xfrm>
            <a:custGeom>
              <a:avLst/>
              <a:gdLst/>
              <a:ahLst/>
              <a:cxnLst/>
              <a:rect l="l" t="t" r="r" b="b"/>
              <a:pathLst>
                <a:path w="1924" h="3110" extrusionOk="0">
                  <a:moveTo>
                    <a:pt x="1235" y="0"/>
                  </a:moveTo>
                  <a:lnTo>
                    <a:pt x="1" y="2806"/>
                  </a:lnTo>
                  <a:lnTo>
                    <a:pt x="690" y="3110"/>
                  </a:lnTo>
                  <a:lnTo>
                    <a:pt x="1924" y="30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17"/>
          <p:cNvSpPr/>
          <p:nvPr/>
        </p:nvSpPr>
        <p:spPr>
          <a:xfrm rot="-9112010" flipH="1">
            <a:off x="6918405" y="-455097"/>
            <a:ext cx="2739012" cy="1513056"/>
          </a:xfrm>
          <a:custGeom>
            <a:avLst/>
            <a:gdLst/>
            <a:ahLst/>
            <a:cxnLst/>
            <a:rect l="l" t="t" r="r" b="b"/>
            <a:pathLst>
              <a:path w="9006" h="4975" extrusionOk="0">
                <a:moveTo>
                  <a:pt x="6868" y="0"/>
                </a:moveTo>
                <a:cubicBezTo>
                  <a:pt x="6629" y="0"/>
                  <a:pt x="6391" y="48"/>
                  <a:pt x="6173" y="149"/>
                </a:cubicBezTo>
                <a:cubicBezTo>
                  <a:pt x="5605" y="411"/>
                  <a:pt x="5263" y="953"/>
                  <a:pt x="5033" y="1394"/>
                </a:cubicBezTo>
                <a:cubicBezTo>
                  <a:pt x="4989" y="1471"/>
                  <a:pt x="4948" y="1553"/>
                  <a:pt x="4910" y="1633"/>
                </a:cubicBezTo>
                <a:cubicBezTo>
                  <a:pt x="4730" y="1977"/>
                  <a:pt x="4565" y="2304"/>
                  <a:pt x="4321" y="2546"/>
                </a:cubicBezTo>
                <a:cubicBezTo>
                  <a:pt x="4149" y="2715"/>
                  <a:pt x="3890" y="2849"/>
                  <a:pt x="3655" y="2849"/>
                </a:cubicBezTo>
                <a:cubicBezTo>
                  <a:pt x="3571" y="2849"/>
                  <a:pt x="3490" y="2832"/>
                  <a:pt x="3417" y="2793"/>
                </a:cubicBezTo>
                <a:cubicBezTo>
                  <a:pt x="3146" y="2652"/>
                  <a:pt x="3019" y="2257"/>
                  <a:pt x="2893" y="1874"/>
                </a:cubicBezTo>
                <a:cubicBezTo>
                  <a:pt x="2731" y="1374"/>
                  <a:pt x="2463" y="776"/>
                  <a:pt x="1862" y="579"/>
                </a:cubicBezTo>
                <a:cubicBezTo>
                  <a:pt x="1753" y="543"/>
                  <a:pt x="1640" y="526"/>
                  <a:pt x="1525" y="526"/>
                </a:cubicBezTo>
                <a:cubicBezTo>
                  <a:pt x="1324" y="526"/>
                  <a:pt x="1119" y="580"/>
                  <a:pt x="925" y="685"/>
                </a:cubicBezTo>
                <a:cubicBezTo>
                  <a:pt x="549" y="894"/>
                  <a:pt x="272" y="1250"/>
                  <a:pt x="160" y="1668"/>
                </a:cubicBezTo>
                <a:cubicBezTo>
                  <a:pt x="1" y="2281"/>
                  <a:pt x="157" y="2884"/>
                  <a:pt x="348" y="3497"/>
                </a:cubicBezTo>
                <a:lnTo>
                  <a:pt x="1067" y="3273"/>
                </a:lnTo>
                <a:cubicBezTo>
                  <a:pt x="902" y="2749"/>
                  <a:pt x="778" y="2281"/>
                  <a:pt x="887" y="1859"/>
                </a:cubicBezTo>
                <a:cubicBezTo>
                  <a:pt x="949" y="1642"/>
                  <a:pt x="1093" y="1456"/>
                  <a:pt x="1288" y="1344"/>
                </a:cubicBezTo>
                <a:cubicBezTo>
                  <a:pt x="1349" y="1310"/>
                  <a:pt x="1432" y="1278"/>
                  <a:pt x="1523" y="1278"/>
                </a:cubicBezTo>
                <a:cubicBezTo>
                  <a:pt x="1559" y="1278"/>
                  <a:pt x="1595" y="1283"/>
                  <a:pt x="1632" y="1294"/>
                </a:cubicBezTo>
                <a:cubicBezTo>
                  <a:pt x="1912" y="1385"/>
                  <a:pt x="2071" y="1777"/>
                  <a:pt x="2180" y="2110"/>
                </a:cubicBezTo>
                <a:cubicBezTo>
                  <a:pt x="2336" y="2584"/>
                  <a:pt x="2530" y="3173"/>
                  <a:pt x="3066" y="3458"/>
                </a:cubicBezTo>
                <a:cubicBezTo>
                  <a:pt x="3256" y="3558"/>
                  <a:pt x="3455" y="3601"/>
                  <a:pt x="3652" y="3601"/>
                </a:cubicBezTo>
                <a:cubicBezTo>
                  <a:pt x="4109" y="3601"/>
                  <a:pt x="4557" y="3371"/>
                  <a:pt x="4851" y="3081"/>
                </a:cubicBezTo>
                <a:cubicBezTo>
                  <a:pt x="5180" y="2755"/>
                  <a:pt x="5384" y="2357"/>
                  <a:pt x="5578" y="1974"/>
                </a:cubicBezTo>
                <a:cubicBezTo>
                  <a:pt x="5619" y="1895"/>
                  <a:pt x="5658" y="1818"/>
                  <a:pt x="5696" y="1745"/>
                </a:cubicBezTo>
                <a:cubicBezTo>
                  <a:pt x="5875" y="1406"/>
                  <a:pt x="6126" y="1000"/>
                  <a:pt x="6491" y="832"/>
                </a:cubicBezTo>
                <a:cubicBezTo>
                  <a:pt x="6610" y="777"/>
                  <a:pt x="6741" y="751"/>
                  <a:pt x="6875" y="751"/>
                </a:cubicBezTo>
                <a:cubicBezTo>
                  <a:pt x="7243" y="751"/>
                  <a:pt x="7635" y="946"/>
                  <a:pt x="7866" y="1276"/>
                </a:cubicBezTo>
                <a:cubicBezTo>
                  <a:pt x="8169" y="1715"/>
                  <a:pt x="8216" y="2348"/>
                  <a:pt x="7993" y="2934"/>
                </a:cubicBezTo>
                <a:cubicBezTo>
                  <a:pt x="7792" y="3450"/>
                  <a:pt x="7395" y="3935"/>
                  <a:pt x="6815" y="4377"/>
                </a:cubicBezTo>
                <a:lnTo>
                  <a:pt x="7268" y="4975"/>
                </a:lnTo>
                <a:cubicBezTo>
                  <a:pt x="7963" y="4451"/>
                  <a:pt x="8443" y="3853"/>
                  <a:pt x="8690" y="3205"/>
                </a:cubicBezTo>
                <a:cubicBezTo>
                  <a:pt x="9006" y="2390"/>
                  <a:pt x="8926" y="1488"/>
                  <a:pt x="8481" y="850"/>
                </a:cubicBezTo>
                <a:cubicBezTo>
                  <a:pt x="8107" y="310"/>
                  <a:pt x="7479" y="0"/>
                  <a:pt x="68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7"/>
          <p:cNvSpPr/>
          <p:nvPr/>
        </p:nvSpPr>
        <p:spPr>
          <a:xfrm>
            <a:off x="8757768" y="401162"/>
            <a:ext cx="277977" cy="277673"/>
          </a:xfrm>
          <a:custGeom>
            <a:avLst/>
            <a:gdLst/>
            <a:ahLst/>
            <a:cxnLst/>
            <a:rect l="l" t="t" r="r" b="b"/>
            <a:pathLst>
              <a:path w="914" h="913" extrusionOk="0">
                <a:moveTo>
                  <a:pt x="457" y="0"/>
                </a:moveTo>
                <a:cubicBezTo>
                  <a:pt x="204" y="0"/>
                  <a:pt x="1" y="206"/>
                  <a:pt x="1" y="457"/>
                </a:cubicBezTo>
                <a:cubicBezTo>
                  <a:pt x="1" y="710"/>
                  <a:pt x="204" y="913"/>
                  <a:pt x="457" y="913"/>
                </a:cubicBezTo>
                <a:cubicBezTo>
                  <a:pt x="708" y="913"/>
                  <a:pt x="914" y="710"/>
                  <a:pt x="914" y="457"/>
                </a:cubicBezTo>
                <a:cubicBezTo>
                  <a:pt x="914" y="206"/>
                  <a:pt x="708" y="0"/>
                  <a:pt x="45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7"/>
          <p:cNvSpPr/>
          <p:nvPr/>
        </p:nvSpPr>
        <p:spPr>
          <a:xfrm rot="-3578872" flipH="1">
            <a:off x="5971226" y="-439808"/>
            <a:ext cx="817206" cy="833325"/>
          </a:xfrm>
          <a:custGeom>
            <a:avLst/>
            <a:gdLst/>
            <a:ahLst/>
            <a:cxnLst/>
            <a:rect l="l" t="t" r="r" b="b"/>
            <a:pathLst>
              <a:path w="2687" h="2740" extrusionOk="0">
                <a:moveTo>
                  <a:pt x="136" y="1"/>
                </a:moveTo>
                <a:lnTo>
                  <a:pt x="1" y="740"/>
                </a:lnTo>
                <a:cubicBezTo>
                  <a:pt x="976" y="917"/>
                  <a:pt x="1794" y="1759"/>
                  <a:pt x="1944" y="2739"/>
                </a:cubicBezTo>
                <a:lnTo>
                  <a:pt x="2686" y="2627"/>
                </a:lnTo>
                <a:cubicBezTo>
                  <a:pt x="2489" y="1338"/>
                  <a:pt x="1417" y="234"/>
                  <a:pt x="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"/>
          <p:cNvSpPr/>
          <p:nvPr/>
        </p:nvSpPr>
        <p:spPr>
          <a:xfrm rot="-6938080">
            <a:off x="8358754" y="3747740"/>
            <a:ext cx="1076023" cy="1739033"/>
          </a:xfrm>
          <a:custGeom>
            <a:avLst/>
            <a:gdLst/>
            <a:ahLst/>
            <a:cxnLst/>
            <a:rect l="l" t="t" r="r" b="b"/>
            <a:pathLst>
              <a:path w="3538" h="5718" extrusionOk="0">
                <a:moveTo>
                  <a:pt x="2415" y="2616"/>
                </a:moveTo>
                <a:cubicBezTo>
                  <a:pt x="2432" y="2616"/>
                  <a:pt x="2448" y="2617"/>
                  <a:pt x="2465" y="2620"/>
                </a:cubicBezTo>
                <a:cubicBezTo>
                  <a:pt x="2545" y="2628"/>
                  <a:pt x="2621" y="2678"/>
                  <a:pt x="2639" y="2728"/>
                </a:cubicBezTo>
                <a:cubicBezTo>
                  <a:pt x="2671" y="2829"/>
                  <a:pt x="2518" y="3002"/>
                  <a:pt x="2339" y="3070"/>
                </a:cubicBezTo>
                <a:cubicBezTo>
                  <a:pt x="2233" y="3108"/>
                  <a:pt x="2124" y="3126"/>
                  <a:pt x="2014" y="3126"/>
                </a:cubicBezTo>
                <a:cubicBezTo>
                  <a:pt x="1909" y="3126"/>
                  <a:pt x="1803" y="3109"/>
                  <a:pt x="1703" y="3076"/>
                </a:cubicBezTo>
                <a:cubicBezTo>
                  <a:pt x="1803" y="2926"/>
                  <a:pt x="1935" y="2802"/>
                  <a:pt x="2091" y="2714"/>
                </a:cubicBezTo>
                <a:cubicBezTo>
                  <a:pt x="2176" y="2667"/>
                  <a:pt x="2296" y="2616"/>
                  <a:pt x="2415" y="2616"/>
                </a:cubicBezTo>
                <a:close/>
                <a:moveTo>
                  <a:pt x="2294" y="0"/>
                </a:moveTo>
                <a:cubicBezTo>
                  <a:pt x="1739" y="0"/>
                  <a:pt x="1192" y="203"/>
                  <a:pt x="796" y="582"/>
                </a:cubicBezTo>
                <a:cubicBezTo>
                  <a:pt x="168" y="1183"/>
                  <a:pt x="1" y="2163"/>
                  <a:pt x="395" y="2911"/>
                </a:cubicBezTo>
                <a:cubicBezTo>
                  <a:pt x="489" y="3094"/>
                  <a:pt x="619" y="3256"/>
                  <a:pt x="772" y="3394"/>
                </a:cubicBezTo>
                <a:cubicBezTo>
                  <a:pt x="687" y="3783"/>
                  <a:pt x="725" y="4192"/>
                  <a:pt x="881" y="4557"/>
                </a:cubicBezTo>
                <a:cubicBezTo>
                  <a:pt x="1193" y="5264"/>
                  <a:pt x="1956" y="5717"/>
                  <a:pt x="2716" y="5717"/>
                </a:cubicBezTo>
                <a:cubicBezTo>
                  <a:pt x="2916" y="5717"/>
                  <a:pt x="3113" y="5685"/>
                  <a:pt x="3301" y="5623"/>
                </a:cubicBezTo>
                <a:lnTo>
                  <a:pt x="3060" y="4910"/>
                </a:lnTo>
                <a:cubicBezTo>
                  <a:pt x="2948" y="4948"/>
                  <a:pt x="2830" y="4966"/>
                  <a:pt x="2712" y="4966"/>
                </a:cubicBezTo>
                <a:cubicBezTo>
                  <a:pt x="2241" y="4966"/>
                  <a:pt x="1758" y="4685"/>
                  <a:pt x="1570" y="4257"/>
                </a:cubicBezTo>
                <a:cubicBezTo>
                  <a:pt x="1505" y="4109"/>
                  <a:pt x="1476" y="3953"/>
                  <a:pt x="1479" y="3794"/>
                </a:cubicBezTo>
                <a:lnTo>
                  <a:pt x="1479" y="3794"/>
                </a:lnTo>
                <a:cubicBezTo>
                  <a:pt x="1652" y="3852"/>
                  <a:pt x="1832" y="3880"/>
                  <a:pt x="2012" y="3880"/>
                </a:cubicBezTo>
                <a:cubicBezTo>
                  <a:pt x="2212" y="3880"/>
                  <a:pt x="2413" y="3845"/>
                  <a:pt x="2604" y="3777"/>
                </a:cubicBezTo>
                <a:cubicBezTo>
                  <a:pt x="3110" y="3585"/>
                  <a:pt x="3537" y="3041"/>
                  <a:pt x="3349" y="2487"/>
                </a:cubicBezTo>
                <a:cubicBezTo>
                  <a:pt x="3240" y="2163"/>
                  <a:pt x="2933" y="1922"/>
                  <a:pt x="2565" y="1875"/>
                </a:cubicBezTo>
                <a:cubicBezTo>
                  <a:pt x="2516" y="1868"/>
                  <a:pt x="2467" y="1865"/>
                  <a:pt x="2417" y="1865"/>
                </a:cubicBezTo>
                <a:cubicBezTo>
                  <a:pt x="2192" y="1865"/>
                  <a:pt x="1958" y="1930"/>
                  <a:pt x="1729" y="2057"/>
                </a:cubicBezTo>
                <a:cubicBezTo>
                  <a:pt x="1476" y="2196"/>
                  <a:pt x="1261" y="2393"/>
                  <a:pt x="1099" y="2631"/>
                </a:cubicBezTo>
                <a:cubicBezTo>
                  <a:pt x="1084" y="2608"/>
                  <a:pt x="1072" y="2584"/>
                  <a:pt x="1058" y="2561"/>
                </a:cubicBezTo>
                <a:cubicBezTo>
                  <a:pt x="825" y="2119"/>
                  <a:pt x="940" y="1486"/>
                  <a:pt x="1317" y="1124"/>
                </a:cubicBezTo>
                <a:cubicBezTo>
                  <a:pt x="1568" y="882"/>
                  <a:pt x="1927" y="752"/>
                  <a:pt x="2291" y="752"/>
                </a:cubicBezTo>
                <a:cubicBezTo>
                  <a:pt x="2473" y="752"/>
                  <a:pt x="2656" y="785"/>
                  <a:pt x="2827" y="853"/>
                </a:cubicBezTo>
                <a:lnTo>
                  <a:pt x="3104" y="152"/>
                </a:lnTo>
                <a:cubicBezTo>
                  <a:pt x="2843" y="50"/>
                  <a:pt x="2568" y="0"/>
                  <a:pt x="22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7"/>
          <p:cNvSpPr/>
          <p:nvPr/>
        </p:nvSpPr>
        <p:spPr>
          <a:xfrm>
            <a:off x="-560331" y="4603490"/>
            <a:ext cx="1780696" cy="1621634"/>
          </a:xfrm>
          <a:custGeom>
            <a:avLst/>
            <a:gdLst/>
            <a:ahLst/>
            <a:cxnLst/>
            <a:rect l="l" t="t" r="r" b="b"/>
            <a:pathLst>
              <a:path w="5855" h="5332" extrusionOk="0">
                <a:moveTo>
                  <a:pt x="2998" y="0"/>
                </a:moveTo>
                <a:cubicBezTo>
                  <a:pt x="2103" y="0"/>
                  <a:pt x="1209" y="423"/>
                  <a:pt x="690" y="1147"/>
                </a:cubicBezTo>
                <a:cubicBezTo>
                  <a:pt x="1" y="2107"/>
                  <a:pt x="42" y="3511"/>
                  <a:pt x="784" y="4412"/>
                </a:cubicBezTo>
                <a:cubicBezTo>
                  <a:pt x="1258" y="4987"/>
                  <a:pt x="1985" y="5331"/>
                  <a:pt x="2707" y="5331"/>
                </a:cubicBezTo>
                <a:cubicBezTo>
                  <a:pt x="2751" y="5331"/>
                  <a:pt x="2798" y="5331"/>
                  <a:pt x="2842" y="5328"/>
                </a:cubicBezTo>
                <a:cubicBezTo>
                  <a:pt x="3649" y="5278"/>
                  <a:pt x="4394" y="4792"/>
                  <a:pt x="4745" y="4089"/>
                </a:cubicBezTo>
                <a:cubicBezTo>
                  <a:pt x="5104" y="3358"/>
                  <a:pt x="5001" y="2425"/>
                  <a:pt x="4485" y="1818"/>
                </a:cubicBezTo>
                <a:cubicBezTo>
                  <a:pt x="4109" y="1372"/>
                  <a:pt x="3538" y="1124"/>
                  <a:pt x="2971" y="1124"/>
                </a:cubicBezTo>
                <a:cubicBezTo>
                  <a:pt x="2726" y="1124"/>
                  <a:pt x="2481" y="1171"/>
                  <a:pt x="2253" y="1268"/>
                </a:cubicBezTo>
                <a:cubicBezTo>
                  <a:pt x="1715" y="1500"/>
                  <a:pt x="1323" y="1995"/>
                  <a:pt x="1255" y="2531"/>
                </a:cubicBezTo>
                <a:cubicBezTo>
                  <a:pt x="1179" y="3155"/>
                  <a:pt x="1564" y="3779"/>
                  <a:pt x="2136" y="3956"/>
                </a:cubicBezTo>
                <a:cubicBezTo>
                  <a:pt x="2239" y="3985"/>
                  <a:pt x="2344" y="3999"/>
                  <a:pt x="2449" y="3999"/>
                </a:cubicBezTo>
                <a:cubicBezTo>
                  <a:pt x="2678" y="3999"/>
                  <a:pt x="2905" y="3932"/>
                  <a:pt x="3099" y="3803"/>
                </a:cubicBezTo>
                <a:cubicBezTo>
                  <a:pt x="3366" y="3635"/>
                  <a:pt x="3543" y="3355"/>
                  <a:pt x="3584" y="3043"/>
                </a:cubicBezTo>
                <a:lnTo>
                  <a:pt x="2836" y="2961"/>
                </a:lnTo>
                <a:cubicBezTo>
                  <a:pt x="2822" y="3049"/>
                  <a:pt x="2766" y="3129"/>
                  <a:pt x="2686" y="3176"/>
                </a:cubicBezTo>
                <a:cubicBezTo>
                  <a:pt x="2617" y="3222"/>
                  <a:pt x="2536" y="3247"/>
                  <a:pt x="2454" y="3247"/>
                </a:cubicBezTo>
                <a:cubicBezTo>
                  <a:pt x="2421" y="3247"/>
                  <a:pt x="2389" y="3243"/>
                  <a:pt x="2356" y="3235"/>
                </a:cubicBezTo>
                <a:cubicBezTo>
                  <a:pt x="2133" y="3167"/>
                  <a:pt x="1971" y="2887"/>
                  <a:pt x="2003" y="2625"/>
                </a:cubicBezTo>
                <a:cubicBezTo>
                  <a:pt x="2035" y="2354"/>
                  <a:pt x="2256" y="2086"/>
                  <a:pt x="2551" y="1963"/>
                </a:cubicBezTo>
                <a:cubicBezTo>
                  <a:pt x="2684" y="1905"/>
                  <a:pt x="2829" y="1878"/>
                  <a:pt x="2976" y="1878"/>
                </a:cubicBezTo>
                <a:cubicBezTo>
                  <a:pt x="3325" y="1878"/>
                  <a:pt x="3683" y="2033"/>
                  <a:pt x="3911" y="2304"/>
                </a:cubicBezTo>
                <a:cubicBezTo>
                  <a:pt x="4238" y="2687"/>
                  <a:pt x="4303" y="3288"/>
                  <a:pt x="4070" y="3756"/>
                </a:cubicBezTo>
                <a:cubicBezTo>
                  <a:pt x="3841" y="4215"/>
                  <a:pt x="3328" y="4545"/>
                  <a:pt x="2795" y="4577"/>
                </a:cubicBezTo>
                <a:cubicBezTo>
                  <a:pt x="2764" y="4579"/>
                  <a:pt x="2733" y="4580"/>
                  <a:pt x="2702" y="4580"/>
                </a:cubicBezTo>
                <a:cubicBezTo>
                  <a:pt x="2202" y="4580"/>
                  <a:pt x="1697" y="4337"/>
                  <a:pt x="1364" y="3935"/>
                </a:cubicBezTo>
                <a:cubicBezTo>
                  <a:pt x="840" y="3299"/>
                  <a:pt x="811" y="2272"/>
                  <a:pt x="1302" y="1586"/>
                </a:cubicBezTo>
                <a:cubicBezTo>
                  <a:pt x="1681" y="1058"/>
                  <a:pt x="2333" y="749"/>
                  <a:pt x="2989" y="749"/>
                </a:cubicBezTo>
                <a:cubicBezTo>
                  <a:pt x="3186" y="749"/>
                  <a:pt x="3383" y="777"/>
                  <a:pt x="3573" y="835"/>
                </a:cubicBezTo>
                <a:cubicBezTo>
                  <a:pt x="4385" y="1082"/>
                  <a:pt x="5018" y="1860"/>
                  <a:pt x="5107" y="2725"/>
                </a:cubicBezTo>
                <a:lnTo>
                  <a:pt x="5855" y="2649"/>
                </a:lnTo>
                <a:cubicBezTo>
                  <a:pt x="5734" y="1491"/>
                  <a:pt x="4886" y="449"/>
                  <a:pt x="3790" y="116"/>
                </a:cubicBezTo>
                <a:cubicBezTo>
                  <a:pt x="3533" y="38"/>
                  <a:pt x="3266" y="0"/>
                  <a:pt x="29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7"/>
          <p:cNvSpPr/>
          <p:nvPr/>
        </p:nvSpPr>
        <p:spPr>
          <a:xfrm rot="1662530">
            <a:off x="1231464" y="4812454"/>
            <a:ext cx="817203" cy="833323"/>
          </a:xfrm>
          <a:custGeom>
            <a:avLst/>
            <a:gdLst/>
            <a:ahLst/>
            <a:cxnLst/>
            <a:rect l="l" t="t" r="r" b="b"/>
            <a:pathLst>
              <a:path w="2687" h="2740" extrusionOk="0">
                <a:moveTo>
                  <a:pt x="136" y="1"/>
                </a:moveTo>
                <a:lnTo>
                  <a:pt x="1" y="740"/>
                </a:lnTo>
                <a:cubicBezTo>
                  <a:pt x="976" y="917"/>
                  <a:pt x="1794" y="1759"/>
                  <a:pt x="1944" y="2739"/>
                </a:cubicBezTo>
                <a:lnTo>
                  <a:pt x="2686" y="2627"/>
                </a:lnTo>
                <a:cubicBezTo>
                  <a:pt x="2489" y="1338"/>
                  <a:pt x="1417" y="234"/>
                  <a:pt x="1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747000" y="445025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subTitle" idx="1"/>
          </p:nvPr>
        </p:nvSpPr>
        <p:spPr>
          <a:xfrm>
            <a:off x="877050" y="209700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Black"/>
              <a:buNone/>
              <a:defRPr sz="16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41" name="Google Shape;241;p21"/>
          <p:cNvSpPr txBox="1">
            <a:spLocks noGrp="1"/>
          </p:cNvSpPr>
          <p:nvPr>
            <p:ph type="subTitle" idx="2"/>
          </p:nvPr>
        </p:nvSpPr>
        <p:spPr>
          <a:xfrm>
            <a:off x="877050" y="2467000"/>
            <a:ext cx="21144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subTitle" idx="3"/>
          </p:nvPr>
        </p:nvSpPr>
        <p:spPr>
          <a:xfrm>
            <a:off x="3514800" y="209700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Black"/>
              <a:buNone/>
              <a:defRPr sz="16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43" name="Google Shape;243;p21"/>
          <p:cNvSpPr txBox="1">
            <a:spLocks noGrp="1"/>
          </p:cNvSpPr>
          <p:nvPr>
            <p:ph type="subTitle" idx="4"/>
          </p:nvPr>
        </p:nvSpPr>
        <p:spPr>
          <a:xfrm>
            <a:off x="3514800" y="2467000"/>
            <a:ext cx="21144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1"/>
          <p:cNvSpPr txBox="1">
            <a:spLocks noGrp="1"/>
          </p:cNvSpPr>
          <p:nvPr>
            <p:ph type="subTitle" idx="5"/>
          </p:nvPr>
        </p:nvSpPr>
        <p:spPr>
          <a:xfrm>
            <a:off x="6152550" y="209700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Black"/>
              <a:buNone/>
              <a:defRPr sz="16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45" name="Google Shape;245;p21"/>
          <p:cNvSpPr txBox="1">
            <a:spLocks noGrp="1"/>
          </p:cNvSpPr>
          <p:nvPr>
            <p:ph type="subTitle" idx="6"/>
          </p:nvPr>
        </p:nvSpPr>
        <p:spPr>
          <a:xfrm>
            <a:off x="6152550" y="2467000"/>
            <a:ext cx="21144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1"/>
          <p:cNvSpPr txBox="1">
            <a:spLocks noGrp="1"/>
          </p:cNvSpPr>
          <p:nvPr>
            <p:ph type="subTitle" idx="7"/>
          </p:nvPr>
        </p:nvSpPr>
        <p:spPr>
          <a:xfrm>
            <a:off x="877050" y="376130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Black"/>
              <a:buNone/>
              <a:defRPr sz="16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subTitle" idx="8"/>
          </p:nvPr>
        </p:nvSpPr>
        <p:spPr>
          <a:xfrm>
            <a:off x="877050" y="4131300"/>
            <a:ext cx="21144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1"/>
          <p:cNvSpPr txBox="1">
            <a:spLocks noGrp="1"/>
          </p:cNvSpPr>
          <p:nvPr>
            <p:ph type="subTitle" idx="9"/>
          </p:nvPr>
        </p:nvSpPr>
        <p:spPr>
          <a:xfrm>
            <a:off x="3514800" y="376130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Black"/>
              <a:buNone/>
              <a:defRPr sz="16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49" name="Google Shape;249;p21"/>
          <p:cNvSpPr txBox="1">
            <a:spLocks noGrp="1"/>
          </p:cNvSpPr>
          <p:nvPr>
            <p:ph type="subTitle" idx="13"/>
          </p:nvPr>
        </p:nvSpPr>
        <p:spPr>
          <a:xfrm>
            <a:off x="3514800" y="4131300"/>
            <a:ext cx="21144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1"/>
          <p:cNvSpPr txBox="1">
            <a:spLocks noGrp="1"/>
          </p:cNvSpPr>
          <p:nvPr>
            <p:ph type="subTitle" idx="14"/>
          </p:nvPr>
        </p:nvSpPr>
        <p:spPr>
          <a:xfrm>
            <a:off x="6152550" y="376130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Black"/>
              <a:buNone/>
              <a:defRPr sz="16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51" name="Google Shape;251;p21"/>
          <p:cNvSpPr txBox="1">
            <a:spLocks noGrp="1"/>
          </p:cNvSpPr>
          <p:nvPr>
            <p:ph type="subTitle" idx="15"/>
          </p:nvPr>
        </p:nvSpPr>
        <p:spPr>
          <a:xfrm>
            <a:off x="6152550" y="4131300"/>
            <a:ext cx="21144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1"/>
          <p:cNvSpPr/>
          <p:nvPr/>
        </p:nvSpPr>
        <p:spPr>
          <a:xfrm rot="1267248" flipH="1">
            <a:off x="-274716" y="4307599"/>
            <a:ext cx="974747" cy="1540739"/>
          </a:xfrm>
          <a:custGeom>
            <a:avLst/>
            <a:gdLst/>
            <a:ahLst/>
            <a:cxnLst/>
            <a:rect l="l" t="t" r="r" b="b"/>
            <a:pathLst>
              <a:path w="3205" h="5066" extrusionOk="0">
                <a:moveTo>
                  <a:pt x="2149" y="2574"/>
                </a:moveTo>
                <a:cubicBezTo>
                  <a:pt x="2224" y="2574"/>
                  <a:pt x="2295" y="2607"/>
                  <a:pt x="2312" y="2639"/>
                </a:cubicBezTo>
                <a:cubicBezTo>
                  <a:pt x="2342" y="2698"/>
                  <a:pt x="2283" y="2842"/>
                  <a:pt x="2165" y="2943"/>
                </a:cubicBezTo>
                <a:cubicBezTo>
                  <a:pt x="2009" y="3069"/>
                  <a:pt x="1816" y="3136"/>
                  <a:pt x="1620" y="3136"/>
                </a:cubicBezTo>
                <a:cubicBezTo>
                  <a:pt x="1564" y="3136"/>
                  <a:pt x="1508" y="3130"/>
                  <a:pt x="1453" y="3119"/>
                </a:cubicBezTo>
                <a:cubicBezTo>
                  <a:pt x="1526" y="3010"/>
                  <a:pt x="1615" y="2910"/>
                  <a:pt x="1709" y="2819"/>
                </a:cubicBezTo>
                <a:cubicBezTo>
                  <a:pt x="1856" y="2677"/>
                  <a:pt x="1991" y="2595"/>
                  <a:pt x="2109" y="2577"/>
                </a:cubicBezTo>
                <a:cubicBezTo>
                  <a:pt x="2123" y="2575"/>
                  <a:pt x="2136" y="2574"/>
                  <a:pt x="2149" y="2574"/>
                </a:cubicBezTo>
                <a:close/>
                <a:moveTo>
                  <a:pt x="2542" y="1"/>
                </a:moveTo>
                <a:cubicBezTo>
                  <a:pt x="1874" y="98"/>
                  <a:pt x="1249" y="395"/>
                  <a:pt x="755" y="855"/>
                </a:cubicBezTo>
                <a:cubicBezTo>
                  <a:pt x="340" y="1241"/>
                  <a:pt x="95" y="1682"/>
                  <a:pt x="45" y="2133"/>
                </a:cubicBezTo>
                <a:cubicBezTo>
                  <a:pt x="1" y="2595"/>
                  <a:pt x="157" y="3051"/>
                  <a:pt x="472" y="3390"/>
                </a:cubicBezTo>
                <a:cubicBezTo>
                  <a:pt x="278" y="3926"/>
                  <a:pt x="242" y="4509"/>
                  <a:pt x="372" y="5066"/>
                </a:cubicBezTo>
                <a:lnTo>
                  <a:pt x="1099" y="4892"/>
                </a:lnTo>
                <a:cubicBezTo>
                  <a:pt x="1017" y="4536"/>
                  <a:pt x="1023" y="4164"/>
                  <a:pt x="1123" y="3811"/>
                </a:cubicBezTo>
                <a:cubicBezTo>
                  <a:pt x="1282" y="3862"/>
                  <a:pt x="1448" y="3887"/>
                  <a:pt x="1615" y="3887"/>
                </a:cubicBezTo>
                <a:cubicBezTo>
                  <a:pt x="1988" y="3887"/>
                  <a:pt x="2361" y="3761"/>
                  <a:pt x="2648" y="3517"/>
                </a:cubicBezTo>
                <a:cubicBezTo>
                  <a:pt x="2963" y="3249"/>
                  <a:pt x="3205" y="2757"/>
                  <a:pt x="2987" y="2312"/>
                </a:cubicBezTo>
                <a:cubicBezTo>
                  <a:pt x="2840" y="2012"/>
                  <a:pt x="2510" y="1823"/>
                  <a:pt x="2150" y="1823"/>
                </a:cubicBezTo>
                <a:cubicBezTo>
                  <a:pt x="2098" y="1823"/>
                  <a:pt x="2045" y="1827"/>
                  <a:pt x="1991" y="1835"/>
                </a:cubicBezTo>
                <a:cubicBezTo>
                  <a:pt x="1715" y="1880"/>
                  <a:pt x="1453" y="2024"/>
                  <a:pt x="1188" y="2277"/>
                </a:cubicBezTo>
                <a:cubicBezTo>
                  <a:pt x="1070" y="2392"/>
                  <a:pt x="964" y="2516"/>
                  <a:pt x="867" y="2645"/>
                </a:cubicBezTo>
                <a:cubicBezTo>
                  <a:pt x="802" y="2513"/>
                  <a:pt x="778" y="2362"/>
                  <a:pt x="793" y="2215"/>
                </a:cubicBezTo>
                <a:cubicBezTo>
                  <a:pt x="828" y="1874"/>
                  <a:pt x="1070" y="1585"/>
                  <a:pt x="1264" y="1405"/>
                </a:cubicBezTo>
                <a:cubicBezTo>
                  <a:pt x="1650" y="1049"/>
                  <a:pt x="2130" y="819"/>
                  <a:pt x="2648" y="746"/>
                </a:cubicBezTo>
                <a:lnTo>
                  <a:pt x="254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1"/>
          <p:cNvSpPr/>
          <p:nvPr/>
        </p:nvSpPr>
        <p:spPr>
          <a:xfrm rot="-9596173">
            <a:off x="8369995" y="4242372"/>
            <a:ext cx="1191591" cy="1594262"/>
          </a:xfrm>
          <a:custGeom>
            <a:avLst/>
            <a:gdLst/>
            <a:ahLst/>
            <a:cxnLst/>
            <a:rect l="l" t="t" r="r" b="b"/>
            <a:pathLst>
              <a:path w="3918" h="5242" extrusionOk="0">
                <a:moveTo>
                  <a:pt x="1963" y="0"/>
                </a:moveTo>
                <a:cubicBezTo>
                  <a:pt x="1377" y="0"/>
                  <a:pt x="800" y="276"/>
                  <a:pt x="484" y="768"/>
                </a:cubicBezTo>
                <a:cubicBezTo>
                  <a:pt x="1" y="1525"/>
                  <a:pt x="183" y="2523"/>
                  <a:pt x="905" y="3042"/>
                </a:cubicBezTo>
                <a:cubicBezTo>
                  <a:pt x="1155" y="3222"/>
                  <a:pt x="1432" y="3318"/>
                  <a:pt x="1700" y="3318"/>
                </a:cubicBezTo>
                <a:cubicBezTo>
                  <a:pt x="1807" y="3318"/>
                  <a:pt x="1913" y="3302"/>
                  <a:pt x="2015" y="3271"/>
                </a:cubicBezTo>
                <a:cubicBezTo>
                  <a:pt x="2754" y="3050"/>
                  <a:pt x="3010" y="2132"/>
                  <a:pt x="2495" y="1561"/>
                </a:cubicBezTo>
                <a:lnTo>
                  <a:pt x="2474" y="1540"/>
                </a:lnTo>
                <a:cubicBezTo>
                  <a:pt x="2339" y="1411"/>
                  <a:pt x="2047" y="1243"/>
                  <a:pt x="1667" y="1243"/>
                </a:cubicBezTo>
                <a:cubicBezTo>
                  <a:pt x="1542" y="1243"/>
                  <a:pt x="1408" y="1261"/>
                  <a:pt x="1267" y="1304"/>
                </a:cubicBezTo>
                <a:lnTo>
                  <a:pt x="1488" y="2023"/>
                </a:lnTo>
                <a:cubicBezTo>
                  <a:pt x="1555" y="2002"/>
                  <a:pt x="1615" y="1994"/>
                  <a:pt x="1669" y="1994"/>
                </a:cubicBezTo>
                <a:cubicBezTo>
                  <a:pt x="1821" y="1994"/>
                  <a:pt x="1919" y="2057"/>
                  <a:pt x="1947" y="2079"/>
                </a:cubicBezTo>
                <a:cubicBezTo>
                  <a:pt x="2080" y="2244"/>
                  <a:pt x="2003" y="2491"/>
                  <a:pt x="1800" y="2553"/>
                </a:cubicBezTo>
                <a:cubicBezTo>
                  <a:pt x="1772" y="2562"/>
                  <a:pt x="1740" y="2566"/>
                  <a:pt x="1707" y="2566"/>
                </a:cubicBezTo>
                <a:cubicBezTo>
                  <a:pt x="1596" y="2566"/>
                  <a:pt x="1464" y="2518"/>
                  <a:pt x="1347" y="2432"/>
                </a:cubicBezTo>
                <a:cubicBezTo>
                  <a:pt x="943" y="2144"/>
                  <a:pt x="846" y="1602"/>
                  <a:pt x="1120" y="1175"/>
                </a:cubicBezTo>
                <a:cubicBezTo>
                  <a:pt x="1292" y="906"/>
                  <a:pt x="1631" y="754"/>
                  <a:pt x="1970" y="754"/>
                </a:cubicBezTo>
                <a:cubicBezTo>
                  <a:pt x="2147" y="754"/>
                  <a:pt x="2324" y="795"/>
                  <a:pt x="2477" y="883"/>
                </a:cubicBezTo>
                <a:cubicBezTo>
                  <a:pt x="3090" y="1228"/>
                  <a:pt x="3093" y="1920"/>
                  <a:pt x="3037" y="2303"/>
                </a:cubicBezTo>
                <a:cubicBezTo>
                  <a:pt x="2848" y="3654"/>
                  <a:pt x="2097" y="4290"/>
                  <a:pt x="440" y="4496"/>
                </a:cubicBezTo>
                <a:lnTo>
                  <a:pt x="534" y="5241"/>
                </a:lnTo>
                <a:cubicBezTo>
                  <a:pt x="2516" y="4994"/>
                  <a:pt x="3546" y="4093"/>
                  <a:pt x="3782" y="2406"/>
                </a:cubicBezTo>
                <a:cubicBezTo>
                  <a:pt x="3917" y="1434"/>
                  <a:pt x="3576" y="642"/>
                  <a:pt x="2845" y="230"/>
                </a:cubicBezTo>
                <a:cubicBezTo>
                  <a:pt x="2572" y="74"/>
                  <a:pt x="2267" y="0"/>
                  <a:pt x="1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1"/>
          <p:cNvSpPr/>
          <p:nvPr/>
        </p:nvSpPr>
        <p:spPr>
          <a:xfrm>
            <a:off x="192060" y="118068"/>
            <a:ext cx="277977" cy="277977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457" y="1"/>
                </a:moveTo>
                <a:cubicBezTo>
                  <a:pt x="203" y="1"/>
                  <a:pt x="0" y="204"/>
                  <a:pt x="0" y="457"/>
                </a:cubicBezTo>
                <a:cubicBezTo>
                  <a:pt x="0" y="707"/>
                  <a:pt x="203" y="913"/>
                  <a:pt x="457" y="913"/>
                </a:cubicBezTo>
                <a:cubicBezTo>
                  <a:pt x="707" y="913"/>
                  <a:pt x="913" y="707"/>
                  <a:pt x="913" y="457"/>
                </a:cubicBezTo>
                <a:cubicBezTo>
                  <a:pt x="913" y="204"/>
                  <a:pt x="707" y="1"/>
                  <a:pt x="4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1"/>
          <p:cNvSpPr/>
          <p:nvPr/>
        </p:nvSpPr>
        <p:spPr>
          <a:xfrm>
            <a:off x="-363372" y="492012"/>
            <a:ext cx="823287" cy="326334"/>
          </a:xfrm>
          <a:custGeom>
            <a:avLst/>
            <a:gdLst/>
            <a:ahLst/>
            <a:cxnLst/>
            <a:rect l="l" t="t" r="r" b="b"/>
            <a:pathLst>
              <a:path w="2707" h="1073" extrusionOk="0">
                <a:moveTo>
                  <a:pt x="98" y="1"/>
                </a:moveTo>
                <a:lnTo>
                  <a:pt x="1" y="748"/>
                </a:lnTo>
                <a:cubicBezTo>
                  <a:pt x="516" y="816"/>
                  <a:pt x="916" y="863"/>
                  <a:pt x="1305" y="910"/>
                </a:cubicBezTo>
                <a:cubicBezTo>
                  <a:pt x="1694" y="958"/>
                  <a:pt x="2094" y="1005"/>
                  <a:pt x="2610" y="1072"/>
                </a:cubicBezTo>
                <a:lnTo>
                  <a:pt x="2707" y="327"/>
                </a:lnTo>
                <a:cubicBezTo>
                  <a:pt x="2189" y="260"/>
                  <a:pt x="1782" y="210"/>
                  <a:pt x="1396" y="163"/>
                </a:cubicBezTo>
                <a:cubicBezTo>
                  <a:pt x="1008" y="118"/>
                  <a:pt x="607" y="68"/>
                  <a:pt x="9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1"/>
          <p:cNvSpPr/>
          <p:nvPr/>
        </p:nvSpPr>
        <p:spPr>
          <a:xfrm rot="3671485">
            <a:off x="8163328" y="-173159"/>
            <a:ext cx="1604914" cy="572684"/>
          </a:xfrm>
          <a:custGeom>
            <a:avLst/>
            <a:gdLst/>
            <a:ahLst/>
            <a:cxnLst/>
            <a:rect l="l" t="t" r="r" b="b"/>
            <a:pathLst>
              <a:path w="5277" h="1883" extrusionOk="0">
                <a:moveTo>
                  <a:pt x="4691" y="1"/>
                </a:moveTo>
                <a:cubicBezTo>
                  <a:pt x="4089" y="744"/>
                  <a:pt x="3207" y="1132"/>
                  <a:pt x="2318" y="1132"/>
                </a:cubicBezTo>
                <a:cubicBezTo>
                  <a:pt x="1667" y="1132"/>
                  <a:pt x="1013" y="925"/>
                  <a:pt x="459" y="498"/>
                </a:cubicBezTo>
                <a:lnTo>
                  <a:pt x="0" y="1093"/>
                </a:lnTo>
                <a:cubicBezTo>
                  <a:pt x="669" y="1605"/>
                  <a:pt x="1487" y="1882"/>
                  <a:pt x="2329" y="1882"/>
                </a:cubicBezTo>
                <a:cubicBezTo>
                  <a:pt x="2477" y="1882"/>
                  <a:pt x="2621" y="1873"/>
                  <a:pt x="2768" y="1856"/>
                </a:cubicBezTo>
                <a:cubicBezTo>
                  <a:pt x="3752" y="1738"/>
                  <a:pt x="4650" y="1240"/>
                  <a:pt x="5277" y="472"/>
                </a:cubicBezTo>
                <a:lnTo>
                  <a:pt x="46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1"/>
          <p:cNvSpPr/>
          <p:nvPr/>
        </p:nvSpPr>
        <p:spPr>
          <a:xfrm>
            <a:off x="8726223" y="742143"/>
            <a:ext cx="277977" cy="277977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457" y="1"/>
                </a:moveTo>
                <a:cubicBezTo>
                  <a:pt x="203" y="1"/>
                  <a:pt x="0" y="204"/>
                  <a:pt x="0" y="457"/>
                </a:cubicBezTo>
                <a:cubicBezTo>
                  <a:pt x="0" y="707"/>
                  <a:pt x="203" y="913"/>
                  <a:pt x="457" y="913"/>
                </a:cubicBezTo>
                <a:cubicBezTo>
                  <a:pt x="707" y="913"/>
                  <a:pt x="913" y="707"/>
                  <a:pt x="913" y="457"/>
                </a:cubicBezTo>
                <a:cubicBezTo>
                  <a:pt x="913" y="204"/>
                  <a:pt x="707" y="1"/>
                  <a:pt x="45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 1">
  <p:cSld name="CUSTOM_5_1_1_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"/>
          <p:cNvSpPr txBox="1">
            <a:spLocks noGrp="1"/>
          </p:cNvSpPr>
          <p:nvPr>
            <p:ph type="title"/>
          </p:nvPr>
        </p:nvSpPr>
        <p:spPr>
          <a:xfrm>
            <a:off x="747000" y="445025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body" idx="1"/>
          </p:nvPr>
        </p:nvSpPr>
        <p:spPr>
          <a:xfrm>
            <a:off x="2388550" y="1382550"/>
            <a:ext cx="4366800" cy="26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1" name="Google Shape;261;p22"/>
          <p:cNvSpPr/>
          <p:nvPr/>
        </p:nvSpPr>
        <p:spPr>
          <a:xfrm rot="10800000" flipH="1">
            <a:off x="1224410" y="4585048"/>
            <a:ext cx="277977" cy="277977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457" y="1"/>
                </a:moveTo>
                <a:cubicBezTo>
                  <a:pt x="203" y="1"/>
                  <a:pt x="0" y="204"/>
                  <a:pt x="0" y="457"/>
                </a:cubicBezTo>
                <a:cubicBezTo>
                  <a:pt x="0" y="707"/>
                  <a:pt x="203" y="913"/>
                  <a:pt x="457" y="913"/>
                </a:cubicBezTo>
                <a:cubicBezTo>
                  <a:pt x="707" y="913"/>
                  <a:pt x="913" y="707"/>
                  <a:pt x="913" y="457"/>
                </a:cubicBezTo>
                <a:cubicBezTo>
                  <a:pt x="913" y="204"/>
                  <a:pt x="707" y="1"/>
                  <a:pt x="45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2"/>
          <p:cNvSpPr/>
          <p:nvPr/>
        </p:nvSpPr>
        <p:spPr>
          <a:xfrm rot="10800000" flipH="1">
            <a:off x="-327754" y="3646337"/>
            <a:ext cx="1475955" cy="1599737"/>
          </a:xfrm>
          <a:custGeom>
            <a:avLst/>
            <a:gdLst/>
            <a:ahLst/>
            <a:cxnLst/>
            <a:rect l="l" t="t" r="r" b="b"/>
            <a:pathLst>
              <a:path w="4853" h="5260" extrusionOk="0">
                <a:moveTo>
                  <a:pt x="2845" y="2709"/>
                </a:moveTo>
                <a:cubicBezTo>
                  <a:pt x="3148" y="2783"/>
                  <a:pt x="3425" y="2936"/>
                  <a:pt x="3654" y="3148"/>
                </a:cubicBezTo>
                <a:cubicBezTo>
                  <a:pt x="3861" y="3345"/>
                  <a:pt x="3996" y="3572"/>
                  <a:pt x="4034" y="3796"/>
                </a:cubicBezTo>
                <a:cubicBezTo>
                  <a:pt x="4073" y="4023"/>
                  <a:pt x="4005" y="4249"/>
                  <a:pt x="3866" y="4379"/>
                </a:cubicBezTo>
                <a:cubicBezTo>
                  <a:pt x="3772" y="4466"/>
                  <a:pt x="3638" y="4510"/>
                  <a:pt x="3497" y="4510"/>
                </a:cubicBezTo>
                <a:cubicBezTo>
                  <a:pt x="3362" y="4510"/>
                  <a:pt x="3219" y="4469"/>
                  <a:pt x="3101" y="4385"/>
                </a:cubicBezTo>
                <a:cubicBezTo>
                  <a:pt x="2856" y="4217"/>
                  <a:pt x="2697" y="3887"/>
                  <a:pt x="2683" y="3531"/>
                </a:cubicBezTo>
                <a:cubicBezTo>
                  <a:pt x="2674" y="3278"/>
                  <a:pt x="2727" y="3004"/>
                  <a:pt x="2845" y="2709"/>
                </a:cubicBezTo>
                <a:close/>
                <a:moveTo>
                  <a:pt x="4296" y="0"/>
                </a:moveTo>
                <a:cubicBezTo>
                  <a:pt x="3504" y="451"/>
                  <a:pt x="2851" y="1108"/>
                  <a:pt x="2403" y="1900"/>
                </a:cubicBezTo>
                <a:cubicBezTo>
                  <a:pt x="1322" y="1900"/>
                  <a:pt x="359" y="2580"/>
                  <a:pt x="0" y="3599"/>
                </a:cubicBezTo>
                <a:lnTo>
                  <a:pt x="710" y="3852"/>
                </a:lnTo>
                <a:cubicBezTo>
                  <a:pt x="919" y="3278"/>
                  <a:pt x="1399" y="2848"/>
                  <a:pt x="1991" y="2698"/>
                </a:cubicBezTo>
                <a:cubicBezTo>
                  <a:pt x="2014" y="2692"/>
                  <a:pt x="2035" y="2689"/>
                  <a:pt x="2058" y="2683"/>
                </a:cubicBezTo>
                <a:lnTo>
                  <a:pt x="2058" y="2683"/>
                </a:lnTo>
                <a:cubicBezTo>
                  <a:pt x="1967" y="2966"/>
                  <a:pt x="1926" y="3260"/>
                  <a:pt x="1935" y="3554"/>
                </a:cubicBezTo>
                <a:cubicBezTo>
                  <a:pt x="1955" y="4155"/>
                  <a:pt x="2229" y="4697"/>
                  <a:pt x="2671" y="5000"/>
                </a:cubicBezTo>
                <a:cubicBezTo>
                  <a:pt x="2912" y="5168"/>
                  <a:pt x="3201" y="5259"/>
                  <a:pt x="3495" y="5259"/>
                </a:cubicBezTo>
                <a:cubicBezTo>
                  <a:pt x="3499" y="5259"/>
                  <a:pt x="3503" y="5259"/>
                  <a:pt x="3507" y="5259"/>
                </a:cubicBezTo>
                <a:cubicBezTo>
                  <a:pt x="3824" y="5259"/>
                  <a:pt x="4134" y="5145"/>
                  <a:pt x="4370" y="4932"/>
                </a:cubicBezTo>
                <a:cubicBezTo>
                  <a:pt x="4700" y="4629"/>
                  <a:pt x="4853" y="4146"/>
                  <a:pt x="4770" y="3669"/>
                </a:cubicBezTo>
                <a:cubicBezTo>
                  <a:pt x="4706" y="3284"/>
                  <a:pt x="4497" y="2915"/>
                  <a:pt x="4170" y="2600"/>
                </a:cubicBezTo>
                <a:cubicBezTo>
                  <a:pt x="3893" y="2341"/>
                  <a:pt x="3563" y="2144"/>
                  <a:pt x="3201" y="2029"/>
                </a:cubicBezTo>
                <a:cubicBezTo>
                  <a:pt x="3572" y="1461"/>
                  <a:pt x="4073" y="990"/>
                  <a:pt x="4664" y="657"/>
                </a:cubicBezTo>
                <a:lnTo>
                  <a:pt x="42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2"/>
          <p:cNvSpPr/>
          <p:nvPr/>
        </p:nvSpPr>
        <p:spPr>
          <a:xfrm rot="10800000" flipH="1">
            <a:off x="8067980" y="3318042"/>
            <a:ext cx="1076021" cy="1739030"/>
          </a:xfrm>
          <a:custGeom>
            <a:avLst/>
            <a:gdLst/>
            <a:ahLst/>
            <a:cxnLst/>
            <a:rect l="l" t="t" r="r" b="b"/>
            <a:pathLst>
              <a:path w="3538" h="5718" extrusionOk="0">
                <a:moveTo>
                  <a:pt x="2415" y="2616"/>
                </a:moveTo>
                <a:cubicBezTo>
                  <a:pt x="2432" y="2616"/>
                  <a:pt x="2448" y="2617"/>
                  <a:pt x="2465" y="2620"/>
                </a:cubicBezTo>
                <a:cubicBezTo>
                  <a:pt x="2545" y="2628"/>
                  <a:pt x="2621" y="2678"/>
                  <a:pt x="2639" y="2728"/>
                </a:cubicBezTo>
                <a:cubicBezTo>
                  <a:pt x="2671" y="2829"/>
                  <a:pt x="2518" y="3002"/>
                  <a:pt x="2339" y="3070"/>
                </a:cubicBezTo>
                <a:cubicBezTo>
                  <a:pt x="2233" y="3108"/>
                  <a:pt x="2124" y="3126"/>
                  <a:pt x="2014" y="3126"/>
                </a:cubicBezTo>
                <a:cubicBezTo>
                  <a:pt x="1909" y="3126"/>
                  <a:pt x="1803" y="3109"/>
                  <a:pt x="1703" y="3076"/>
                </a:cubicBezTo>
                <a:cubicBezTo>
                  <a:pt x="1803" y="2926"/>
                  <a:pt x="1935" y="2802"/>
                  <a:pt x="2091" y="2714"/>
                </a:cubicBezTo>
                <a:cubicBezTo>
                  <a:pt x="2176" y="2667"/>
                  <a:pt x="2296" y="2616"/>
                  <a:pt x="2415" y="2616"/>
                </a:cubicBezTo>
                <a:close/>
                <a:moveTo>
                  <a:pt x="2294" y="0"/>
                </a:moveTo>
                <a:cubicBezTo>
                  <a:pt x="1739" y="0"/>
                  <a:pt x="1192" y="203"/>
                  <a:pt x="796" y="582"/>
                </a:cubicBezTo>
                <a:cubicBezTo>
                  <a:pt x="168" y="1183"/>
                  <a:pt x="1" y="2163"/>
                  <a:pt x="395" y="2911"/>
                </a:cubicBezTo>
                <a:cubicBezTo>
                  <a:pt x="489" y="3094"/>
                  <a:pt x="619" y="3256"/>
                  <a:pt x="772" y="3394"/>
                </a:cubicBezTo>
                <a:cubicBezTo>
                  <a:pt x="687" y="3783"/>
                  <a:pt x="725" y="4192"/>
                  <a:pt x="881" y="4557"/>
                </a:cubicBezTo>
                <a:cubicBezTo>
                  <a:pt x="1193" y="5264"/>
                  <a:pt x="1956" y="5717"/>
                  <a:pt x="2716" y="5717"/>
                </a:cubicBezTo>
                <a:cubicBezTo>
                  <a:pt x="2916" y="5717"/>
                  <a:pt x="3113" y="5685"/>
                  <a:pt x="3301" y="5623"/>
                </a:cubicBezTo>
                <a:lnTo>
                  <a:pt x="3060" y="4910"/>
                </a:lnTo>
                <a:cubicBezTo>
                  <a:pt x="2948" y="4948"/>
                  <a:pt x="2830" y="4966"/>
                  <a:pt x="2712" y="4966"/>
                </a:cubicBezTo>
                <a:cubicBezTo>
                  <a:pt x="2241" y="4966"/>
                  <a:pt x="1758" y="4685"/>
                  <a:pt x="1570" y="4257"/>
                </a:cubicBezTo>
                <a:cubicBezTo>
                  <a:pt x="1505" y="4109"/>
                  <a:pt x="1476" y="3953"/>
                  <a:pt x="1479" y="3794"/>
                </a:cubicBezTo>
                <a:lnTo>
                  <a:pt x="1479" y="3794"/>
                </a:lnTo>
                <a:cubicBezTo>
                  <a:pt x="1652" y="3852"/>
                  <a:pt x="1832" y="3880"/>
                  <a:pt x="2012" y="3880"/>
                </a:cubicBezTo>
                <a:cubicBezTo>
                  <a:pt x="2212" y="3880"/>
                  <a:pt x="2413" y="3845"/>
                  <a:pt x="2604" y="3777"/>
                </a:cubicBezTo>
                <a:cubicBezTo>
                  <a:pt x="3110" y="3585"/>
                  <a:pt x="3537" y="3041"/>
                  <a:pt x="3349" y="2487"/>
                </a:cubicBezTo>
                <a:cubicBezTo>
                  <a:pt x="3240" y="2163"/>
                  <a:pt x="2933" y="1922"/>
                  <a:pt x="2565" y="1875"/>
                </a:cubicBezTo>
                <a:cubicBezTo>
                  <a:pt x="2516" y="1868"/>
                  <a:pt x="2467" y="1865"/>
                  <a:pt x="2417" y="1865"/>
                </a:cubicBezTo>
                <a:cubicBezTo>
                  <a:pt x="2192" y="1865"/>
                  <a:pt x="1958" y="1930"/>
                  <a:pt x="1729" y="2057"/>
                </a:cubicBezTo>
                <a:cubicBezTo>
                  <a:pt x="1476" y="2196"/>
                  <a:pt x="1261" y="2393"/>
                  <a:pt x="1099" y="2631"/>
                </a:cubicBezTo>
                <a:cubicBezTo>
                  <a:pt x="1084" y="2608"/>
                  <a:pt x="1072" y="2584"/>
                  <a:pt x="1058" y="2561"/>
                </a:cubicBezTo>
                <a:cubicBezTo>
                  <a:pt x="825" y="2119"/>
                  <a:pt x="940" y="1486"/>
                  <a:pt x="1317" y="1124"/>
                </a:cubicBezTo>
                <a:cubicBezTo>
                  <a:pt x="1568" y="882"/>
                  <a:pt x="1927" y="752"/>
                  <a:pt x="2291" y="752"/>
                </a:cubicBezTo>
                <a:cubicBezTo>
                  <a:pt x="2473" y="752"/>
                  <a:pt x="2656" y="785"/>
                  <a:pt x="2827" y="853"/>
                </a:cubicBezTo>
                <a:lnTo>
                  <a:pt x="3104" y="152"/>
                </a:lnTo>
                <a:cubicBezTo>
                  <a:pt x="2843" y="50"/>
                  <a:pt x="2568" y="0"/>
                  <a:pt x="22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22"/>
          <p:cNvGrpSpPr/>
          <p:nvPr/>
        </p:nvGrpSpPr>
        <p:grpSpPr>
          <a:xfrm rot="10297317" flipH="1">
            <a:off x="-99496" y="2490184"/>
            <a:ext cx="823263" cy="962856"/>
            <a:chOff x="-5288209" y="450959"/>
            <a:chExt cx="823287" cy="962883"/>
          </a:xfrm>
        </p:grpSpPr>
        <p:sp>
          <p:nvSpPr>
            <p:cNvPr id="265" name="Google Shape;265;p22"/>
            <p:cNvSpPr/>
            <p:nvPr/>
          </p:nvSpPr>
          <p:spPr>
            <a:xfrm>
              <a:off x="-4981038" y="450959"/>
              <a:ext cx="330896" cy="962883"/>
            </a:xfrm>
            <a:custGeom>
              <a:avLst/>
              <a:gdLst/>
              <a:ahLst/>
              <a:cxnLst/>
              <a:rect l="l" t="t" r="r" b="b"/>
              <a:pathLst>
                <a:path w="1088" h="3166" extrusionOk="0">
                  <a:moveTo>
                    <a:pt x="351" y="0"/>
                  </a:moveTo>
                  <a:cubicBezTo>
                    <a:pt x="142" y="1037"/>
                    <a:pt x="24" y="2091"/>
                    <a:pt x="1" y="3148"/>
                  </a:cubicBezTo>
                  <a:lnTo>
                    <a:pt x="752" y="3166"/>
                  </a:lnTo>
                  <a:cubicBezTo>
                    <a:pt x="775" y="2153"/>
                    <a:pt x="887" y="1143"/>
                    <a:pt x="1087" y="148"/>
                  </a:cubicBezTo>
                  <a:lnTo>
                    <a:pt x="3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-5288209" y="737450"/>
              <a:ext cx="823287" cy="326334"/>
            </a:xfrm>
            <a:custGeom>
              <a:avLst/>
              <a:gdLst/>
              <a:ahLst/>
              <a:cxnLst/>
              <a:rect l="l" t="t" r="r" b="b"/>
              <a:pathLst>
                <a:path w="2707" h="1073" extrusionOk="0">
                  <a:moveTo>
                    <a:pt x="98" y="1"/>
                  </a:moveTo>
                  <a:lnTo>
                    <a:pt x="1" y="748"/>
                  </a:lnTo>
                  <a:cubicBezTo>
                    <a:pt x="516" y="816"/>
                    <a:pt x="916" y="863"/>
                    <a:pt x="1305" y="910"/>
                  </a:cubicBezTo>
                  <a:cubicBezTo>
                    <a:pt x="1694" y="958"/>
                    <a:pt x="2094" y="1005"/>
                    <a:pt x="2610" y="1072"/>
                  </a:cubicBezTo>
                  <a:lnTo>
                    <a:pt x="2707" y="327"/>
                  </a:lnTo>
                  <a:cubicBezTo>
                    <a:pt x="2189" y="260"/>
                    <a:pt x="1782" y="210"/>
                    <a:pt x="1396" y="163"/>
                  </a:cubicBezTo>
                  <a:cubicBezTo>
                    <a:pt x="1008" y="118"/>
                    <a:pt x="607" y="68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22"/>
          <p:cNvSpPr/>
          <p:nvPr/>
        </p:nvSpPr>
        <p:spPr>
          <a:xfrm rot="-9854723" flipH="1">
            <a:off x="8602524" y="2844775"/>
            <a:ext cx="277673" cy="277065"/>
          </a:xfrm>
          <a:custGeom>
            <a:avLst/>
            <a:gdLst/>
            <a:ahLst/>
            <a:cxnLst/>
            <a:rect l="l" t="t" r="r" b="b"/>
            <a:pathLst>
              <a:path w="913" h="911" extrusionOk="0">
                <a:moveTo>
                  <a:pt x="456" y="1"/>
                </a:moveTo>
                <a:cubicBezTo>
                  <a:pt x="203" y="1"/>
                  <a:pt x="0" y="204"/>
                  <a:pt x="0" y="454"/>
                </a:cubicBezTo>
                <a:cubicBezTo>
                  <a:pt x="0" y="708"/>
                  <a:pt x="203" y="911"/>
                  <a:pt x="456" y="911"/>
                </a:cubicBezTo>
                <a:cubicBezTo>
                  <a:pt x="710" y="911"/>
                  <a:pt x="913" y="708"/>
                  <a:pt x="913" y="454"/>
                </a:cubicBezTo>
                <a:cubicBezTo>
                  <a:pt x="913" y="204"/>
                  <a:pt x="710" y="1"/>
                  <a:pt x="4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2"/>
          <p:cNvSpPr/>
          <p:nvPr/>
        </p:nvSpPr>
        <p:spPr>
          <a:xfrm rot="-9854723" flipH="1">
            <a:off x="8673997" y="2455462"/>
            <a:ext cx="277977" cy="277977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457" y="0"/>
                </a:moveTo>
                <a:cubicBezTo>
                  <a:pt x="206" y="0"/>
                  <a:pt x="0" y="207"/>
                  <a:pt x="0" y="457"/>
                </a:cubicBezTo>
                <a:cubicBezTo>
                  <a:pt x="0" y="710"/>
                  <a:pt x="206" y="913"/>
                  <a:pt x="457" y="913"/>
                </a:cubicBezTo>
                <a:cubicBezTo>
                  <a:pt x="710" y="913"/>
                  <a:pt x="913" y="710"/>
                  <a:pt x="913" y="457"/>
                </a:cubicBezTo>
                <a:cubicBezTo>
                  <a:pt x="913" y="207"/>
                  <a:pt x="710" y="0"/>
                  <a:pt x="4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2"/>
          <p:cNvSpPr/>
          <p:nvPr/>
        </p:nvSpPr>
        <p:spPr>
          <a:xfrm>
            <a:off x="7246039" y="4808535"/>
            <a:ext cx="901145" cy="866169"/>
          </a:xfrm>
          <a:custGeom>
            <a:avLst/>
            <a:gdLst/>
            <a:ahLst/>
            <a:cxnLst/>
            <a:rect l="l" t="t" r="r" b="b"/>
            <a:pathLst>
              <a:path w="2963" h="2848" extrusionOk="0">
                <a:moveTo>
                  <a:pt x="1537" y="751"/>
                </a:moveTo>
                <a:cubicBezTo>
                  <a:pt x="1908" y="751"/>
                  <a:pt x="2209" y="1052"/>
                  <a:pt x="2212" y="1423"/>
                </a:cubicBezTo>
                <a:cubicBezTo>
                  <a:pt x="2212" y="1829"/>
                  <a:pt x="1879" y="2098"/>
                  <a:pt x="1533" y="2098"/>
                </a:cubicBezTo>
                <a:cubicBezTo>
                  <a:pt x="1367" y="2098"/>
                  <a:pt x="1199" y="2037"/>
                  <a:pt x="1063" y="1900"/>
                </a:cubicBezTo>
                <a:cubicBezTo>
                  <a:pt x="639" y="1476"/>
                  <a:pt x="940" y="751"/>
                  <a:pt x="1537" y="751"/>
                </a:cubicBezTo>
                <a:close/>
                <a:moveTo>
                  <a:pt x="1537" y="0"/>
                </a:moveTo>
                <a:cubicBezTo>
                  <a:pt x="1167" y="0"/>
                  <a:pt x="804" y="144"/>
                  <a:pt x="530" y="416"/>
                </a:cubicBezTo>
                <a:cubicBezTo>
                  <a:pt x="124" y="825"/>
                  <a:pt x="0" y="1437"/>
                  <a:pt x="221" y="1970"/>
                </a:cubicBezTo>
                <a:cubicBezTo>
                  <a:pt x="442" y="2500"/>
                  <a:pt x="960" y="2848"/>
                  <a:pt x="1537" y="2848"/>
                </a:cubicBezTo>
                <a:cubicBezTo>
                  <a:pt x="2324" y="2848"/>
                  <a:pt x="2963" y="2212"/>
                  <a:pt x="2963" y="1423"/>
                </a:cubicBezTo>
                <a:cubicBezTo>
                  <a:pt x="2963" y="848"/>
                  <a:pt x="2615" y="327"/>
                  <a:pt x="2082" y="109"/>
                </a:cubicBezTo>
                <a:cubicBezTo>
                  <a:pt x="1906" y="36"/>
                  <a:pt x="1721" y="0"/>
                  <a:pt x="1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2"/>
          <p:cNvSpPr/>
          <p:nvPr/>
        </p:nvSpPr>
        <p:spPr>
          <a:xfrm>
            <a:off x="3987358" y="4603504"/>
            <a:ext cx="1241469" cy="1107042"/>
          </a:xfrm>
          <a:custGeom>
            <a:avLst/>
            <a:gdLst/>
            <a:ahLst/>
            <a:cxnLst/>
            <a:rect l="l" t="t" r="r" b="b"/>
            <a:pathLst>
              <a:path w="4082" h="3640" extrusionOk="0">
                <a:moveTo>
                  <a:pt x="1888" y="887"/>
                </a:moveTo>
                <a:lnTo>
                  <a:pt x="3095" y="1876"/>
                </a:lnTo>
                <a:lnTo>
                  <a:pt x="1072" y="2618"/>
                </a:lnTo>
                <a:lnTo>
                  <a:pt x="1888" y="887"/>
                </a:lnTo>
                <a:close/>
                <a:moveTo>
                  <a:pt x="1994" y="0"/>
                </a:moveTo>
                <a:lnTo>
                  <a:pt x="1414" y="130"/>
                </a:lnTo>
                <a:lnTo>
                  <a:pt x="0" y="3125"/>
                </a:lnTo>
                <a:lnTo>
                  <a:pt x="468" y="3640"/>
                </a:lnTo>
                <a:lnTo>
                  <a:pt x="3972" y="2356"/>
                </a:lnTo>
                <a:lnTo>
                  <a:pt x="4081" y="1711"/>
                </a:lnTo>
                <a:lnTo>
                  <a:pt x="199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"/>
          <p:cNvSpPr/>
          <p:nvPr/>
        </p:nvSpPr>
        <p:spPr>
          <a:xfrm rot="-5400000">
            <a:off x="7552940" y="753409"/>
            <a:ext cx="2739017" cy="1513059"/>
          </a:xfrm>
          <a:custGeom>
            <a:avLst/>
            <a:gdLst/>
            <a:ahLst/>
            <a:cxnLst/>
            <a:rect l="l" t="t" r="r" b="b"/>
            <a:pathLst>
              <a:path w="9006" h="4975" extrusionOk="0">
                <a:moveTo>
                  <a:pt x="6868" y="0"/>
                </a:moveTo>
                <a:cubicBezTo>
                  <a:pt x="6629" y="0"/>
                  <a:pt x="6391" y="48"/>
                  <a:pt x="6173" y="149"/>
                </a:cubicBezTo>
                <a:cubicBezTo>
                  <a:pt x="5605" y="411"/>
                  <a:pt x="5263" y="953"/>
                  <a:pt x="5033" y="1394"/>
                </a:cubicBezTo>
                <a:cubicBezTo>
                  <a:pt x="4989" y="1471"/>
                  <a:pt x="4948" y="1553"/>
                  <a:pt x="4910" y="1633"/>
                </a:cubicBezTo>
                <a:cubicBezTo>
                  <a:pt x="4730" y="1977"/>
                  <a:pt x="4565" y="2304"/>
                  <a:pt x="4321" y="2546"/>
                </a:cubicBezTo>
                <a:cubicBezTo>
                  <a:pt x="4149" y="2715"/>
                  <a:pt x="3890" y="2849"/>
                  <a:pt x="3655" y="2849"/>
                </a:cubicBezTo>
                <a:cubicBezTo>
                  <a:pt x="3571" y="2849"/>
                  <a:pt x="3490" y="2832"/>
                  <a:pt x="3417" y="2793"/>
                </a:cubicBezTo>
                <a:cubicBezTo>
                  <a:pt x="3146" y="2652"/>
                  <a:pt x="3019" y="2257"/>
                  <a:pt x="2893" y="1874"/>
                </a:cubicBezTo>
                <a:cubicBezTo>
                  <a:pt x="2731" y="1374"/>
                  <a:pt x="2463" y="776"/>
                  <a:pt x="1862" y="579"/>
                </a:cubicBezTo>
                <a:cubicBezTo>
                  <a:pt x="1753" y="543"/>
                  <a:pt x="1640" y="526"/>
                  <a:pt x="1525" y="526"/>
                </a:cubicBezTo>
                <a:cubicBezTo>
                  <a:pt x="1324" y="526"/>
                  <a:pt x="1119" y="580"/>
                  <a:pt x="925" y="685"/>
                </a:cubicBezTo>
                <a:cubicBezTo>
                  <a:pt x="549" y="894"/>
                  <a:pt x="272" y="1250"/>
                  <a:pt x="160" y="1668"/>
                </a:cubicBezTo>
                <a:cubicBezTo>
                  <a:pt x="1" y="2281"/>
                  <a:pt x="157" y="2884"/>
                  <a:pt x="348" y="3497"/>
                </a:cubicBezTo>
                <a:lnTo>
                  <a:pt x="1067" y="3273"/>
                </a:lnTo>
                <a:cubicBezTo>
                  <a:pt x="902" y="2749"/>
                  <a:pt x="778" y="2281"/>
                  <a:pt x="887" y="1859"/>
                </a:cubicBezTo>
                <a:cubicBezTo>
                  <a:pt x="949" y="1642"/>
                  <a:pt x="1093" y="1456"/>
                  <a:pt x="1288" y="1344"/>
                </a:cubicBezTo>
                <a:cubicBezTo>
                  <a:pt x="1349" y="1310"/>
                  <a:pt x="1432" y="1278"/>
                  <a:pt x="1523" y="1278"/>
                </a:cubicBezTo>
                <a:cubicBezTo>
                  <a:pt x="1559" y="1278"/>
                  <a:pt x="1595" y="1283"/>
                  <a:pt x="1632" y="1294"/>
                </a:cubicBezTo>
                <a:cubicBezTo>
                  <a:pt x="1912" y="1385"/>
                  <a:pt x="2071" y="1777"/>
                  <a:pt x="2180" y="2110"/>
                </a:cubicBezTo>
                <a:cubicBezTo>
                  <a:pt x="2336" y="2584"/>
                  <a:pt x="2530" y="3173"/>
                  <a:pt x="3066" y="3458"/>
                </a:cubicBezTo>
                <a:cubicBezTo>
                  <a:pt x="3256" y="3558"/>
                  <a:pt x="3455" y="3601"/>
                  <a:pt x="3652" y="3601"/>
                </a:cubicBezTo>
                <a:cubicBezTo>
                  <a:pt x="4109" y="3601"/>
                  <a:pt x="4557" y="3371"/>
                  <a:pt x="4851" y="3081"/>
                </a:cubicBezTo>
                <a:cubicBezTo>
                  <a:pt x="5180" y="2755"/>
                  <a:pt x="5384" y="2357"/>
                  <a:pt x="5578" y="1974"/>
                </a:cubicBezTo>
                <a:cubicBezTo>
                  <a:pt x="5619" y="1895"/>
                  <a:pt x="5658" y="1818"/>
                  <a:pt x="5696" y="1745"/>
                </a:cubicBezTo>
                <a:cubicBezTo>
                  <a:pt x="5875" y="1406"/>
                  <a:pt x="6126" y="1000"/>
                  <a:pt x="6491" y="832"/>
                </a:cubicBezTo>
                <a:cubicBezTo>
                  <a:pt x="6610" y="777"/>
                  <a:pt x="6741" y="751"/>
                  <a:pt x="6875" y="751"/>
                </a:cubicBezTo>
                <a:cubicBezTo>
                  <a:pt x="7243" y="751"/>
                  <a:pt x="7635" y="946"/>
                  <a:pt x="7866" y="1276"/>
                </a:cubicBezTo>
                <a:cubicBezTo>
                  <a:pt x="8169" y="1715"/>
                  <a:pt x="8216" y="2348"/>
                  <a:pt x="7993" y="2934"/>
                </a:cubicBezTo>
                <a:cubicBezTo>
                  <a:pt x="7792" y="3450"/>
                  <a:pt x="7395" y="3935"/>
                  <a:pt x="6815" y="4377"/>
                </a:cubicBezTo>
                <a:lnTo>
                  <a:pt x="7268" y="4975"/>
                </a:lnTo>
                <a:cubicBezTo>
                  <a:pt x="7963" y="4451"/>
                  <a:pt x="8443" y="3853"/>
                  <a:pt x="8690" y="3205"/>
                </a:cubicBezTo>
                <a:cubicBezTo>
                  <a:pt x="9006" y="2390"/>
                  <a:pt x="8926" y="1488"/>
                  <a:pt x="8481" y="850"/>
                </a:cubicBezTo>
                <a:cubicBezTo>
                  <a:pt x="8107" y="310"/>
                  <a:pt x="7479" y="0"/>
                  <a:pt x="68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7"/>
          <p:cNvSpPr/>
          <p:nvPr/>
        </p:nvSpPr>
        <p:spPr>
          <a:xfrm flipH="1">
            <a:off x="-82680" y="2968525"/>
            <a:ext cx="889588" cy="2218951"/>
          </a:xfrm>
          <a:custGeom>
            <a:avLst/>
            <a:gdLst/>
            <a:ahLst/>
            <a:cxnLst/>
            <a:rect l="l" t="t" r="r" b="b"/>
            <a:pathLst>
              <a:path w="2925" h="7296" extrusionOk="0">
                <a:moveTo>
                  <a:pt x="2321" y="0"/>
                </a:moveTo>
                <a:cubicBezTo>
                  <a:pt x="1817" y="0"/>
                  <a:pt x="1398" y="95"/>
                  <a:pt x="1049" y="285"/>
                </a:cubicBezTo>
                <a:cubicBezTo>
                  <a:pt x="439" y="617"/>
                  <a:pt x="0" y="1371"/>
                  <a:pt x="312" y="2063"/>
                </a:cubicBezTo>
                <a:cubicBezTo>
                  <a:pt x="486" y="2443"/>
                  <a:pt x="834" y="2685"/>
                  <a:pt x="1143" y="2897"/>
                </a:cubicBezTo>
                <a:cubicBezTo>
                  <a:pt x="1417" y="3088"/>
                  <a:pt x="1676" y="3268"/>
                  <a:pt x="1699" y="3471"/>
                </a:cubicBezTo>
                <a:cubicBezTo>
                  <a:pt x="1717" y="3636"/>
                  <a:pt x="1573" y="3851"/>
                  <a:pt x="1269" y="4107"/>
                </a:cubicBezTo>
                <a:lnTo>
                  <a:pt x="1172" y="4186"/>
                </a:lnTo>
                <a:cubicBezTo>
                  <a:pt x="866" y="4439"/>
                  <a:pt x="518" y="4725"/>
                  <a:pt x="389" y="5164"/>
                </a:cubicBezTo>
                <a:cubicBezTo>
                  <a:pt x="215" y="5756"/>
                  <a:pt x="539" y="6439"/>
                  <a:pt x="1178" y="6825"/>
                </a:cubicBezTo>
                <a:cubicBezTo>
                  <a:pt x="1690" y="7131"/>
                  <a:pt x="2288" y="7219"/>
                  <a:pt x="2812" y="7296"/>
                </a:cubicBezTo>
                <a:lnTo>
                  <a:pt x="2924" y="6551"/>
                </a:lnTo>
                <a:cubicBezTo>
                  <a:pt x="2444" y="6480"/>
                  <a:pt x="1950" y="6409"/>
                  <a:pt x="1567" y="6177"/>
                </a:cubicBezTo>
                <a:cubicBezTo>
                  <a:pt x="1281" y="6006"/>
                  <a:pt x="1025" y="5667"/>
                  <a:pt x="1110" y="5376"/>
                </a:cubicBezTo>
                <a:cubicBezTo>
                  <a:pt x="1175" y="5158"/>
                  <a:pt x="1405" y="4967"/>
                  <a:pt x="1652" y="4763"/>
                </a:cubicBezTo>
                <a:lnTo>
                  <a:pt x="1752" y="4681"/>
                </a:lnTo>
                <a:cubicBezTo>
                  <a:pt x="1941" y="4522"/>
                  <a:pt x="2518" y="4036"/>
                  <a:pt x="2444" y="3382"/>
                </a:cubicBezTo>
                <a:cubicBezTo>
                  <a:pt x="2382" y="2844"/>
                  <a:pt x="1953" y="2543"/>
                  <a:pt x="1570" y="2278"/>
                </a:cubicBezTo>
                <a:cubicBezTo>
                  <a:pt x="1319" y="2107"/>
                  <a:pt x="1084" y="1942"/>
                  <a:pt x="998" y="1751"/>
                </a:cubicBezTo>
                <a:cubicBezTo>
                  <a:pt x="872" y="1471"/>
                  <a:pt x="1107" y="1109"/>
                  <a:pt x="1408" y="947"/>
                </a:cubicBezTo>
                <a:cubicBezTo>
                  <a:pt x="1645" y="818"/>
                  <a:pt x="1947" y="753"/>
                  <a:pt x="2320" y="753"/>
                </a:cubicBezTo>
                <a:cubicBezTo>
                  <a:pt x="2465" y="753"/>
                  <a:pt x="2621" y="763"/>
                  <a:pt x="2789" y="782"/>
                </a:cubicBezTo>
                <a:lnTo>
                  <a:pt x="2877" y="34"/>
                </a:lnTo>
                <a:cubicBezTo>
                  <a:pt x="2681" y="12"/>
                  <a:pt x="2496" y="0"/>
                  <a:pt x="23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27"/>
          <p:cNvGrpSpPr/>
          <p:nvPr/>
        </p:nvGrpSpPr>
        <p:grpSpPr>
          <a:xfrm rot="10800000">
            <a:off x="3922118" y="4673276"/>
            <a:ext cx="1299858" cy="1210143"/>
            <a:chOff x="-4961269" y="2290338"/>
            <a:chExt cx="1299858" cy="1210143"/>
          </a:xfrm>
        </p:grpSpPr>
        <p:sp>
          <p:nvSpPr>
            <p:cNvPr id="317" name="Google Shape;317;p27"/>
            <p:cNvSpPr/>
            <p:nvPr/>
          </p:nvSpPr>
          <p:spPr>
            <a:xfrm>
              <a:off x="-4961269" y="2533034"/>
              <a:ext cx="288622" cy="717449"/>
            </a:xfrm>
            <a:custGeom>
              <a:avLst/>
              <a:gdLst/>
              <a:ahLst/>
              <a:cxnLst/>
              <a:rect l="l" t="t" r="r" b="b"/>
              <a:pathLst>
                <a:path w="949" h="2359" extrusionOk="0">
                  <a:moveTo>
                    <a:pt x="751" y="0"/>
                  </a:moveTo>
                  <a:lnTo>
                    <a:pt x="0" y="65"/>
                  </a:lnTo>
                  <a:lnTo>
                    <a:pt x="198" y="2359"/>
                  </a:lnTo>
                  <a:lnTo>
                    <a:pt x="949" y="2297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-4674778" y="2420202"/>
              <a:ext cx="502731" cy="1022189"/>
            </a:xfrm>
            <a:custGeom>
              <a:avLst/>
              <a:gdLst/>
              <a:ahLst/>
              <a:cxnLst/>
              <a:rect l="l" t="t" r="r" b="b"/>
              <a:pathLst>
                <a:path w="1653" h="3361" extrusionOk="0">
                  <a:moveTo>
                    <a:pt x="722" y="0"/>
                  </a:moveTo>
                  <a:lnTo>
                    <a:pt x="1" y="212"/>
                  </a:lnTo>
                  <a:lnTo>
                    <a:pt x="931" y="3360"/>
                  </a:lnTo>
                  <a:lnTo>
                    <a:pt x="1653" y="31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-4372777" y="2290338"/>
              <a:ext cx="711366" cy="1210143"/>
            </a:xfrm>
            <a:custGeom>
              <a:avLst/>
              <a:gdLst/>
              <a:ahLst/>
              <a:cxnLst/>
              <a:rect l="l" t="t" r="r" b="b"/>
              <a:pathLst>
                <a:path w="2339" h="3979" extrusionOk="0">
                  <a:moveTo>
                    <a:pt x="686" y="0"/>
                  </a:moveTo>
                  <a:lnTo>
                    <a:pt x="0" y="310"/>
                  </a:lnTo>
                  <a:lnTo>
                    <a:pt x="1652" y="3979"/>
                  </a:lnTo>
                  <a:lnTo>
                    <a:pt x="2338" y="3672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7"/>
          <p:cNvSpPr/>
          <p:nvPr/>
        </p:nvSpPr>
        <p:spPr>
          <a:xfrm>
            <a:off x="-82667" y="-317249"/>
            <a:ext cx="967445" cy="556258"/>
          </a:xfrm>
          <a:custGeom>
            <a:avLst/>
            <a:gdLst/>
            <a:ahLst/>
            <a:cxnLst/>
            <a:rect l="l" t="t" r="r" b="b"/>
            <a:pathLst>
              <a:path w="3181" h="1829" extrusionOk="0">
                <a:moveTo>
                  <a:pt x="2909" y="0"/>
                </a:moveTo>
                <a:lnTo>
                  <a:pt x="0" y="1128"/>
                </a:lnTo>
                <a:lnTo>
                  <a:pt x="274" y="1829"/>
                </a:lnTo>
                <a:lnTo>
                  <a:pt x="3180" y="701"/>
                </a:lnTo>
                <a:lnTo>
                  <a:pt x="29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-1160" y="-1257"/>
            <a:ext cx="967445" cy="556562"/>
          </a:xfrm>
          <a:custGeom>
            <a:avLst/>
            <a:gdLst/>
            <a:ahLst/>
            <a:cxnLst/>
            <a:rect l="l" t="t" r="r" b="b"/>
            <a:pathLst>
              <a:path w="3181" h="1830" extrusionOk="0">
                <a:moveTo>
                  <a:pt x="2909" y="1"/>
                </a:moveTo>
                <a:lnTo>
                  <a:pt x="0" y="1128"/>
                </a:lnTo>
                <a:lnTo>
                  <a:pt x="271" y="1829"/>
                </a:lnTo>
                <a:lnTo>
                  <a:pt x="3180" y="701"/>
                </a:lnTo>
                <a:lnTo>
                  <a:pt x="29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7"/>
          <p:cNvSpPr/>
          <p:nvPr/>
        </p:nvSpPr>
        <p:spPr>
          <a:xfrm>
            <a:off x="80347" y="314734"/>
            <a:ext cx="967445" cy="556562"/>
          </a:xfrm>
          <a:custGeom>
            <a:avLst/>
            <a:gdLst/>
            <a:ahLst/>
            <a:cxnLst/>
            <a:rect l="l" t="t" r="r" b="b"/>
            <a:pathLst>
              <a:path w="3181" h="1830" extrusionOk="0">
                <a:moveTo>
                  <a:pt x="2906" y="1"/>
                </a:moveTo>
                <a:lnTo>
                  <a:pt x="0" y="1129"/>
                </a:lnTo>
                <a:lnTo>
                  <a:pt x="271" y="1830"/>
                </a:lnTo>
                <a:lnTo>
                  <a:pt x="3180" y="702"/>
                </a:lnTo>
                <a:lnTo>
                  <a:pt x="290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7"/>
          <p:cNvSpPr/>
          <p:nvPr/>
        </p:nvSpPr>
        <p:spPr>
          <a:xfrm rot="4500005">
            <a:off x="8457433" y="3238325"/>
            <a:ext cx="930039" cy="2321447"/>
          </a:xfrm>
          <a:custGeom>
            <a:avLst/>
            <a:gdLst/>
            <a:ahLst/>
            <a:cxnLst/>
            <a:rect l="l" t="t" r="r" b="b"/>
            <a:pathLst>
              <a:path w="3058" h="7633" extrusionOk="0">
                <a:moveTo>
                  <a:pt x="1019" y="4143"/>
                </a:moveTo>
                <a:cubicBezTo>
                  <a:pt x="1052" y="4143"/>
                  <a:pt x="1084" y="4146"/>
                  <a:pt x="1117" y="4149"/>
                </a:cubicBezTo>
                <a:cubicBezTo>
                  <a:pt x="1028" y="4217"/>
                  <a:pt x="946" y="4255"/>
                  <a:pt x="872" y="4258"/>
                </a:cubicBezTo>
                <a:cubicBezTo>
                  <a:pt x="837" y="4258"/>
                  <a:pt x="802" y="4243"/>
                  <a:pt x="775" y="4217"/>
                </a:cubicBezTo>
                <a:cubicBezTo>
                  <a:pt x="846" y="4167"/>
                  <a:pt x="931" y="4143"/>
                  <a:pt x="1019" y="4143"/>
                </a:cubicBezTo>
                <a:close/>
                <a:moveTo>
                  <a:pt x="575" y="0"/>
                </a:moveTo>
                <a:lnTo>
                  <a:pt x="366" y="721"/>
                </a:lnTo>
                <a:cubicBezTo>
                  <a:pt x="1552" y="1063"/>
                  <a:pt x="2144" y="2388"/>
                  <a:pt x="1608" y="3501"/>
                </a:cubicBezTo>
                <a:cubicBezTo>
                  <a:pt x="1424" y="3430"/>
                  <a:pt x="1231" y="3392"/>
                  <a:pt x="1033" y="3392"/>
                </a:cubicBezTo>
                <a:cubicBezTo>
                  <a:pt x="1025" y="3392"/>
                  <a:pt x="1018" y="3392"/>
                  <a:pt x="1011" y="3392"/>
                </a:cubicBezTo>
                <a:cubicBezTo>
                  <a:pt x="554" y="3395"/>
                  <a:pt x="48" y="3669"/>
                  <a:pt x="12" y="4170"/>
                </a:cubicBezTo>
                <a:cubicBezTo>
                  <a:pt x="1" y="4382"/>
                  <a:pt x="80" y="4588"/>
                  <a:pt x="230" y="4738"/>
                </a:cubicBezTo>
                <a:cubicBezTo>
                  <a:pt x="402" y="4912"/>
                  <a:pt x="635" y="5009"/>
                  <a:pt x="880" y="5009"/>
                </a:cubicBezTo>
                <a:cubicBezTo>
                  <a:pt x="887" y="5009"/>
                  <a:pt x="894" y="5009"/>
                  <a:pt x="902" y="5009"/>
                </a:cubicBezTo>
                <a:cubicBezTo>
                  <a:pt x="1208" y="4994"/>
                  <a:pt x="1508" y="4844"/>
                  <a:pt x="1788" y="4552"/>
                </a:cubicBezTo>
                <a:cubicBezTo>
                  <a:pt x="1909" y="4705"/>
                  <a:pt x="1988" y="4882"/>
                  <a:pt x="2027" y="5074"/>
                </a:cubicBezTo>
                <a:cubicBezTo>
                  <a:pt x="2088" y="5403"/>
                  <a:pt x="2100" y="5880"/>
                  <a:pt x="1809" y="6260"/>
                </a:cubicBezTo>
                <a:cubicBezTo>
                  <a:pt x="1541" y="6614"/>
                  <a:pt x="1064" y="6823"/>
                  <a:pt x="395" y="6881"/>
                </a:cubicBezTo>
                <a:lnTo>
                  <a:pt x="460" y="7632"/>
                </a:lnTo>
                <a:cubicBezTo>
                  <a:pt x="1352" y="7553"/>
                  <a:pt x="2006" y="7247"/>
                  <a:pt x="2409" y="6717"/>
                </a:cubicBezTo>
                <a:cubicBezTo>
                  <a:pt x="2771" y="6243"/>
                  <a:pt x="2895" y="5627"/>
                  <a:pt x="2766" y="4938"/>
                </a:cubicBezTo>
                <a:cubicBezTo>
                  <a:pt x="2695" y="4552"/>
                  <a:pt x="2512" y="4202"/>
                  <a:pt x="2239" y="3922"/>
                </a:cubicBezTo>
                <a:cubicBezTo>
                  <a:pt x="3057" y="2382"/>
                  <a:pt x="2250" y="480"/>
                  <a:pt x="5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7"/>
          <p:cNvSpPr/>
          <p:nvPr/>
        </p:nvSpPr>
        <p:spPr>
          <a:xfrm>
            <a:off x="1149515" y="138047"/>
            <a:ext cx="277065" cy="277977"/>
          </a:xfrm>
          <a:custGeom>
            <a:avLst/>
            <a:gdLst/>
            <a:ahLst/>
            <a:cxnLst/>
            <a:rect l="l" t="t" r="r" b="b"/>
            <a:pathLst>
              <a:path w="911" h="914" extrusionOk="0">
                <a:moveTo>
                  <a:pt x="457" y="1"/>
                </a:moveTo>
                <a:cubicBezTo>
                  <a:pt x="204" y="1"/>
                  <a:pt x="1" y="204"/>
                  <a:pt x="1" y="457"/>
                </a:cubicBezTo>
                <a:cubicBezTo>
                  <a:pt x="1" y="708"/>
                  <a:pt x="204" y="914"/>
                  <a:pt x="457" y="914"/>
                </a:cubicBezTo>
                <a:cubicBezTo>
                  <a:pt x="707" y="914"/>
                  <a:pt x="911" y="708"/>
                  <a:pt x="911" y="457"/>
                </a:cubicBezTo>
                <a:cubicBezTo>
                  <a:pt x="911" y="204"/>
                  <a:pt x="707" y="1"/>
                  <a:pt x="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/>
          <p:nvPr/>
        </p:nvSpPr>
        <p:spPr>
          <a:xfrm>
            <a:off x="981028" y="4587240"/>
            <a:ext cx="277065" cy="276761"/>
          </a:xfrm>
          <a:custGeom>
            <a:avLst/>
            <a:gdLst/>
            <a:ahLst/>
            <a:cxnLst/>
            <a:rect l="l" t="t" r="r" b="b"/>
            <a:pathLst>
              <a:path w="911" h="910" extrusionOk="0">
                <a:moveTo>
                  <a:pt x="454" y="0"/>
                </a:moveTo>
                <a:cubicBezTo>
                  <a:pt x="204" y="0"/>
                  <a:pt x="1" y="203"/>
                  <a:pt x="1" y="453"/>
                </a:cubicBezTo>
                <a:cubicBezTo>
                  <a:pt x="1" y="707"/>
                  <a:pt x="204" y="910"/>
                  <a:pt x="454" y="910"/>
                </a:cubicBezTo>
                <a:cubicBezTo>
                  <a:pt x="708" y="910"/>
                  <a:pt x="911" y="707"/>
                  <a:pt x="911" y="453"/>
                </a:cubicBezTo>
                <a:cubicBezTo>
                  <a:pt x="911" y="203"/>
                  <a:pt x="708" y="0"/>
                  <a:pt x="4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8"/>
          <p:cNvSpPr/>
          <p:nvPr/>
        </p:nvSpPr>
        <p:spPr>
          <a:xfrm>
            <a:off x="7511078" y="4495000"/>
            <a:ext cx="277065" cy="277977"/>
          </a:xfrm>
          <a:custGeom>
            <a:avLst/>
            <a:gdLst/>
            <a:ahLst/>
            <a:cxnLst/>
            <a:rect l="l" t="t" r="r" b="b"/>
            <a:pathLst>
              <a:path w="911" h="914" extrusionOk="0">
                <a:moveTo>
                  <a:pt x="457" y="1"/>
                </a:moveTo>
                <a:cubicBezTo>
                  <a:pt x="204" y="1"/>
                  <a:pt x="1" y="207"/>
                  <a:pt x="1" y="457"/>
                </a:cubicBezTo>
                <a:cubicBezTo>
                  <a:pt x="1" y="710"/>
                  <a:pt x="204" y="914"/>
                  <a:pt x="457" y="914"/>
                </a:cubicBezTo>
                <a:cubicBezTo>
                  <a:pt x="707" y="914"/>
                  <a:pt x="911" y="710"/>
                  <a:pt x="911" y="457"/>
                </a:cubicBezTo>
                <a:cubicBezTo>
                  <a:pt x="911" y="207"/>
                  <a:pt x="707" y="1"/>
                  <a:pt x="4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8"/>
          <p:cNvSpPr/>
          <p:nvPr/>
        </p:nvSpPr>
        <p:spPr>
          <a:xfrm>
            <a:off x="1148210" y="160518"/>
            <a:ext cx="277977" cy="277977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457" y="1"/>
                </a:moveTo>
                <a:cubicBezTo>
                  <a:pt x="203" y="1"/>
                  <a:pt x="0" y="204"/>
                  <a:pt x="0" y="457"/>
                </a:cubicBezTo>
                <a:cubicBezTo>
                  <a:pt x="0" y="707"/>
                  <a:pt x="203" y="913"/>
                  <a:pt x="457" y="913"/>
                </a:cubicBezTo>
                <a:cubicBezTo>
                  <a:pt x="707" y="913"/>
                  <a:pt x="913" y="707"/>
                  <a:pt x="913" y="457"/>
                </a:cubicBezTo>
                <a:cubicBezTo>
                  <a:pt x="913" y="204"/>
                  <a:pt x="707" y="1"/>
                  <a:pt x="4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8"/>
          <p:cNvSpPr/>
          <p:nvPr/>
        </p:nvSpPr>
        <p:spPr>
          <a:xfrm>
            <a:off x="-327757" y="4628659"/>
            <a:ext cx="1085753" cy="922738"/>
          </a:xfrm>
          <a:custGeom>
            <a:avLst/>
            <a:gdLst/>
            <a:ahLst/>
            <a:cxnLst/>
            <a:rect l="l" t="t" r="r" b="b"/>
            <a:pathLst>
              <a:path w="3570" h="3034" extrusionOk="0">
                <a:moveTo>
                  <a:pt x="3269" y="0"/>
                </a:moveTo>
                <a:cubicBezTo>
                  <a:pt x="1977" y="566"/>
                  <a:pt x="852" y="1455"/>
                  <a:pt x="1" y="2583"/>
                </a:cubicBezTo>
                <a:lnTo>
                  <a:pt x="602" y="3033"/>
                </a:lnTo>
                <a:cubicBezTo>
                  <a:pt x="1373" y="2011"/>
                  <a:pt x="2395" y="1202"/>
                  <a:pt x="3570" y="689"/>
                </a:cubicBezTo>
                <a:lnTo>
                  <a:pt x="3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8"/>
          <p:cNvSpPr/>
          <p:nvPr/>
        </p:nvSpPr>
        <p:spPr>
          <a:xfrm rot="2700000">
            <a:off x="-585664" y="3462450"/>
            <a:ext cx="2739028" cy="1513065"/>
          </a:xfrm>
          <a:custGeom>
            <a:avLst/>
            <a:gdLst/>
            <a:ahLst/>
            <a:cxnLst/>
            <a:rect l="l" t="t" r="r" b="b"/>
            <a:pathLst>
              <a:path w="9006" h="4975" extrusionOk="0">
                <a:moveTo>
                  <a:pt x="6868" y="0"/>
                </a:moveTo>
                <a:cubicBezTo>
                  <a:pt x="6629" y="0"/>
                  <a:pt x="6391" y="48"/>
                  <a:pt x="6173" y="149"/>
                </a:cubicBezTo>
                <a:cubicBezTo>
                  <a:pt x="5605" y="411"/>
                  <a:pt x="5263" y="953"/>
                  <a:pt x="5033" y="1394"/>
                </a:cubicBezTo>
                <a:cubicBezTo>
                  <a:pt x="4989" y="1471"/>
                  <a:pt x="4948" y="1553"/>
                  <a:pt x="4910" y="1633"/>
                </a:cubicBezTo>
                <a:cubicBezTo>
                  <a:pt x="4730" y="1977"/>
                  <a:pt x="4565" y="2304"/>
                  <a:pt x="4321" y="2546"/>
                </a:cubicBezTo>
                <a:cubicBezTo>
                  <a:pt x="4149" y="2715"/>
                  <a:pt x="3890" y="2849"/>
                  <a:pt x="3655" y="2849"/>
                </a:cubicBezTo>
                <a:cubicBezTo>
                  <a:pt x="3571" y="2849"/>
                  <a:pt x="3490" y="2832"/>
                  <a:pt x="3417" y="2793"/>
                </a:cubicBezTo>
                <a:cubicBezTo>
                  <a:pt x="3146" y="2652"/>
                  <a:pt x="3019" y="2257"/>
                  <a:pt x="2893" y="1874"/>
                </a:cubicBezTo>
                <a:cubicBezTo>
                  <a:pt x="2731" y="1374"/>
                  <a:pt x="2463" y="776"/>
                  <a:pt x="1862" y="579"/>
                </a:cubicBezTo>
                <a:cubicBezTo>
                  <a:pt x="1753" y="543"/>
                  <a:pt x="1640" y="526"/>
                  <a:pt x="1525" y="526"/>
                </a:cubicBezTo>
                <a:cubicBezTo>
                  <a:pt x="1324" y="526"/>
                  <a:pt x="1119" y="580"/>
                  <a:pt x="925" y="685"/>
                </a:cubicBezTo>
                <a:cubicBezTo>
                  <a:pt x="549" y="894"/>
                  <a:pt x="272" y="1250"/>
                  <a:pt x="160" y="1668"/>
                </a:cubicBezTo>
                <a:cubicBezTo>
                  <a:pt x="1" y="2281"/>
                  <a:pt x="157" y="2884"/>
                  <a:pt x="348" y="3497"/>
                </a:cubicBezTo>
                <a:lnTo>
                  <a:pt x="1067" y="3273"/>
                </a:lnTo>
                <a:cubicBezTo>
                  <a:pt x="902" y="2749"/>
                  <a:pt x="778" y="2281"/>
                  <a:pt x="887" y="1859"/>
                </a:cubicBezTo>
                <a:cubicBezTo>
                  <a:pt x="949" y="1642"/>
                  <a:pt x="1093" y="1456"/>
                  <a:pt x="1288" y="1344"/>
                </a:cubicBezTo>
                <a:cubicBezTo>
                  <a:pt x="1349" y="1310"/>
                  <a:pt x="1432" y="1278"/>
                  <a:pt x="1523" y="1278"/>
                </a:cubicBezTo>
                <a:cubicBezTo>
                  <a:pt x="1559" y="1278"/>
                  <a:pt x="1595" y="1283"/>
                  <a:pt x="1632" y="1294"/>
                </a:cubicBezTo>
                <a:cubicBezTo>
                  <a:pt x="1912" y="1385"/>
                  <a:pt x="2071" y="1777"/>
                  <a:pt x="2180" y="2110"/>
                </a:cubicBezTo>
                <a:cubicBezTo>
                  <a:pt x="2336" y="2584"/>
                  <a:pt x="2530" y="3173"/>
                  <a:pt x="3066" y="3458"/>
                </a:cubicBezTo>
                <a:cubicBezTo>
                  <a:pt x="3256" y="3558"/>
                  <a:pt x="3455" y="3601"/>
                  <a:pt x="3652" y="3601"/>
                </a:cubicBezTo>
                <a:cubicBezTo>
                  <a:pt x="4109" y="3601"/>
                  <a:pt x="4557" y="3371"/>
                  <a:pt x="4851" y="3081"/>
                </a:cubicBezTo>
                <a:cubicBezTo>
                  <a:pt x="5180" y="2755"/>
                  <a:pt x="5384" y="2357"/>
                  <a:pt x="5578" y="1974"/>
                </a:cubicBezTo>
                <a:cubicBezTo>
                  <a:pt x="5619" y="1895"/>
                  <a:pt x="5658" y="1818"/>
                  <a:pt x="5696" y="1745"/>
                </a:cubicBezTo>
                <a:cubicBezTo>
                  <a:pt x="5875" y="1406"/>
                  <a:pt x="6126" y="1000"/>
                  <a:pt x="6491" y="832"/>
                </a:cubicBezTo>
                <a:cubicBezTo>
                  <a:pt x="6610" y="777"/>
                  <a:pt x="6741" y="751"/>
                  <a:pt x="6875" y="751"/>
                </a:cubicBezTo>
                <a:cubicBezTo>
                  <a:pt x="7243" y="751"/>
                  <a:pt x="7635" y="946"/>
                  <a:pt x="7866" y="1276"/>
                </a:cubicBezTo>
                <a:cubicBezTo>
                  <a:pt x="8169" y="1715"/>
                  <a:pt x="8216" y="2348"/>
                  <a:pt x="7993" y="2934"/>
                </a:cubicBezTo>
                <a:cubicBezTo>
                  <a:pt x="7792" y="3450"/>
                  <a:pt x="7395" y="3935"/>
                  <a:pt x="6815" y="4377"/>
                </a:cubicBezTo>
                <a:lnTo>
                  <a:pt x="7268" y="4975"/>
                </a:lnTo>
                <a:cubicBezTo>
                  <a:pt x="7963" y="4451"/>
                  <a:pt x="8443" y="3853"/>
                  <a:pt x="8690" y="3205"/>
                </a:cubicBezTo>
                <a:cubicBezTo>
                  <a:pt x="9006" y="2390"/>
                  <a:pt x="8926" y="1488"/>
                  <a:pt x="8481" y="850"/>
                </a:cubicBezTo>
                <a:cubicBezTo>
                  <a:pt x="8107" y="310"/>
                  <a:pt x="7479" y="0"/>
                  <a:pt x="68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8"/>
          <p:cNvSpPr/>
          <p:nvPr/>
        </p:nvSpPr>
        <p:spPr>
          <a:xfrm>
            <a:off x="-327754" y="-222531"/>
            <a:ext cx="1475955" cy="1599737"/>
          </a:xfrm>
          <a:custGeom>
            <a:avLst/>
            <a:gdLst/>
            <a:ahLst/>
            <a:cxnLst/>
            <a:rect l="l" t="t" r="r" b="b"/>
            <a:pathLst>
              <a:path w="4853" h="5260" extrusionOk="0">
                <a:moveTo>
                  <a:pt x="2845" y="2709"/>
                </a:moveTo>
                <a:cubicBezTo>
                  <a:pt x="3148" y="2783"/>
                  <a:pt x="3425" y="2936"/>
                  <a:pt x="3654" y="3148"/>
                </a:cubicBezTo>
                <a:cubicBezTo>
                  <a:pt x="3861" y="3345"/>
                  <a:pt x="3996" y="3572"/>
                  <a:pt x="4034" y="3796"/>
                </a:cubicBezTo>
                <a:cubicBezTo>
                  <a:pt x="4073" y="4023"/>
                  <a:pt x="4005" y="4249"/>
                  <a:pt x="3866" y="4379"/>
                </a:cubicBezTo>
                <a:cubicBezTo>
                  <a:pt x="3772" y="4466"/>
                  <a:pt x="3638" y="4510"/>
                  <a:pt x="3497" y="4510"/>
                </a:cubicBezTo>
                <a:cubicBezTo>
                  <a:pt x="3362" y="4510"/>
                  <a:pt x="3219" y="4469"/>
                  <a:pt x="3101" y="4385"/>
                </a:cubicBezTo>
                <a:cubicBezTo>
                  <a:pt x="2856" y="4217"/>
                  <a:pt x="2697" y="3887"/>
                  <a:pt x="2683" y="3531"/>
                </a:cubicBezTo>
                <a:cubicBezTo>
                  <a:pt x="2674" y="3278"/>
                  <a:pt x="2727" y="3004"/>
                  <a:pt x="2845" y="2709"/>
                </a:cubicBezTo>
                <a:close/>
                <a:moveTo>
                  <a:pt x="4296" y="0"/>
                </a:moveTo>
                <a:cubicBezTo>
                  <a:pt x="3504" y="451"/>
                  <a:pt x="2851" y="1108"/>
                  <a:pt x="2403" y="1900"/>
                </a:cubicBezTo>
                <a:cubicBezTo>
                  <a:pt x="1322" y="1900"/>
                  <a:pt x="359" y="2580"/>
                  <a:pt x="0" y="3599"/>
                </a:cubicBezTo>
                <a:lnTo>
                  <a:pt x="710" y="3852"/>
                </a:lnTo>
                <a:cubicBezTo>
                  <a:pt x="919" y="3278"/>
                  <a:pt x="1399" y="2848"/>
                  <a:pt x="1991" y="2698"/>
                </a:cubicBezTo>
                <a:cubicBezTo>
                  <a:pt x="2014" y="2692"/>
                  <a:pt x="2035" y="2689"/>
                  <a:pt x="2058" y="2683"/>
                </a:cubicBezTo>
                <a:lnTo>
                  <a:pt x="2058" y="2683"/>
                </a:lnTo>
                <a:cubicBezTo>
                  <a:pt x="1967" y="2966"/>
                  <a:pt x="1926" y="3260"/>
                  <a:pt x="1935" y="3554"/>
                </a:cubicBezTo>
                <a:cubicBezTo>
                  <a:pt x="1955" y="4155"/>
                  <a:pt x="2229" y="4697"/>
                  <a:pt x="2671" y="5000"/>
                </a:cubicBezTo>
                <a:cubicBezTo>
                  <a:pt x="2912" y="5168"/>
                  <a:pt x="3201" y="5259"/>
                  <a:pt x="3495" y="5259"/>
                </a:cubicBezTo>
                <a:cubicBezTo>
                  <a:pt x="3499" y="5259"/>
                  <a:pt x="3503" y="5259"/>
                  <a:pt x="3507" y="5259"/>
                </a:cubicBezTo>
                <a:cubicBezTo>
                  <a:pt x="3824" y="5259"/>
                  <a:pt x="4134" y="5145"/>
                  <a:pt x="4370" y="4932"/>
                </a:cubicBezTo>
                <a:cubicBezTo>
                  <a:pt x="4700" y="4629"/>
                  <a:pt x="4853" y="4146"/>
                  <a:pt x="4770" y="3669"/>
                </a:cubicBezTo>
                <a:cubicBezTo>
                  <a:pt x="4706" y="3284"/>
                  <a:pt x="4497" y="2915"/>
                  <a:pt x="4170" y="2600"/>
                </a:cubicBezTo>
                <a:cubicBezTo>
                  <a:pt x="3893" y="2341"/>
                  <a:pt x="3563" y="2144"/>
                  <a:pt x="3201" y="2029"/>
                </a:cubicBezTo>
                <a:cubicBezTo>
                  <a:pt x="3572" y="1461"/>
                  <a:pt x="4073" y="990"/>
                  <a:pt x="4664" y="657"/>
                </a:cubicBezTo>
                <a:lnTo>
                  <a:pt x="4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8"/>
          <p:cNvSpPr/>
          <p:nvPr/>
        </p:nvSpPr>
        <p:spPr>
          <a:xfrm>
            <a:off x="8067980" y="-172191"/>
            <a:ext cx="1076021" cy="1739030"/>
          </a:xfrm>
          <a:custGeom>
            <a:avLst/>
            <a:gdLst/>
            <a:ahLst/>
            <a:cxnLst/>
            <a:rect l="l" t="t" r="r" b="b"/>
            <a:pathLst>
              <a:path w="3538" h="5718" extrusionOk="0">
                <a:moveTo>
                  <a:pt x="2415" y="2616"/>
                </a:moveTo>
                <a:cubicBezTo>
                  <a:pt x="2432" y="2616"/>
                  <a:pt x="2448" y="2617"/>
                  <a:pt x="2465" y="2620"/>
                </a:cubicBezTo>
                <a:cubicBezTo>
                  <a:pt x="2545" y="2628"/>
                  <a:pt x="2621" y="2678"/>
                  <a:pt x="2639" y="2728"/>
                </a:cubicBezTo>
                <a:cubicBezTo>
                  <a:pt x="2671" y="2829"/>
                  <a:pt x="2518" y="3002"/>
                  <a:pt x="2339" y="3070"/>
                </a:cubicBezTo>
                <a:cubicBezTo>
                  <a:pt x="2233" y="3108"/>
                  <a:pt x="2124" y="3126"/>
                  <a:pt x="2014" y="3126"/>
                </a:cubicBezTo>
                <a:cubicBezTo>
                  <a:pt x="1909" y="3126"/>
                  <a:pt x="1803" y="3109"/>
                  <a:pt x="1703" y="3076"/>
                </a:cubicBezTo>
                <a:cubicBezTo>
                  <a:pt x="1803" y="2926"/>
                  <a:pt x="1935" y="2802"/>
                  <a:pt x="2091" y="2714"/>
                </a:cubicBezTo>
                <a:cubicBezTo>
                  <a:pt x="2176" y="2667"/>
                  <a:pt x="2296" y="2616"/>
                  <a:pt x="2415" y="2616"/>
                </a:cubicBezTo>
                <a:close/>
                <a:moveTo>
                  <a:pt x="2294" y="0"/>
                </a:moveTo>
                <a:cubicBezTo>
                  <a:pt x="1739" y="0"/>
                  <a:pt x="1192" y="203"/>
                  <a:pt x="796" y="582"/>
                </a:cubicBezTo>
                <a:cubicBezTo>
                  <a:pt x="168" y="1183"/>
                  <a:pt x="1" y="2163"/>
                  <a:pt x="395" y="2911"/>
                </a:cubicBezTo>
                <a:cubicBezTo>
                  <a:pt x="489" y="3094"/>
                  <a:pt x="619" y="3256"/>
                  <a:pt x="772" y="3394"/>
                </a:cubicBezTo>
                <a:cubicBezTo>
                  <a:pt x="687" y="3783"/>
                  <a:pt x="725" y="4192"/>
                  <a:pt x="881" y="4557"/>
                </a:cubicBezTo>
                <a:cubicBezTo>
                  <a:pt x="1193" y="5264"/>
                  <a:pt x="1956" y="5717"/>
                  <a:pt x="2716" y="5717"/>
                </a:cubicBezTo>
                <a:cubicBezTo>
                  <a:pt x="2916" y="5717"/>
                  <a:pt x="3113" y="5685"/>
                  <a:pt x="3301" y="5623"/>
                </a:cubicBezTo>
                <a:lnTo>
                  <a:pt x="3060" y="4910"/>
                </a:lnTo>
                <a:cubicBezTo>
                  <a:pt x="2948" y="4948"/>
                  <a:pt x="2830" y="4966"/>
                  <a:pt x="2712" y="4966"/>
                </a:cubicBezTo>
                <a:cubicBezTo>
                  <a:pt x="2241" y="4966"/>
                  <a:pt x="1758" y="4685"/>
                  <a:pt x="1570" y="4257"/>
                </a:cubicBezTo>
                <a:cubicBezTo>
                  <a:pt x="1505" y="4109"/>
                  <a:pt x="1476" y="3953"/>
                  <a:pt x="1479" y="3794"/>
                </a:cubicBezTo>
                <a:lnTo>
                  <a:pt x="1479" y="3794"/>
                </a:lnTo>
                <a:cubicBezTo>
                  <a:pt x="1652" y="3852"/>
                  <a:pt x="1832" y="3880"/>
                  <a:pt x="2012" y="3880"/>
                </a:cubicBezTo>
                <a:cubicBezTo>
                  <a:pt x="2212" y="3880"/>
                  <a:pt x="2413" y="3845"/>
                  <a:pt x="2604" y="3777"/>
                </a:cubicBezTo>
                <a:cubicBezTo>
                  <a:pt x="3110" y="3585"/>
                  <a:pt x="3537" y="3041"/>
                  <a:pt x="3349" y="2487"/>
                </a:cubicBezTo>
                <a:cubicBezTo>
                  <a:pt x="3240" y="2163"/>
                  <a:pt x="2933" y="1922"/>
                  <a:pt x="2565" y="1875"/>
                </a:cubicBezTo>
                <a:cubicBezTo>
                  <a:pt x="2516" y="1868"/>
                  <a:pt x="2467" y="1865"/>
                  <a:pt x="2417" y="1865"/>
                </a:cubicBezTo>
                <a:cubicBezTo>
                  <a:pt x="2192" y="1865"/>
                  <a:pt x="1958" y="1930"/>
                  <a:pt x="1729" y="2057"/>
                </a:cubicBezTo>
                <a:cubicBezTo>
                  <a:pt x="1476" y="2196"/>
                  <a:pt x="1261" y="2393"/>
                  <a:pt x="1099" y="2631"/>
                </a:cubicBezTo>
                <a:cubicBezTo>
                  <a:pt x="1084" y="2608"/>
                  <a:pt x="1072" y="2584"/>
                  <a:pt x="1058" y="2561"/>
                </a:cubicBezTo>
                <a:cubicBezTo>
                  <a:pt x="825" y="2119"/>
                  <a:pt x="940" y="1486"/>
                  <a:pt x="1317" y="1124"/>
                </a:cubicBezTo>
                <a:cubicBezTo>
                  <a:pt x="1568" y="882"/>
                  <a:pt x="1927" y="752"/>
                  <a:pt x="2291" y="752"/>
                </a:cubicBezTo>
                <a:cubicBezTo>
                  <a:pt x="2473" y="752"/>
                  <a:pt x="2656" y="785"/>
                  <a:pt x="2827" y="853"/>
                </a:cubicBezTo>
                <a:lnTo>
                  <a:pt x="3104" y="152"/>
                </a:lnTo>
                <a:cubicBezTo>
                  <a:pt x="2843" y="50"/>
                  <a:pt x="2568" y="0"/>
                  <a:pt x="22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8"/>
          <p:cNvSpPr/>
          <p:nvPr/>
        </p:nvSpPr>
        <p:spPr>
          <a:xfrm>
            <a:off x="7690556" y="3087165"/>
            <a:ext cx="1780696" cy="1621634"/>
          </a:xfrm>
          <a:custGeom>
            <a:avLst/>
            <a:gdLst/>
            <a:ahLst/>
            <a:cxnLst/>
            <a:rect l="l" t="t" r="r" b="b"/>
            <a:pathLst>
              <a:path w="5855" h="5332" extrusionOk="0">
                <a:moveTo>
                  <a:pt x="2998" y="0"/>
                </a:moveTo>
                <a:cubicBezTo>
                  <a:pt x="2103" y="0"/>
                  <a:pt x="1209" y="423"/>
                  <a:pt x="690" y="1147"/>
                </a:cubicBezTo>
                <a:cubicBezTo>
                  <a:pt x="1" y="2107"/>
                  <a:pt x="42" y="3511"/>
                  <a:pt x="784" y="4412"/>
                </a:cubicBezTo>
                <a:cubicBezTo>
                  <a:pt x="1258" y="4987"/>
                  <a:pt x="1985" y="5331"/>
                  <a:pt x="2707" y="5331"/>
                </a:cubicBezTo>
                <a:cubicBezTo>
                  <a:pt x="2751" y="5331"/>
                  <a:pt x="2798" y="5331"/>
                  <a:pt x="2842" y="5328"/>
                </a:cubicBezTo>
                <a:cubicBezTo>
                  <a:pt x="3649" y="5278"/>
                  <a:pt x="4394" y="4792"/>
                  <a:pt x="4745" y="4089"/>
                </a:cubicBezTo>
                <a:cubicBezTo>
                  <a:pt x="5104" y="3358"/>
                  <a:pt x="5001" y="2425"/>
                  <a:pt x="4485" y="1818"/>
                </a:cubicBezTo>
                <a:cubicBezTo>
                  <a:pt x="4109" y="1372"/>
                  <a:pt x="3538" y="1124"/>
                  <a:pt x="2971" y="1124"/>
                </a:cubicBezTo>
                <a:cubicBezTo>
                  <a:pt x="2726" y="1124"/>
                  <a:pt x="2481" y="1171"/>
                  <a:pt x="2253" y="1268"/>
                </a:cubicBezTo>
                <a:cubicBezTo>
                  <a:pt x="1715" y="1500"/>
                  <a:pt x="1323" y="1995"/>
                  <a:pt x="1255" y="2531"/>
                </a:cubicBezTo>
                <a:cubicBezTo>
                  <a:pt x="1179" y="3155"/>
                  <a:pt x="1564" y="3779"/>
                  <a:pt x="2136" y="3956"/>
                </a:cubicBezTo>
                <a:cubicBezTo>
                  <a:pt x="2239" y="3985"/>
                  <a:pt x="2344" y="3999"/>
                  <a:pt x="2449" y="3999"/>
                </a:cubicBezTo>
                <a:cubicBezTo>
                  <a:pt x="2678" y="3999"/>
                  <a:pt x="2905" y="3932"/>
                  <a:pt x="3099" y="3803"/>
                </a:cubicBezTo>
                <a:cubicBezTo>
                  <a:pt x="3366" y="3635"/>
                  <a:pt x="3543" y="3355"/>
                  <a:pt x="3584" y="3043"/>
                </a:cubicBezTo>
                <a:lnTo>
                  <a:pt x="2836" y="2961"/>
                </a:lnTo>
                <a:cubicBezTo>
                  <a:pt x="2822" y="3049"/>
                  <a:pt x="2766" y="3129"/>
                  <a:pt x="2686" y="3176"/>
                </a:cubicBezTo>
                <a:cubicBezTo>
                  <a:pt x="2617" y="3222"/>
                  <a:pt x="2536" y="3247"/>
                  <a:pt x="2454" y="3247"/>
                </a:cubicBezTo>
                <a:cubicBezTo>
                  <a:pt x="2421" y="3247"/>
                  <a:pt x="2389" y="3243"/>
                  <a:pt x="2356" y="3235"/>
                </a:cubicBezTo>
                <a:cubicBezTo>
                  <a:pt x="2133" y="3167"/>
                  <a:pt x="1971" y="2887"/>
                  <a:pt x="2003" y="2625"/>
                </a:cubicBezTo>
                <a:cubicBezTo>
                  <a:pt x="2035" y="2354"/>
                  <a:pt x="2256" y="2086"/>
                  <a:pt x="2551" y="1963"/>
                </a:cubicBezTo>
                <a:cubicBezTo>
                  <a:pt x="2684" y="1905"/>
                  <a:pt x="2829" y="1878"/>
                  <a:pt x="2976" y="1878"/>
                </a:cubicBezTo>
                <a:cubicBezTo>
                  <a:pt x="3325" y="1878"/>
                  <a:pt x="3683" y="2033"/>
                  <a:pt x="3911" y="2304"/>
                </a:cubicBezTo>
                <a:cubicBezTo>
                  <a:pt x="4238" y="2687"/>
                  <a:pt x="4303" y="3288"/>
                  <a:pt x="4070" y="3756"/>
                </a:cubicBezTo>
                <a:cubicBezTo>
                  <a:pt x="3841" y="4215"/>
                  <a:pt x="3328" y="4545"/>
                  <a:pt x="2795" y="4577"/>
                </a:cubicBezTo>
                <a:cubicBezTo>
                  <a:pt x="2764" y="4579"/>
                  <a:pt x="2733" y="4580"/>
                  <a:pt x="2702" y="4580"/>
                </a:cubicBezTo>
                <a:cubicBezTo>
                  <a:pt x="2202" y="4580"/>
                  <a:pt x="1697" y="4337"/>
                  <a:pt x="1364" y="3935"/>
                </a:cubicBezTo>
                <a:cubicBezTo>
                  <a:pt x="840" y="3299"/>
                  <a:pt x="811" y="2272"/>
                  <a:pt x="1302" y="1586"/>
                </a:cubicBezTo>
                <a:cubicBezTo>
                  <a:pt x="1681" y="1058"/>
                  <a:pt x="2333" y="749"/>
                  <a:pt x="2989" y="749"/>
                </a:cubicBezTo>
                <a:cubicBezTo>
                  <a:pt x="3186" y="749"/>
                  <a:pt x="3383" y="777"/>
                  <a:pt x="3573" y="835"/>
                </a:cubicBezTo>
                <a:cubicBezTo>
                  <a:pt x="4385" y="1082"/>
                  <a:pt x="5018" y="1860"/>
                  <a:pt x="5107" y="2725"/>
                </a:cubicBezTo>
                <a:lnTo>
                  <a:pt x="5855" y="2649"/>
                </a:lnTo>
                <a:cubicBezTo>
                  <a:pt x="5734" y="1491"/>
                  <a:pt x="4886" y="449"/>
                  <a:pt x="3790" y="116"/>
                </a:cubicBezTo>
                <a:cubicBezTo>
                  <a:pt x="3533" y="38"/>
                  <a:pt x="3266" y="0"/>
                  <a:pt x="29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8"/>
          <p:cNvSpPr/>
          <p:nvPr/>
        </p:nvSpPr>
        <p:spPr>
          <a:xfrm>
            <a:off x="7798218" y="4522051"/>
            <a:ext cx="1604907" cy="572681"/>
          </a:xfrm>
          <a:custGeom>
            <a:avLst/>
            <a:gdLst/>
            <a:ahLst/>
            <a:cxnLst/>
            <a:rect l="l" t="t" r="r" b="b"/>
            <a:pathLst>
              <a:path w="5277" h="1883" extrusionOk="0">
                <a:moveTo>
                  <a:pt x="4691" y="1"/>
                </a:moveTo>
                <a:cubicBezTo>
                  <a:pt x="4089" y="744"/>
                  <a:pt x="3207" y="1132"/>
                  <a:pt x="2318" y="1132"/>
                </a:cubicBezTo>
                <a:cubicBezTo>
                  <a:pt x="1667" y="1132"/>
                  <a:pt x="1013" y="925"/>
                  <a:pt x="459" y="498"/>
                </a:cubicBezTo>
                <a:lnTo>
                  <a:pt x="0" y="1093"/>
                </a:lnTo>
                <a:cubicBezTo>
                  <a:pt x="669" y="1605"/>
                  <a:pt x="1487" y="1882"/>
                  <a:pt x="2329" y="1882"/>
                </a:cubicBezTo>
                <a:cubicBezTo>
                  <a:pt x="2477" y="1882"/>
                  <a:pt x="2621" y="1873"/>
                  <a:pt x="2768" y="1856"/>
                </a:cubicBezTo>
                <a:cubicBezTo>
                  <a:pt x="3752" y="1738"/>
                  <a:pt x="4650" y="1240"/>
                  <a:pt x="5277" y="472"/>
                </a:cubicBezTo>
                <a:lnTo>
                  <a:pt x="46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28"/>
          <p:cNvGrpSpPr/>
          <p:nvPr/>
        </p:nvGrpSpPr>
        <p:grpSpPr>
          <a:xfrm>
            <a:off x="-123072" y="1564984"/>
            <a:ext cx="823287" cy="962883"/>
            <a:chOff x="-5288209" y="450959"/>
            <a:chExt cx="823287" cy="962883"/>
          </a:xfrm>
        </p:grpSpPr>
        <p:sp>
          <p:nvSpPr>
            <p:cNvPr id="336" name="Google Shape;336;p28"/>
            <p:cNvSpPr/>
            <p:nvPr/>
          </p:nvSpPr>
          <p:spPr>
            <a:xfrm>
              <a:off x="-4981038" y="450959"/>
              <a:ext cx="330896" cy="962883"/>
            </a:xfrm>
            <a:custGeom>
              <a:avLst/>
              <a:gdLst/>
              <a:ahLst/>
              <a:cxnLst/>
              <a:rect l="l" t="t" r="r" b="b"/>
              <a:pathLst>
                <a:path w="1088" h="3166" extrusionOk="0">
                  <a:moveTo>
                    <a:pt x="351" y="0"/>
                  </a:moveTo>
                  <a:cubicBezTo>
                    <a:pt x="142" y="1037"/>
                    <a:pt x="24" y="2091"/>
                    <a:pt x="1" y="3148"/>
                  </a:cubicBezTo>
                  <a:lnTo>
                    <a:pt x="752" y="3166"/>
                  </a:lnTo>
                  <a:cubicBezTo>
                    <a:pt x="775" y="2153"/>
                    <a:pt x="887" y="1143"/>
                    <a:pt x="1087" y="148"/>
                  </a:cubicBezTo>
                  <a:lnTo>
                    <a:pt x="3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-5288209" y="737450"/>
              <a:ext cx="823287" cy="326334"/>
            </a:xfrm>
            <a:custGeom>
              <a:avLst/>
              <a:gdLst/>
              <a:ahLst/>
              <a:cxnLst/>
              <a:rect l="l" t="t" r="r" b="b"/>
              <a:pathLst>
                <a:path w="2707" h="1073" extrusionOk="0">
                  <a:moveTo>
                    <a:pt x="98" y="1"/>
                  </a:moveTo>
                  <a:lnTo>
                    <a:pt x="1" y="748"/>
                  </a:lnTo>
                  <a:cubicBezTo>
                    <a:pt x="516" y="816"/>
                    <a:pt x="916" y="863"/>
                    <a:pt x="1305" y="910"/>
                  </a:cubicBezTo>
                  <a:cubicBezTo>
                    <a:pt x="1694" y="958"/>
                    <a:pt x="2094" y="1005"/>
                    <a:pt x="2610" y="1072"/>
                  </a:cubicBezTo>
                  <a:lnTo>
                    <a:pt x="2707" y="327"/>
                  </a:lnTo>
                  <a:cubicBezTo>
                    <a:pt x="2189" y="260"/>
                    <a:pt x="1782" y="210"/>
                    <a:pt x="1396" y="163"/>
                  </a:cubicBezTo>
                  <a:cubicBezTo>
                    <a:pt x="1008" y="118"/>
                    <a:pt x="607" y="68"/>
                    <a:pt x="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28"/>
          <p:cNvSpPr/>
          <p:nvPr/>
        </p:nvSpPr>
        <p:spPr>
          <a:xfrm>
            <a:off x="8656725" y="2065432"/>
            <a:ext cx="277673" cy="277065"/>
          </a:xfrm>
          <a:custGeom>
            <a:avLst/>
            <a:gdLst/>
            <a:ahLst/>
            <a:cxnLst/>
            <a:rect l="l" t="t" r="r" b="b"/>
            <a:pathLst>
              <a:path w="913" h="911" extrusionOk="0">
                <a:moveTo>
                  <a:pt x="456" y="1"/>
                </a:moveTo>
                <a:cubicBezTo>
                  <a:pt x="203" y="1"/>
                  <a:pt x="0" y="204"/>
                  <a:pt x="0" y="454"/>
                </a:cubicBezTo>
                <a:cubicBezTo>
                  <a:pt x="0" y="708"/>
                  <a:pt x="203" y="911"/>
                  <a:pt x="456" y="911"/>
                </a:cubicBezTo>
                <a:cubicBezTo>
                  <a:pt x="710" y="911"/>
                  <a:pt x="913" y="708"/>
                  <a:pt x="913" y="454"/>
                </a:cubicBezTo>
                <a:cubicBezTo>
                  <a:pt x="913" y="204"/>
                  <a:pt x="710" y="1"/>
                  <a:pt x="4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8"/>
          <p:cNvSpPr/>
          <p:nvPr/>
        </p:nvSpPr>
        <p:spPr>
          <a:xfrm>
            <a:off x="8619926" y="2458673"/>
            <a:ext cx="277977" cy="277977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457" y="0"/>
                </a:moveTo>
                <a:cubicBezTo>
                  <a:pt x="206" y="0"/>
                  <a:pt x="0" y="207"/>
                  <a:pt x="0" y="457"/>
                </a:cubicBezTo>
                <a:cubicBezTo>
                  <a:pt x="0" y="710"/>
                  <a:pt x="206" y="913"/>
                  <a:pt x="457" y="913"/>
                </a:cubicBezTo>
                <a:cubicBezTo>
                  <a:pt x="710" y="913"/>
                  <a:pt x="913" y="710"/>
                  <a:pt x="913" y="457"/>
                </a:cubicBezTo>
                <a:cubicBezTo>
                  <a:pt x="913" y="207"/>
                  <a:pt x="710" y="0"/>
                  <a:pt x="4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"/>
          <p:cNvSpPr/>
          <p:nvPr/>
        </p:nvSpPr>
        <p:spPr>
          <a:xfrm rot="-2466453">
            <a:off x="7551490" y="3763302"/>
            <a:ext cx="2739026" cy="1513064"/>
          </a:xfrm>
          <a:custGeom>
            <a:avLst/>
            <a:gdLst/>
            <a:ahLst/>
            <a:cxnLst/>
            <a:rect l="l" t="t" r="r" b="b"/>
            <a:pathLst>
              <a:path w="9006" h="4975" extrusionOk="0">
                <a:moveTo>
                  <a:pt x="6868" y="0"/>
                </a:moveTo>
                <a:cubicBezTo>
                  <a:pt x="6629" y="0"/>
                  <a:pt x="6391" y="48"/>
                  <a:pt x="6173" y="149"/>
                </a:cubicBezTo>
                <a:cubicBezTo>
                  <a:pt x="5605" y="411"/>
                  <a:pt x="5263" y="953"/>
                  <a:pt x="5033" y="1394"/>
                </a:cubicBezTo>
                <a:cubicBezTo>
                  <a:pt x="4989" y="1471"/>
                  <a:pt x="4948" y="1553"/>
                  <a:pt x="4910" y="1633"/>
                </a:cubicBezTo>
                <a:cubicBezTo>
                  <a:pt x="4730" y="1977"/>
                  <a:pt x="4565" y="2304"/>
                  <a:pt x="4321" y="2546"/>
                </a:cubicBezTo>
                <a:cubicBezTo>
                  <a:pt x="4149" y="2715"/>
                  <a:pt x="3890" y="2849"/>
                  <a:pt x="3655" y="2849"/>
                </a:cubicBezTo>
                <a:cubicBezTo>
                  <a:pt x="3571" y="2849"/>
                  <a:pt x="3490" y="2832"/>
                  <a:pt x="3417" y="2793"/>
                </a:cubicBezTo>
                <a:cubicBezTo>
                  <a:pt x="3146" y="2652"/>
                  <a:pt x="3019" y="2257"/>
                  <a:pt x="2893" y="1874"/>
                </a:cubicBezTo>
                <a:cubicBezTo>
                  <a:pt x="2731" y="1374"/>
                  <a:pt x="2463" y="776"/>
                  <a:pt x="1862" y="579"/>
                </a:cubicBezTo>
                <a:cubicBezTo>
                  <a:pt x="1753" y="543"/>
                  <a:pt x="1640" y="526"/>
                  <a:pt x="1525" y="526"/>
                </a:cubicBezTo>
                <a:cubicBezTo>
                  <a:pt x="1324" y="526"/>
                  <a:pt x="1119" y="580"/>
                  <a:pt x="925" y="685"/>
                </a:cubicBezTo>
                <a:cubicBezTo>
                  <a:pt x="549" y="894"/>
                  <a:pt x="272" y="1250"/>
                  <a:pt x="160" y="1668"/>
                </a:cubicBezTo>
                <a:cubicBezTo>
                  <a:pt x="1" y="2281"/>
                  <a:pt x="157" y="2884"/>
                  <a:pt x="348" y="3497"/>
                </a:cubicBezTo>
                <a:lnTo>
                  <a:pt x="1067" y="3273"/>
                </a:lnTo>
                <a:cubicBezTo>
                  <a:pt x="902" y="2749"/>
                  <a:pt x="778" y="2281"/>
                  <a:pt x="887" y="1859"/>
                </a:cubicBezTo>
                <a:cubicBezTo>
                  <a:pt x="949" y="1642"/>
                  <a:pt x="1093" y="1456"/>
                  <a:pt x="1288" y="1344"/>
                </a:cubicBezTo>
                <a:cubicBezTo>
                  <a:pt x="1349" y="1310"/>
                  <a:pt x="1432" y="1278"/>
                  <a:pt x="1523" y="1278"/>
                </a:cubicBezTo>
                <a:cubicBezTo>
                  <a:pt x="1559" y="1278"/>
                  <a:pt x="1595" y="1283"/>
                  <a:pt x="1632" y="1294"/>
                </a:cubicBezTo>
                <a:cubicBezTo>
                  <a:pt x="1912" y="1385"/>
                  <a:pt x="2071" y="1777"/>
                  <a:pt x="2180" y="2110"/>
                </a:cubicBezTo>
                <a:cubicBezTo>
                  <a:pt x="2336" y="2584"/>
                  <a:pt x="2530" y="3173"/>
                  <a:pt x="3066" y="3458"/>
                </a:cubicBezTo>
                <a:cubicBezTo>
                  <a:pt x="3256" y="3558"/>
                  <a:pt x="3455" y="3601"/>
                  <a:pt x="3652" y="3601"/>
                </a:cubicBezTo>
                <a:cubicBezTo>
                  <a:pt x="4109" y="3601"/>
                  <a:pt x="4557" y="3371"/>
                  <a:pt x="4851" y="3081"/>
                </a:cubicBezTo>
                <a:cubicBezTo>
                  <a:pt x="5180" y="2755"/>
                  <a:pt x="5384" y="2357"/>
                  <a:pt x="5578" y="1974"/>
                </a:cubicBezTo>
                <a:cubicBezTo>
                  <a:pt x="5619" y="1895"/>
                  <a:pt x="5658" y="1818"/>
                  <a:pt x="5696" y="1745"/>
                </a:cubicBezTo>
                <a:cubicBezTo>
                  <a:pt x="5875" y="1406"/>
                  <a:pt x="6126" y="1000"/>
                  <a:pt x="6491" y="832"/>
                </a:cubicBezTo>
                <a:cubicBezTo>
                  <a:pt x="6610" y="777"/>
                  <a:pt x="6741" y="751"/>
                  <a:pt x="6875" y="751"/>
                </a:cubicBezTo>
                <a:cubicBezTo>
                  <a:pt x="7243" y="751"/>
                  <a:pt x="7635" y="946"/>
                  <a:pt x="7866" y="1276"/>
                </a:cubicBezTo>
                <a:cubicBezTo>
                  <a:pt x="8169" y="1715"/>
                  <a:pt x="8216" y="2348"/>
                  <a:pt x="7993" y="2934"/>
                </a:cubicBezTo>
                <a:cubicBezTo>
                  <a:pt x="7792" y="3450"/>
                  <a:pt x="7395" y="3935"/>
                  <a:pt x="6815" y="4377"/>
                </a:cubicBezTo>
                <a:lnTo>
                  <a:pt x="7268" y="4975"/>
                </a:lnTo>
                <a:cubicBezTo>
                  <a:pt x="7963" y="4451"/>
                  <a:pt x="8443" y="3853"/>
                  <a:pt x="8690" y="3205"/>
                </a:cubicBezTo>
                <a:cubicBezTo>
                  <a:pt x="9006" y="2390"/>
                  <a:pt x="8926" y="1488"/>
                  <a:pt x="8481" y="850"/>
                </a:cubicBezTo>
                <a:cubicBezTo>
                  <a:pt x="8107" y="310"/>
                  <a:pt x="7479" y="0"/>
                  <a:pt x="68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29"/>
          <p:cNvGrpSpPr/>
          <p:nvPr/>
        </p:nvGrpSpPr>
        <p:grpSpPr>
          <a:xfrm>
            <a:off x="-4409" y="4180609"/>
            <a:ext cx="823287" cy="962883"/>
            <a:chOff x="-5288209" y="450959"/>
            <a:chExt cx="823287" cy="962883"/>
          </a:xfrm>
        </p:grpSpPr>
        <p:sp>
          <p:nvSpPr>
            <p:cNvPr id="343" name="Google Shape;343;p29"/>
            <p:cNvSpPr/>
            <p:nvPr/>
          </p:nvSpPr>
          <p:spPr>
            <a:xfrm>
              <a:off x="-4981038" y="450959"/>
              <a:ext cx="330896" cy="962883"/>
            </a:xfrm>
            <a:custGeom>
              <a:avLst/>
              <a:gdLst/>
              <a:ahLst/>
              <a:cxnLst/>
              <a:rect l="l" t="t" r="r" b="b"/>
              <a:pathLst>
                <a:path w="1088" h="3166" extrusionOk="0">
                  <a:moveTo>
                    <a:pt x="351" y="0"/>
                  </a:moveTo>
                  <a:cubicBezTo>
                    <a:pt x="142" y="1037"/>
                    <a:pt x="24" y="2091"/>
                    <a:pt x="1" y="3148"/>
                  </a:cubicBezTo>
                  <a:lnTo>
                    <a:pt x="752" y="3166"/>
                  </a:lnTo>
                  <a:cubicBezTo>
                    <a:pt x="775" y="2153"/>
                    <a:pt x="887" y="1143"/>
                    <a:pt x="1087" y="148"/>
                  </a:cubicBezTo>
                  <a:lnTo>
                    <a:pt x="3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-5288209" y="737450"/>
              <a:ext cx="823287" cy="326334"/>
            </a:xfrm>
            <a:custGeom>
              <a:avLst/>
              <a:gdLst/>
              <a:ahLst/>
              <a:cxnLst/>
              <a:rect l="l" t="t" r="r" b="b"/>
              <a:pathLst>
                <a:path w="2707" h="1073" extrusionOk="0">
                  <a:moveTo>
                    <a:pt x="98" y="1"/>
                  </a:moveTo>
                  <a:lnTo>
                    <a:pt x="1" y="748"/>
                  </a:lnTo>
                  <a:cubicBezTo>
                    <a:pt x="516" y="816"/>
                    <a:pt x="916" y="863"/>
                    <a:pt x="1305" y="910"/>
                  </a:cubicBezTo>
                  <a:cubicBezTo>
                    <a:pt x="1694" y="958"/>
                    <a:pt x="2094" y="1005"/>
                    <a:pt x="2610" y="1072"/>
                  </a:cubicBezTo>
                  <a:lnTo>
                    <a:pt x="2707" y="327"/>
                  </a:lnTo>
                  <a:cubicBezTo>
                    <a:pt x="2189" y="260"/>
                    <a:pt x="1782" y="210"/>
                    <a:pt x="1396" y="163"/>
                  </a:cubicBezTo>
                  <a:cubicBezTo>
                    <a:pt x="1008" y="118"/>
                    <a:pt x="607" y="68"/>
                    <a:pt x="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" name="Google Shape;345;p29"/>
          <p:cNvSpPr/>
          <p:nvPr/>
        </p:nvSpPr>
        <p:spPr>
          <a:xfrm rot="-7379057">
            <a:off x="109491" y="-569485"/>
            <a:ext cx="889588" cy="2218951"/>
          </a:xfrm>
          <a:custGeom>
            <a:avLst/>
            <a:gdLst/>
            <a:ahLst/>
            <a:cxnLst/>
            <a:rect l="l" t="t" r="r" b="b"/>
            <a:pathLst>
              <a:path w="2925" h="7296" extrusionOk="0">
                <a:moveTo>
                  <a:pt x="2321" y="0"/>
                </a:moveTo>
                <a:cubicBezTo>
                  <a:pt x="1817" y="0"/>
                  <a:pt x="1398" y="95"/>
                  <a:pt x="1049" y="285"/>
                </a:cubicBezTo>
                <a:cubicBezTo>
                  <a:pt x="439" y="617"/>
                  <a:pt x="0" y="1371"/>
                  <a:pt x="312" y="2063"/>
                </a:cubicBezTo>
                <a:cubicBezTo>
                  <a:pt x="486" y="2443"/>
                  <a:pt x="834" y="2685"/>
                  <a:pt x="1143" y="2897"/>
                </a:cubicBezTo>
                <a:cubicBezTo>
                  <a:pt x="1417" y="3088"/>
                  <a:pt x="1676" y="3268"/>
                  <a:pt x="1699" y="3471"/>
                </a:cubicBezTo>
                <a:cubicBezTo>
                  <a:pt x="1717" y="3636"/>
                  <a:pt x="1573" y="3851"/>
                  <a:pt x="1269" y="4107"/>
                </a:cubicBezTo>
                <a:lnTo>
                  <a:pt x="1172" y="4186"/>
                </a:lnTo>
                <a:cubicBezTo>
                  <a:pt x="866" y="4439"/>
                  <a:pt x="518" y="4725"/>
                  <a:pt x="389" y="5164"/>
                </a:cubicBezTo>
                <a:cubicBezTo>
                  <a:pt x="215" y="5756"/>
                  <a:pt x="539" y="6439"/>
                  <a:pt x="1178" y="6825"/>
                </a:cubicBezTo>
                <a:cubicBezTo>
                  <a:pt x="1690" y="7131"/>
                  <a:pt x="2288" y="7219"/>
                  <a:pt x="2812" y="7296"/>
                </a:cubicBezTo>
                <a:lnTo>
                  <a:pt x="2924" y="6551"/>
                </a:lnTo>
                <a:cubicBezTo>
                  <a:pt x="2444" y="6480"/>
                  <a:pt x="1950" y="6409"/>
                  <a:pt x="1567" y="6177"/>
                </a:cubicBezTo>
                <a:cubicBezTo>
                  <a:pt x="1281" y="6006"/>
                  <a:pt x="1025" y="5667"/>
                  <a:pt x="1110" y="5376"/>
                </a:cubicBezTo>
                <a:cubicBezTo>
                  <a:pt x="1175" y="5158"/>
                  <a:pt x="1405" y="4967"/>
                  <a:pt x="1652" y="4763"/>
                </a:cubicBezTo>
                <a:lnTo>
                  <a:pt x="1752" y="4681"/>
                </a:lnTo>
                <a:cubicBezTo>
                  <a:pt x="1941" y="4522"/>
                  <a:pt x="2518" y="4036"/>
                  <a:pt x="2444" y="3382"/>
                </a:cubicBezTo>
                <a:cubicBezTo>
                  <a:pt x="2382" y="2844"/>
                  <a:pt x="1953" y="2543"/>
                  <a:pt x="1570" y="2278"/>
                </a:cubicBezTo>
                <a:cubicBezTo>
                  <a:pt x="1319" y="2107"/>
                  <a:pt x="1084" y="1942"/>
                  <a:pt x="998" y="1751"/>
                </a:cubicBezTo>
                <a:cubicBezTo>
                  <a:pt x="872" y="1471"/>
                  <a:pt x="1107" y="1109"/>
                  <a:pt x="1408" y="947"/>
                </a:cubicBezTo>
                <a:cubicBezTo>
                  <a:pt x="1645" y="818"/>
                  <a:pt x="1947" y="753"/>
                  <a:pt x="2320" y="753"/>
                </a:cubicBezTo>
                <a:cubicBezTo>
                  <a:pt x="2465" y="753"/>
                  <a:pt x="2621" y="763"/>
                  <a:pt x="2789" y="782"/>
                </a:cubicBezTo>
                <a:lnTo>
                  <a:pt x="2877" y="34"/>
                </a:lnTo>
                <a:cubicBezTo>
                  <a:pt x="2681" y="12"/>
                  <a:pt x="2496" y="0"/>
                  <a:pt x="23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"/>
          <p:cNvSpPr/>
          <p:nvPr/>
        </p:nvSpPr>
        <p:spPr>
          <a:xfrm>
            <a:off x="8295020" y="-186509"/>
            <a:ext cx="1241469" cy="1107042"/>
          </a:xfrm>
          <a:custGeom>
            <a:avLst/>
            <a:gdLst/>
            <a:ahLst/>
            <a:cxnLst/>
            <a:rect l="l" t="t" r="r" b="b"/>
            <a:pathLst>
              <a:path w="4082" h="3640" extrusionOk="0">
                <a:moveTo>
                  <a:pt x="1888" y="887"/>
                </a:moveTo>
                <a:lnTo>
                  <a:pt x="3095" y="1876"/>
                </a:lnTo>
                <a:lnTo>
                  <a:pt x="1072" y="2618"/>
                </a:lnTo>
                <a:lnTo>
                  <a:pt x="1888" y="887"/>
                </a:lnTo>
                <a:close/>
                <a:moveTo>
                  <a:pt x="1994" y="0"/>
                </a:moveTo>
                <a:lnTo>
                  <a:pt x="1414" y="130"/>
                </a:lnTo>
                <a:lnTo>
                  <a:pt x="0" y="3125"/>
                </a:lnTo>
                <a:lnTo>
                  <a:pt x="468" y="3640"/>
                </a:lnTo>
                <a:lnTo>
                  <a:pt x="3972" y="2356"/>
                </a:lnTo>
                <a:lnTo>
                  <a:pt x="4081" y="1711"/>
                </a:lnTo>
                <a:lnTo>
                  <a:pt x="199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9"/>
          <p:cNvSpPr/>
          <p:nvPr/>
        </p:nvSpPr>
        <p:spPr>
          <a:xfrm rot="9724957">
            <a:off x="-352617" y="1891754"/>
            <a:ext cx="930038" cy="2321444"/>
          </a:xfrm>
          <a:custGeom>
            <a:avLst/>
            <a:gdLst/>
            <a:ahLst/>
            <a:cxnLst/>
            <a:rect l="l" t="t" r="r" b="b"/>
            <a:pathLst>
              <a:path w="3058" h="7633" extrusionOk="0">
                <a:moveTo>
                  <a:pt x="1019" y="4143"/>
                </a:moveTo>
                <a:cubicBezTo>
                  <a:pt x="1052" y="4143"/>
                  <a:pt x="1084" y="4146"/>
                  <a:pt x="1117" y="4149"/>
                </a:cubicBezTo>
                <a:cubicBezTo>
                  <a:pt x="1028" y="4217"/>
                  <a:pt x="946" y="4255"/>
                  <a:pt x="872" y="4258"/>
                </a:cubicBezTo>
                <a:cubicBezTo>
                  <a:pt x="837" y="4258"/>
                  <a:pt x="802" y="4243"/>
                  <a:pt x="775" y="4217"/>
                </a:cubicBezTo>
                <a:cubicBezTo>
                  <a:pt x="846" y="4167"/>
                  <a:pt x="931" y="4143"/>
                  <a:pt x="1019" y="4143"/>
                </a:cubicBezTo>
                <a:close/>
                <a:moveTo>
                  <a:pt x="575" y="0"/>
                </a:moveTo>
                <a:lnTo>
                  <a:pt x="366" y="721"/>
                </a:lnTo>
                <a:cubicBezTo>
                  <a:pt x="1552" y="1063"/>
                  <a:pt x="2144" y="2388"/>
                  <a:pt x="1608" y="3501"/>
                </a:cubicBezTo>
                <a:cubicBezTo>
                  <a:pt x="1424" y="3430"/>
                  <a:pt x="1231" y="3392"/>
                  <a:pt x="1033" y="3392"/>
                </a:cubicBezTo>
                <a:cubicBezTo>
                  <a:pt x="1025" y="3392"/>
                  <a:pt x="1018" y="3392"/>
                  <a:pt x="1011" y="3392"/>
                </a:cubicBezTo>
                <a:cubicBezTo>
                  <a:pt x="554" y="3395"/>
                  <a:pt x="48" y="3669"/>
                  <a:pt x="12" y="4170"/>
                </a:cubicBezTo>
                <a:cubicBezTo>
                  <a:pt x="1" y="4382"/>
                  <a:pt x="80" y="4588"/>
                  <a:pt x="230" y="4738"/>
                </a:cubicBezTo>
                <a:cubicBezTo>
                  <a:pt x="402" y="4912"/>
                  <a:pt x="635" y="5009"/>
                  <a:pt x="880" y="5009"/>
                </a:cubicBezTo>
                <a:cubicBezTo>
                  <a:pt x="887" y="5009"/>
                  <a:pt x="894" y="5009"/>
                  <a:pt x="902" y="5009"/>
                </a:cubicBezTo>
                <a:cubicBezTo>
                  <a:pt x="1208" y="4994"/>
                  <a:pt x="1508" y="4844"/>
                  <a:pt x="1788" y="4552"/>
                </a:cubicBezTo>
                <a:cubicBezTo>
                  <a:pt x="1909" y="4705"/>
                  <a:pt x="1988" y="4882"/>
                  <a:pt x="2027" y="5074"/>
                </a:cubicBezTo>
                <a:cubicBezTo>
                  <a:pt x="2088" y="5403"/>
                  <a:pt x="2100" y="5880"/>
                  <a:pt x="1809" y="6260"/>
                </a:cubicBezTo>
                <a:cubicBezTo>
                  <a:pt x="1541" y="6614"/>
                  <a:pt x="1064" y="6823"/>
                  <a:pt x="395" y="6881"/>
                </a:cubicBezTo>
                <a:lnTo>
                  <a:pt x="460" y="7632"/>
                </a:lnTo>
                <a:cubicBezTo>
                  <a:pt x="1352" y="7553"/>
                  <a:pt x="2006" y="7247"/>
                  <a:pt x="2409" y="6717"/>
                </a:cubicBezTo>
                <a:cubicBezTo>
                  <a:pt x="2771" y="6243"/>
                  <a:pt x="2895" y="5627"/>
                  <a:pt x="2766" y="4938"/>
                </a:cubicBezTo>
                <a:cubicBezTo>
                  <a:pt x="2695" y="4552"/>
                  <a:pt x="2512" y="4202"/>
                  <a:pt x="2239" y="3922"/>
                </a:cubicBezTo>
                <a:cubicBezTo>
                  <a:pt x="3057" y="2382"/>
                  <a:pt x="2250" y="480"/>
                  <a:pt x="5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9"/>
          <p:cNvSpPr/>
          <p:nvPr/>
        </p:nvSpPr>
        <p:spPr>
          <a:xfrm>
            <a:off x="8617648" y="1673652"/>
            <a:ext cx="277977" cy="277673"/>
          </a:xfrm>
          <a:custGeom>
            <a:avLst/>
            <a:gdLst/>
            <a:ahLst/>
            <a:cxnLst/>
            <a:rect l="l" t="t" r="r" b="b"/>
            <a:pathLst>
              <a:path w="914" h="913" extrusionOk="0">
                <a:moveTo>
                  <a:pt x="457" y="0"/>
                </a:moveTo>
                <a:cubicBezTo>
                  <a:pt x="204" y="0"/>
                  <a:pt x="1" y="206"/>
                  <a:pt x="1" y="456"/>
                </a:cubicBezTo>
                <a:cubicBezTo>
                  <a:pt x="1" y="710"/>
                  <a:pt x="204" y="913"/>
                  <a:pt x="457" y="913"/>
                </a:cubicBezTo>
                <a:cubicBezTo>
                  <a:pt x="708" y="913"/>
                  <a:pt x="914" y="710"/>
                  <a:pt x="914" y="456"/>
                </a:cubicBezTo>
                <a:cubicBezTo>
                  <a:pt x="914" y="206"/>
                  <a:pt x="708" y="0"/>
                  <a:pt x="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9"/>
          <p:cNvSpPr/>
          <p:nvPr/>
        </p:nvSpPr>
        <p:spPr>
          <a:xfrm>
            <a:off x="8726223" y="1228406"/>
            <a:ext cx="277977" cy="277977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457" y="1"/>
                </a:moveTo>
                <a:cubicBezTo>
                  <a:pt x="203" y="1"/>
                  <a:pt x="0" y="204"/>
                  <a:pt x="0" y="457"/>
                </a:cubicBezTo>
                <a:cubicBezTo>
                  <a:pt x="0" y="707"/>
                  <a:pt x="203" y="913"/>
                  <a:pt x="457" y="913"/>
                </a:cubicBezTo>
                <a:cubicBezTo>
                  <a:pt x="707" y="913"/>
                  <a:pt x="913" y="707"/>
                  <a:pt x="913" y="457"/>
                </a:cubicBezTo>
                <a:cubicBezTo>
                  <a:pt x="913" y="204"/>
                  <a:pt x="707" y="1"/>
                  <a:pt x="4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9"/>
          <p:cNvSpPr/>
          <p:nvPr/>
        </p:nvSpPr>
        <p:spPr>
          <a:xfrm rot="1267248" flipH="1">
            <a:off x="7226609" y="-825413"/>
            <a:ext cx="974747" cy="1540739"/>
          </a:xfrm>
          <a:custGeom>
            <a:avLst/>
            <a:gdLst/>
            <a:ahLst/>
            <a:cxnLst/>
            <a:rect l="l" t="t" r="r" b="b"/>
            <a:pathLst>
              <a:path w="3205" h="5066" extrusionOk="0">
                <a:moveTo>
                  <a:pt x="2149" y="2574"/>
                </a:moveTo>
                <a:cubicBezTo>
                  <a:pt x="2224" y="2574"/>
                  <a:pt x="2295" y="2607"/>
                  <a:pt x="2312" y="2639"/>
                </a:cubicBezTo>
                <a:cubicBezTo>
                  <a:pt x="2342" y="2698"/>
                  <a:pt x="2283" y="2842"/>
                  <a:pt x="2165" y="2943"/>
                </a:cubicBezTo>
                <a:cubicBezTo>
                  <a:pt x="2009" y="3069"/>
                  <a:pt x="1816" y="3136"/>
                  <a:pt x="1620" y="3136"/>
                </a:cubicBezTo>
                <a:cubicBezTo>
                  <a:pt x="1564" y="3136"/>
                  <a:pt x="1508" y="3130"/>
                  <a:pt x="1453" y="3119"/>
                </a:cubicBezTo>
                <a:cubicBezTo>
                  <a:pt x="1526" y="3010"/>
                  <a:pt x="1615" y="2910"/>
                  <a:pt x="1709" y="2819"/>
                </a:cubicBezTo>
                <a:cubicBezTo>
                  <a:pt x="1856" y="2677"/>
                  <a:pt x="1991" y="2595"/>
                  <a:pt x="2109" y="2577"/>
                </a:cubicBezTo>
                <a:cubicBezTo>
                  <a:pt x="2123" y="2575"/>
                  <a:pt x="2136" y="2574"/>
                  <a:pt x="2149" y="2574"/>
                </a:cubicBezTo>
                <a:close/>
                <a:moveTo>
                  <a:pt x="2542" y="1"/>
                </a:moveTo>
                <a:cubicBezTo>
                  <a:pt x="1874" y="98"/>
                  <a:pt x="1249" y="395"/>
                  <a:pt x="755" y="855"/>
                </a:cubicBezTo>
                <a:cubicBezTo>
                  <a:pt x="340" y="1241"/>
                  <a:pt x="95" y="1682"/>
                  <a:pt x="45" y="2133"/>
                </a:cubicBezTo>
                <a:cubicBezTo>
                  <a:pt x="1" y="2595"/>
                  <a:pt x="157" y="3051"/>
                  <a:pt x="472" y="3390"/>
                </a:cubicBezTo>
                <a:cubicBezTo>
                  <a:pt x="278" y="3926"/>
                  <a:pt x="242" y="4509"/>
                  <a:pt x="372" y="5066"/>
                </a:cubicBezTo>
                <a:lnTo>
                  <a:pt x="1099" y="4892"/>
                </a:lnTo>
                <a:cubicBezTo>
                  <a:pt x="1017" y="4536"/>
                  <a:pt x="1023" y="4164"/>
                  <a:pt x="1123" y="3811"/>
                </a:cubicBezTo>
                <a:cubicBezTo>
                  <a:pt x="1282" y="3862"/>
                  <a:pt x="1448" y="3887"/>
                  <a:pt x="1615" y="3887"/>
                </a:cubicBezTo>
                <a:cubicBezTo>
                  <a:pt x="1988" y="3887"/>
                  <a:pt x="2361" y="3761"/>
                  <a:pt x="2648" y="3517"/>
                </a:cubicBezTo>
                <a:cubicBezTo>
                  <a:pt x="2963" y="3249"/>
                  <a:pt x="3205" y="2757"/>
                  <a:pt x="2987" y="2312"/>
                </a:cubicBezTo>
                <a:cubicBezTo>
                  <a:pt x="2840" y="2012"/>
                  <a:pt x="2510" y="1823"/>
                  <a:pt x="2150" y="1823"/>
                </a:cubicBezTo>
                <a:cubicBezTo>
                  <a:pt x="2098" y="1823"/>
                  <a:pt x="2045" y="1827"/>
                  <a:pt x="1991" y="1835"/>
                </a:cubicBezTo>
                <a:cubicBezTo>
                  <a:pt x="1715" y="1880"/>
                  <a:pt x="1453" y="2024"/>
                  <a:pt x="1188" y="2277"/>
                </a:cubicBezTo>
                <a:cubicBezTo>
                  <a:pt x="1070" y="2392"/>
                  <a:pt x="964" y="2516"/>
                  <a:pt x="867" y="2645"/>
                </a:cubicBezTo>
                <a:cubicBezTo>
                  <a:pt x="802" y="2513"/>
                  <a:pt x="778" y="2362"/>
                  <a:pt x="793" y="2215"/>
                </a:cubicBezTo>
                <a:cubicBezTo>
                  <a:pt x="828" y="1874"/>
                  <a:pt x="1070" y="1585"/>
                  <a:pt x="1264" y="1405"/>
                </a:cubicBezTo>
                <a:cubicBezTo>
                  <a:pt x="1650" y="1049"/>
                  <a:pt x="2130" y="819"/>
                  <a:pt x="2648" y="746"/>
                </a:cubicBezTo>
                <a:lnTo>
                  <a:pt x="254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9"/>
          <p:cNvSpPr/>
          <p:nvPr/>
        </p:nvSpPr>
        <p:spPr>
          <a:xfrm rot="411890">
            <a:off x="1024151" y="4697028"/>
            <a:ext cx="817212" cy="833331"/>
          </a:xfrm>
          <a:custGeom>
            <a:avLst/>
            <a:gdLst/>
            <a:ahLst/>
            <a:cxnLst/>
            <a:rect l="l" t="t" r="r" b="b"/>
            <a:pathLst>
              <a:path w="2687" h="2740" extrusionOk="0">
                <a:moveTo>
                  <a:pt x="136" y="1"/>
                </a:moveTo>
                <a:lnTo>
                  <a:pt x="1" y="740"/>
                </a:lnTo>
                <a:cubicBezTo>
                  <a:pt x="976" y="917"/>
                  <a:pt x="1794" y="1759"/>
                  <a:pt x="1944" y="2739"/>
                </a:cubicBezTo>
                <a:lnTo>
                  <a:pt x="2686" y="2627"/>
                </a:lnTo>
                <a:cubicBezTo>
                  <a:pt x="2489" y="1338"/>
                  <a:pt x="1417" y="234"/>
                  <a:pt x="1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9"/>
          <p:cNvSpPr/>
          <p:nvPr/>
        </p:nvSpPr>
        <p:spPr>
          <a:xfrm>
            <a:off x="248273" y="1713081"/>
            <a:ext cx="277977" cy="277977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457" y="1"/>
                </a:moveTo>
                <a:cubicBezTo>
                  <a:pt x="203" y="1"/>
                  <a:pt x="0" y="204"/>
                  <a:pt x="0" y="457"/>
                </a:cubicBezTo>
                <a:cubicBezTo>
                  <a:pt x="0" y="707"/>
                  <a:pt x="203" y="913"/>
                  <a:pt x="457" y="913"/>
                </a:cubicBezTo>
                <a:cubicBezTo>
                  <a:pt x="707" y="913"/>
                  <a:pt x="913" y="707"/>
                  <a:pt x="913" y="457"/>
                </a:cubicBezTo>
                <a:cubicBezTo>
                  <a:pt x="913" y="204"/>
                  <a:pt x="707" y="1"/>
                  <a:pt x="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9"/>
          <p:cNvSpPr/>
          <p:nvPr/>
        </p:nvSpPr>
        <p:spPr>
          <a:xfrm rot="1103416">
            <a:off x="8522403" y="2207487"/>
            <a:ext cx="1111907" cy="883504"/>
          </a:xfrm>
          <a:custGeom>
            <a:avLst/>
            <a:gdLst/>
            <a:ahLst/>
            <a:cxnLst/>
            <a:rect l="l" t="t" r="r" b="b"/>
            <a:pathLst>
              <a:path w="3656" h="2905" extrusionOk="0">
                <a:moveTo>
                  <a:pt x="2963" y="1"/>
                </a:moveTo>
                <a:cubicBezTo>
                  <a:pt x="2468" y="1184"/>
                  <a:pt x="1279" y="2050"/>
                  <a:pt x="1" y="2153"/>
                </a:cubicBezTo>
                <a:lnTo>
                  <a:pt x="63" y="2904"/>
                </a:lnTo>
                <a:cubicBezTo>
                  <a:pt x="1612" y="2777"/>
                  <a:pt x="3057" y="1726"/>
                  <a:pt x="3655" y="289"/>
                </a:cubicBezTo>
                <a:lnTo>
                  <a:pt x="29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569525" y="2571075"/>
            <a:ext cx="400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947400" y="1321725"/>
            <a:ext cx="1249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Raleway"/>
              <a:buNone/>
              <a:defRPr sz="6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Raleway"/>
              <a:buNone/>
              <a:defRPr sz="6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Raleway"/>
              <a:buNone/>
              <a:defRPr sz="6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Raleway"/>
              <a:buNone/>
              <a:defRPr sz="6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Raleway"/>
              <a:buNone/>
              <a:defRPr sz="6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Raleway"/>
              <a:buNone/>
              <a:defRPr sz="6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Raleway"/>
              <a:buNone/>
              <a:defRPr sz="6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Raleway"/>
              <a:buNone/>
              <a:defRPr sz="6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255200" y="3412875"/>
            <a:ext cx="46335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-5400000">
            <a:off x="7552940" y="753409"/>
            <a:ext cx="2739017" cy="1513059"/>
          </a:xfrm>
          <a:custGeom>
            <a:avLst/>
            <a:gdLst/>
            <a:ahLst/>
            <a:cxnLst/>
            <a:rect l="l" t="t" r="r" b="b"/>
            <a:pathLst>
              <a:path w="9006" h="4975" extrusionOk="0">
                <a:moveTo>
                  <a:pt x="6868" y="0"/>
                </a:moveTo>
                <a:cubicBezTo>
                  <a:pt x="6629" y="0"/>
                  <a:pt x="6391" y="48"/>
                  <a:pt x="6173" y="149"/>
                </a:cubicBezTo>
                <a:cubicBezTo>
                  <a:pt x="5605" y="411"/>
                  <a:pt x="5263" y="953"/>
                  <a:pt x="5033" y="1394"/>
                </a:cubicBezTo>
                <a:cubicBezTo>
                  <a:pt x="4989" y="1471"/>
                  <a:pt x="4948" y="1553"/>
                  <a:pt x="4910" y="1633"/>
                </a:cubicBezTo>
                <a:cubicBezTo>
                  <a:pt x="4730" y="1977"/>
                  <a:pt x="4565" y="2304"/>
                  <a:pt x="4321" y="2546"/>
                </a:cubicBezTo>
                <a:cubicBezTo>
                  <a:pt x="4149" y="2715"/>
                  <a:pt x="3890" y="2849"/>
                  <a:pt x="3655" y="2849"/>
                </a:cubicBezTo>
                <a:cubicBezTo>
                  <a:pt x="3571" y="2849"/>
                  <a:pt x="3490" y="2832"/>
                  <a:pt x="3417" y="2793"/>
                </a:cubicBezTo>
                <a:cubicBezTo>
                  <a:pt x="3146" y="2652"/>
                  <a:pt x="3019" y="2257"/>
                  <a:pt x="2893" y="1874"/>
                </a:cubicBezTo>
                <a:cubicBezTo>
                  <a:pt x="2731" y="1374"/>
                  <a:pt x="2463" y="776"/>
                  <a:pt x="1862" y="579"/>
                </a:cubicBezTo>
                <a:cubicBezTo>
                  <a:pt x="1753" y="543"/>
                  <a:pt x="1640" y="526"/>
                  <a:pt x="1525" y="526"/>
                </a:cubicBezTo>
                <a:cubicBezTo>
                  <a:pt x="1324" y="526"/>
                  <a:pt x="1119" y="580"/>
                  <a:pt x="925" y="685"/>
                </a:cubicBezTo>
                <a:cubicBezTo>
                  <a:pt x="549" y="894"/>
                  <a:pt x="272" y="1250"/>
                  <a:pt x="160" y="1668"/>
                </a:cubicBezTo>
                <a:cubicBezTo>
                  <a:pt x="1" y="2281"/>
                  <a:pt x="157" y="2884"/>
                  <a:pt x="348" y="3497"/>
                </a:cubicBezTo>
                <a:lnTo>
                  <a:pt x="1067" y="3273"/>
                </a:lnTo>
                <a:cubicBezTo>
                  <a:pt x="902" y="2749"/>
                  <a:pt x="778" y="2281"/>
                  <a:pt x="887" y="1859"/>
                </a:cubicBezTo>
                <a:cubicBezTo>
                  <a:pt x="949" y="1642"/>
                  <a:pt x="1093" y="1456"/>
                  <a:pt x="1288" y="1344"/>
                </a:cubicBezTo>
                <a:cubicBezTo>
                  <a:pt x="1349" y="1310"/>
                  <a:pt x="1432" y="1278"/>
                  <a:pt x="1523" y="1278"/>
                </a:cubicBezTo>
                <a:cubicBezTo>
                  <a:pt x="1559" y="1278"/>
                  <a:pt x="1595" y="1283"/>
                  <a:pt x="1632" y="1294"/>
                </a:cubicBezTo>
                <a:cubicBezTo>
                  <a:pt x="1912" y="1385"/>
                  <a:pt x="2071" y="1777"/>
                  <a:pt x="2180" y="2110"/>
                </a:cubicBezTo>
                <a:cubicBezTo>
                  <a:pt x="2336" y="2584"/>
                  <a:pt x="2530" y="3173"/>
                  <a:pt x="3066" y="3458"/>
                </a:cubicBezTo>
                <a:cubicBezTo>
                  <a:pt x="3256" y="3558"/>
                  <a:pt x="3455" y="3601"/>
                  <a:pt x="3652" y="3601"/>
                </a:cubicBezTo>
                <a:cubicBezTo>
                  <a:pt x="4109" y="3601"/>
                  <a:pt x="4557" y="3371"/>
                  <a:pt x="4851" y="3081"/>
                </a:cubicBezTo>
                <a:cubicBezTo>
                  <a:pt x="5180" y="2755"/>
                  <a:pt x="5384" y="2357"/>
                  <a:pt x="5578" y="1974"/>
                </a:cubicBezTo>
                <a:cubicBezTo>
                  <a:pt x="5619" y="1895"/>
                  <a:pt x="5658" y="1818"/>
                  <a:pt x="5696" y="1745"/>
                </a:cubicBezTo>
                <a:cubicBezTo>
                  <a:pt x="5875" y="1406"/>
                  <a:pt x="6126" y="1000"/>
                  <a:pt x="6491" y="832"/>
                </a:cubicBezTo>
                <a:cubicBezTo>
                  <a:pt x="6610" y="777"/>
                  <a:pt x="6741" y="751"/>
                  <a:pt x="6875" y="751"/>
                </a:cubicBezTo>
                <a:cubicBezTo>
                  <a:pt x="7243" y="751"/>
                  <a:pt x="7635" y="946"/>
                  <a:pt x="7866" y="1276"/>
                </a:cubicBezTo>
                <a:cubicBezTo>
                  <a:pt x="8169" y="1715"/>
                  <a:pt x="8216" y="2348"/>
                  <a:pt x="7993" y="2934"/>
                </a:cubicBezTo>
                <a:cubicBezTo>
                  <a:pt x="7792" y="3450"/>
                  <a:pt x="7395" y="3935"/>
                  <a:pt x="6815" y="4377"/>
                </a:cubicBezTo>
                <a:lnTo>
                  <a:pt x="7268" y="4975"/>
                </a:lnTo>
                <a:cubicBezTo>
                  <a:pt x="7963" y="4451"/>
                  <a:pt x="8443" y="3853"/>
                  <a:pt x="8690" y="3205"/>
                </a:cubicBezTo>
                <a:cubicBezTo>
                  <a:pt x="9006" y="2390"/>
                  <a:pt x="8926" y="1488"/>
                  <a:pt x="8481" y="850"/>
                </a:cubicBezTo>
                <a:cubicBezTo>
                  <a:pt x="8107" y="310"/>
                  <a:pt x="7479" y="0"/>
                  <a:pt x="68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-82680" y="2968525"/>
            <a:ext cx="889588" cy="2218951"/>
          </a:xfrm>
          <a:custGeom>
            <a:avLst/>
            <a:gdLst/>
            <a:ahLst/>
            <a:cxnLst/>
            <a:rect l="l" t="t" r="r" b="b"/>
            <a:pathLst>
              <a:path w="2925" h="7296" extrusionOk="0">
                <a:moveTo>
                  <a:pt x="2321" y="0"/>
                </a:moveTo>
                <a:cubicBezTo>
                  <a:pt x="1817" y="0"/>
                  <a:pt x="1398" y="95"/>
                  <a:pt x="1049" y="285"/>
                </a:cubicBezTo>
                <a:cubicBezTo>
                  <a:pt x="439" y="617"/>
                  <a:pt x="0" y="1371"/>
                  <a:pt x="312" y="2063"/>
                </a:cubicBezTo>
                <a:cubicBezTo>
                  <a:pt x="486" y="2443"/>
                  <a:pt x="834" y="2685"/>
                  <a:pt x="1143" y="2897"/>
                </a:cubicBezTo>
                <a:cubicBezTo>
                  <a:pt x="1417" y="3088"/>
                  <a:pt x="1676" y="3268"/>
                  <a:pt x="1699" y="3471"/>
                </a:cubicBezTo>
                <a:cubicBezTo>
                  <a:pt x="1717" y="3636"/>
                  <a:pt x="1573" y="3851"/>
                  <a:pt x="1269" y="4107"/>
                </a:cubicBezTo>
                <a:lnTo>
                  <a:pt x="1172" y="4186"/>
                </a:lnTo>
                <a:cubicBezTo>
                  <a:pt x="866" y="4439"/>
                  <a:pt x="518" y="4725"/>
                  <a:pt x="389" y="5164"/>
                </a:cubicBezTo>
                <a:cubicBezTo>
                  <a:pt x="215" y="5756"/>
                  <a:pt x="539" y="6439"/>
                  <a:pt x="1178" y="6825"/>
                </a:cubicBezTo>
                <a:cubicBezTo>
                  <a:pt x="1690" y="7131"/>
                  <a:pt x="2288" y="7219"/>
                  <a:pt x="2812" y="7296"/>
                </a:cubicBezTo>
                <a:lnTo>
                  <a:pt x="2924" y="6551"/>
                </a:lnTo>
                <a:cubicBezTo>
                  <a:pt x="2444" y="6480"/>
                  <a:pt x="1950" y="6409"/>
                  <a:pt x="1567" y="6177"/>
                </a:cubicBezTo>
                <a:cubicBezTo>
                  <a:pt x="1281" y="6006"/>
                  <a:pt x="1025" y="5667"/>
                  <a:pt x="1110" y="5376"/>
                </a:cubicBezTo>
                <a:cubicBezTo>
                  <a:pt x="1175" y="5158"/>
                  <a:pt x="1405" y="4967"/>
                  <a:pt x="1652" y="4763"/>
                </a:cubicBezTo>
                <a:lnTo>
                  <a:pt x="1752" y="4681"/>
                </a:lnTo>
                <a:cubicBezTo>
                  <a:pt x="1941" y="4522"/>
                  <a:pt x="2518" y="4036"/>
                  <a:pt x="2444" y="3382"/>
                </a:cubicBezTo>
                <a:cubicBezTo>
                  <a:pt x="2382" y="2844"/>
                  <a:pt x="1953" y="2543"/>
                  <a:pt x="1570" y="2278"/>
                </a:cubicBezTo>
                <a:cubicBezTo>
                  <a:pt x="1319" y="2107"/>
                  <a:pt x="1084" y="1942"/>
                  <a:pt x="998" y="1751"/>
                </a:cubicBezTo>
                <a:cubicBezTo>
                  <a:pt x="872" y="1471"/>
                  <a:pt x="1107" y="1109"/>
                  <a:pt x="1408" y="947"/>
                </a:cubicBezTo>
                <a:cubicBezTo>
                  <a:pt x="1645" y="818"/>
                  <a:pt x="1947" y="753"/>
                  <a:pt x="2320" y="753"/>
                </a:cubicBezTo>
                <a:cubicBezTo>
                  <a:pt x="2465" y="753"/>
                  <a:pt x="2621" y="763"/>
                  <a:pt x="2789" y="782"/>
                </a:cubicBezTo>
                <a:lnTo>
                  <a:pt x="2877" y="34"/>
                </a:lnTo>
                <a:cubicBezTo>
                  <a:pt x="2681" y="12"/>
                  <a:pt x="2496" y="0"/>
                  <a:pt x="23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 rot="10800000">
            <a:off x="3922118" y="4673276"/>
            <a:ext cx="1299858" cy="1210143"/>
            <a:chOff x="-4961269" y="2290338"/>
            <a:chExt cx="1299858" cy="1210143"/>
          </a:xfrm>
        </p:grpSpPr>
        <p:sp>
          <p:nvSpPr>
            <p:cNvPr id="33" name="Google Shape;33;p3"/>
            <p:cNvSpPr/>
            <p:nvPr/>
          </p:nvSpPr>
          <p:spPr>
            <a:xfrm>
              <a:off x="-4961269" y="2533034"/>
              <a:ext cx="288622" cy="717449"/>
            </a:xfrm>
            <a:custGeom>
              <a:avLst/>
              <a:gdLst/>
              <a:ahLst/>
              <a:cxnLst/>
              <a:rect l="l" t="t" r="r" b="b"/>
              <a:pathLst>
                <a:path w="949" h="2359" extrusionOk="0">
                  <a:moveTo>
                    <a:pt x="751" y="0"/>
                  </a:moveTo>
                  <a:lnTo>
                    <a:pt x="0" y="65"/>
                  </a:lnTo>
                  <a:lnTo>
                    <a:pt x="198" y="2359"/>
                  </a:lnTo>
                  <a:lnTo>
                    <a:pt x="949" y="2297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-4674778" y="2420202"/>
              <a:ext cx="502731" cy="1022189"/>
            </a:xfrm>
            <a:custGeom>
              <a:avLst/>
              <a:gdLst/>
              <a:ahLst/>
              <a:cxnLst/>
              <a:rect l="l" t="t" r="r" b="b"/>
              <a:pathLst>
                <a:path w="1653" h="3361" extrusionOk="0">
                  <a:moveTo>
                    <a:pt x="722" y="0"/>
                  </a:moveTo>
                  <a:lnTo>
                    <a:pt x="1" y="212"/>
                  </a:lnTo>
                  <a:lnTo>
                    <a:pt x="931" y="3360"/>
                  </a:lnTo>
                  <a:lnTo>
                    <a:pt x="1653" y="31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4372777" y="2290338"/>
              <a:ext cx="711366" cy="1210143"/>
            </a:xfrm>
            <a:custGeom>
              <a:avLst/>
              <a:gdLst/>
              <a:ahLst/>
              <a:cxnLst/>
              <a:rect l="l" t="t" r="r" b="b"/>
              <a:pathLst>
                <a:path w="2339" h="3979" extrusionOk="0">
                  <a:moveTo>
                    <a:pt x="686" y="0"/>
                  </a:moveTo>
                  <a:lnTo>
                    <a:pt x="0" y="310"/>
                  </a:lnTo>
                  <a:lnTo>
                    <a:pt x="1652" y="3979"/>
                  </a:lnTo>
                  <a:lnTo>
                    <a:pt x="2338" y="3672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/>
          <p:nvPr/>
        </p:nvSpPr>
        <p:spPr>
          <a:xfrm>
            <a:off x="-82667" y="-317249"/>
            <a:ext cx="967445" cy="556258"/>
          </a:xfrm>
          <a:custGeom>
            <a:avLst/>
            <a:gdLst/>
            <a:ahLst/>
            <a:cxnLst/>
            <a:rect l="l" t="t" r="r" b="b"/>
            <a:pathLst>
              <a:path w="3181" h="1829" extrusionOk="0">
                <a:moveTo>
                  <a:pt x="2909" y="0"/>
                </a:moveTo>
                <a:lnTo>
                  <a:pt x="0" y="1128"/>
                </a:lnTo>
                <a:lnTo>
                  <a:pt x="274" y="1829"/>
                </a:lnTo>
                <a:lnTo>
                  <a:pt x="3180" y="701"/>
                </a:lnTo>
                <a:lnTo>
                  <a:pt x="29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-1160" y="-1257"/>
            <a:ext cx="967445" cy="556562"/>
          </a:xfrm>
          <a:custGeom>
            <a:avLst/>
            <a:gdLst/>
            <a:ahLst/>
            <a:cxnLst/>
            <a:rect l="l" t="t" r="r" b="b"/>
            <a:pathLst>
              <a:path w="3181" h="1830" extrusionOk="0">
                <a:moveTo>
                  <a:pt x="2909" y="1"/>
                </a:moveTo>
                <a:lnTo>
                  <a:pt x="0" y="1128"/>
                </a:lnTo>
                <a:lnTo>
                  <a:pt x="271" y="1829"/>
                </a:lnTo>
                <a:lnTo>
                  <a:pt x="3180" y="701"/>
                </a:lnTo>
                <a:lnTo>
                  <a:pt x="29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0347" y="314734"/>
            <a:ext cx="967445" cy="556562"/>
          </a:xfrm>
          <a:custGeom>
            <a:avLst/>
            <a:gdLst/>
            <a:ahLst/>
            <a:cxnLst/>
            <a:rect l="l" t="t" r="r" b="b"/>
            <a:pathLst>
              <a:path w="3181" h="1830" extrusionOk="0">
                <a:moveTo>
                  <a:pt x="2906" y="1"/>
                </a:moveTo>
                <a:lnTo>
                  <a:pt x="0" y="1129"/>
                </a:lnTo>
                <a:lnTo>
                  <a:pt x="271" y="1830"/>
                </a:lnTo>
                <a:lnTo>
                  <a:pt x="3180" y="702"/>
                </a:lnTo>
                <a:lnTo>
                  <a:pt x="290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4500005">
            <a:off x="8457433" y="3238325"/>
            <a:ext cx="930039" cy="2321447"/>
          </a:xfrm>
          <a:custGeom>
            <a:avLst/>
            <a:gdLst/>
            <a:ahLst/>
            <a:cxnLst/>
            <a:rect l="l" t="t" r="r" b="b"/>
            <a:pathLst>
              <a:path w="3058" h="7633" extrusionOk="0">
                <a:moveTo>
                  <a:pt x="1019" y="4143"/>
                </a:moveTo>
                <a:cubicBezTo>
                  <a:pt x="1052" y="4143"/>
                  <a:pt x="1084" y="4146"/>
                  <a:pt x="1117" y="4149"/>
                </a:cubicBezTo>
                <a:cubicBezTo>
                  <a:pt x="1028" y="4217"/>
                  <a:pt x="946" y="4255"/>
                  <a:pt x="872" y="4258"/>
                </a:cubicBezTo>
                <a:cubicBezTo>
                  <a:pt x="837" y="4258"/>
                  <a:pt x="802" y="4243"/>
                  <a:pt x="775" y="4217"/>
                </a:cubicBezTo>
                <a:cubicBezTo>
                  <a:pt x="846" y="4167"/>
                  <a:pt x="931" y="4143"/>
                  <a:pt x="1019" y="4143"/>
                </a:cubicBezTo>
                <a:close/>
                <a:moveTo>
                  <a:pt x="575" y="0"/>
                </a:moveTo>
                <a:lnTo>
                  <a:pt x="366" y="721"/>
                </a:lnTo>
                <a:cubicBezTo>
                  <a:pt x="1552" y="1063"/>
                  <a:pt x="2144" y="2388"/>
                  <a:pt x="1608" y="3501"/>
                </a:cubicBezTo>
                <a:cubicBezTo>
                  <a:pt x="1424" y="3430"/>
                  <a:pt x="1231" y="3392"/>
                  <a:pt x="1033" y="3392"/>
                </a:cubicBezTo>
                <a:cubicBezTo>
                  <a:pt x="1025" y="3392"/>
                  <a:pt x="1018" y="3392"/>
                  <a:pt x="1011" y="3392"/>
                </a:cubicBezTo>
                <a:cubicBezTo>
                  <a:pt x="554" y="3395"/>
                  <a:pt x="48" y="3669"/>
                  <a:pt x="12" y="4170"/>
                </a:cubicBezTo>
                <a:cubicBezTo>
                  <a:pt x="1" y="4382"/>
                  <a:pt x="80" y="4588"/>
                  <a:pt x="230" y="4738"/>
                </a:cubicBezTo>
                <a:cubicBezTo>
                  <a:pt x="402" y="4912"/>
                  <a:pt x="635" y="5009"/>
                  <a:pt x="880" y="5009"/>
                </a:cubicBezTo>
                <a:cubicBezTo>
                  <a:pt x="887" y="5009"/>
                  <a:pt x="894" y="5009"/>
                  <a:pt x="902" y="5009"/>
                </a:cubicBezTo>
                <a:cubicBezTo>
                  <a:pt x="1208" y="4994"/>
                  <a:pt x="1508" y="4844"/>
                  <a:pt x="1788" y="4552"/>
                </a:cubicBezTo>
                <a:cubicBezTo>
                  <a:pt x="1909" y="4705"/>
                  <a:pt x="1988" y="4882"/>
                  <a:pt x="2027" y="5074"/>
                </a:cubicBezTo>
                <a:cubicBezTo>
                  <a:pt x="2088" y="5403"/>
                  <a:pt x="2100" y="5880"/>
                  <a:pt x="1809" y="6260"/>
                </a:cubicBezTo>
                <a:cubicBezTo>
                  <a:pt x="1541" y="6614"/>
                  <a:pt x="1064" y="6823"/>
                  <a:pt x="395" y="6881"/>
                </a:cubicBezTo>
                <a:lnTo>
                  <a:pt x="460" y="7632"/>
                </a:lnTo>
                <a:cubicBezTo>
                  <a:pt x="1352" y="7553"/>
                  <a:pt x="2006" y="7247"/>
                  <a:pt x="2409" y="6717"/>
                </a:cubicBezTo>
                <a:cubicBezTo>
                  <a:pt x="2771" y="6243"/>
                  <a:pt x="2895" y="5627"/>
                  <a:pt x="2766" y="4938"/>
                </a:cubicBezTo>
                <a:cubicBezTo>
                  <a:pt x="2695" y="4552"/>
                  <a:pt x="2512" y="4202"/>
                  <a:pt x="2239" y="3922"/>
                </a:cubicBezTo>
                <a:cubicBezTo>
                  <a:pt x="3057" y="2382"/>
                  <a:pt x="2250" y="480"/>
                  <a:pt x="5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1149515" y="138047"/>
            <a:ext cx="277065" cy="277977"/>
          </a:xfrm>
          <a:custGeom>
            <a:avLst/>
            <a:gdLst/>
            <a:ahLst/>
            <a:cxnLst/>
            <a:rect l="l" t="t" r="r" b="b"/>
            <a:pathLst>
              <a:path w="911" h="914" extrusionOk="0">
                <a:moveTo>
                  <a:pt x="457" y="1"/>
                </a:moveTo>
                <a:cubicBezTo>
                  <a:pt x="204" y="1"/>
                  <a:pt x="1" y="204"/>
                  <a:pt x="1" y="457"/>
                </a:cubicBezTo>
                <a:cubicBezTo>
                  <a:pt x="1" y="708"/>
                  <a:pt x="204" y="914"/>
                  <a:pt x="457" y="914"/>
                </a:cubicBezTo>
                <a:cubicBezTo>
                  <a:pt x="707" y="914"/>
                  <a:pt x="911" y="708"/>
                  <a:pt x="911" y="457"/>
                </a:cubicBezTo>
                <a:cubicBezTo>
                  <a:pt x="911" y="204"/>
                  <a:pt x="707" y="1"/>
                  <a:pt x="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3076825" y="1417150"/>
            <a:ext cx="296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ubTitle" idx="1"/>
          </p:nvPr>
        </p:nvSpPr>
        <p:spPr>
          <a:xfrm>
            <a:off x="3098675" y="2316650"/>
            <a:ext cx="2968500" cy="14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981028" y="4587240"/>
            <a:ext cx="277065" cy="276761"/>
          </a:xfrm>
          <a:custGeom>
            <a:avLst/>
            <a:gdLst/>
            <a:ahLst/>
            <a:cxnLst/>
            <a:rect l="l" t="t" r="r" b="b"/>
            <a:pathLst>
              <a:path w="911" h="910" extrusionOk="0">
                <a:moveTo>
                  <a:pt x="454" y="0"/>
                </a:moveTo>
                <a:cubicBezTo>
                  <a:pt x="204" y="0"/>
                  <a:pt x="1" y="203"/>
                  <a:pt x="1" y="453"/>
                </a:cubicBezTo>
                <a:cubicBezTo>
                  <a:pt x="1" y="707"/>
                  <a:pt x="204" y="910"/>
                  <a:pt x="454" y="910"/>
                </a:cubicBezTo>
                <a:cubicBezTo>
                  <a:pt x="708" y="910"/>
                  <a:pt x="911" y="707"/>
                  <a:pt x="911" y="453"/>
                </a:cubicBezTo>
                <a:cubicBezTo>
                  <a:pt x="911" y="203"/>
                  <a:pt x="708" y="0"/>
                  <a:pt x="4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7511078" y="4495000"/>
            <a:ext cx="277065" cy="277977"/>
          </a:xfrm>
          <a:custGeom>
            <a:avLst/>
            <a:gdLst/>
            <a:ahLst/>
            <a:cxnLst/>
            <a:rect l="l" t="t" r="r" b="b"/>
            <a:pathLst>
              <a:path w="911" h="914" extrusionOk="0">
                <a:moveTo>
                  <a:pt x="457" y="1"/>
                </a:moveTo>
                <a:cubicBezTo>
                  <a:pt x="204" y="1"/>
                  <a:pt x="1" y="207"/>
                  <a:pt x="1" y="457"/>
                </a:cubicBezTo>
                <a:cubicBezTo>
                  <a:pt x="1" y="710"/>
                  <a:pt x="204" y="914"/>
                  <a:pt x="457" y="914"/>
                </a:cubicBezTo>
                <a:cubicBezTo>
                  <a:pt x="707" y="914"/>
                  <a:pt x="911" y="710"/>
                  <a:pt x="911" y="457"/>
                </a:cubicBezTo>
                <a:cubicBezTo>
                  <a:pt x="911" y="207"/>
                  <a:pt x="707" y="1"/>
                  <a:pt x="4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1148210" y="160518"/>
            <a:ext cx="277977" cy="277977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457" y="1"/>
                </a:moveTo>
                <a:cubicBezTo>
                  <a:pt x="203" y="1"/>
                  <a:pt x="0" y="204"/>
                  <a:pt x="0" y="457"/>
                </a:cubicBezTo>
                <a:cubicBezTo>
                  <a:pt x="0" y="707"/>
                  <a:pt x="203" y="913"/>
                  <a:pt x="457" y="913"/>
                </a:cubicBezTo>
                <a:cubicBezTo>
                  <a:pt x="707" y="913"/>
                  <a:pt x="913" y="707"/>
                  <a:pt x="913" y="457"/>
                </a:cubicBezTo>
                <a:cubicBezTo>
                  <a:pt x="913" y="204"/>
                  <a:pt x="707" y="1"/>
                  <a:pt x="4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-327757" y="4628659"/>
            <a:ext cx="1085753" cy="922738"/>
          </a:xfrm>
          <a:custGeom>
            <a:avLst/>
            <a:gdLst/>
            <a:ahLst/>
            <a:cxnLst/>
            <a:rect l="l" t="t" r="r" b="b"/>
            <a:pathLst>
              <a:path w="3570" h="3034" extrusionOk="0">
                <a:moveTo>
                  <a:pt x="3269" y="0"/>
                </a:moveTo>
                <a:cubicBezTo>
                  <a:pt x="1977" y="566"/>
                  <a:pt x="852" y="1455"/>
                  <a:pt x="1" y="2583"/>
                </a:cubicBezTo>
                <a:lnTo>
                  <a:pt x="602" y="3033"/>
                </a:lnTo>
                <a:cubicBezTo>
                  <a:pt x="1373" y="2011"/>
                  <a:pt x="2395" y="1202"/>
                  <a:pt x="3570" y="689"/>
                </a:cubicBezTo>
                <a:lnTo>
                  <a:pt x="3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 rot="2700000">
            <a:off x="-585664" y="3462450"/>
            <a:ext cx="2739028" cy="1513065"/>
          </a:xfrm>
          <a:custGeom>
            <a:avLst/>
            <a:gdLst/>
            <a:ahLst/>
            <a:cxnLst/>
            <a:rect l="l" t="t" r="r" b="b"/>
            <a:pathLst>
              <a:path w="9006" h="4975" extrusionOk="0">
                <a:moveTo>
                  <a:pt x="6868" y="0"/>
                </a:moveTo>
                <a:cubicBezTo>
                  <a:pt x="6629" y="0"/>
                  <a:pt x="6391" y="48"/>
                  <a:pt x="6173" y="149"/>
                </a:cubicBezTo>
                <a:cubicBezTo>
                  <a:pt x="5605" y="411"/>
                  <a:pt x="5263" y="953"/>
                  <a:pt x="5033" y="1394"/>
                </a:cubicBezTo>
                <a:cubicBezTo>
                  <a:pt x="4989" y="1471"/>
                  <a:pt x="4948" y="1553"/>
                  <a:pt x="4910" y="1633"/>
                </a:cubicBezTo>
                <a:cubicBezTo>
                  <a:pt x="4730" y="1977"/>
                  <a:pt x="4565" y="2304"/>
                  <a:pt x="4321" y="2546"/>
                </a:cubicBezTo>
                <a:cubicBezTo>
                  <a:pt x="4149" y="2715"/>
                  <a:pt x="3890" y="2849"/>
                  <a:pt x="3655" y="2849"/>
                </a:cubicBezTo>
                <a:cubicBezTo>
                  <a:pt x="3571" y="2849"/>
                  <a:pt x="3490" y="2832"/>
                  <a:pt x="3417" y="2793"/>
                </a:cubicBezTo>
                <a:cubicBezTo>
                  <a:pt x="3146" y="2652"/>
                  <a:pt x="3019" y="2257"/>
                  <a:pt x="2893" y="1874"/>
                </a:cubicBezTo>
                <a:cubicBezTo>
                  <a:pt x="2731" y="1374"/>
                  <a:pt x="2463" y="776"/>
                  <a:pt x="1862" y="579"/>
                </a:cubicBezTo>
                <a:cubicBezTo>
                  <a:pt x="1753" y="543"/>
                  <a:pt x="1640" y="526"/>
                  <a:pt x="1525" y="526"/>
                </a:cubicBezTo>
                <a:cubicBezTo>
                  <a:pt x="1324" y="526"/>
                  <a:pt x="1119" y="580"/>
                  <a:pt x="925" y="685"/>
                </a:cubicBezTo>
                <a:cubicBezTo>
                  <a:pt x="549" y="894"/>
                  <a:pt x="272" y="1250"/>
                  <a:pt x="160" y="1668"/>
                </a:cubicBezTo>
                <a:cubicBezTo>
                  <a:pt x="1" y="2281"/>
                  <a:pt x="157" y="2884"/>
                  <a:pt x="348" y="3497"/>
                </a:cubicBezTo>
                <a:lnTo>
                  <a:pt x="1067" y="3273"/>
                </a:lnTo>
                <a:cubicBezTo>
                  <a:pt x="902" y="2749"/>
                  <a:pt x="778" y="2281"/>
                  <a:pt x="887" y="1859"/>
                </a:cubicBezTo>
                <a:cubicBezTo>
                  <a:pt x="949" y="1642"/>
                  <a:pt x="1093" y="1456"/>
                  <a:pt x="1288" y="1344"/>
                </a:cubicBezTo>
                <a:cubicBezTo>
                  <a:pt x="1349" y="1310"/>
                  <a:pt x="1432" y="1278"/>
                  <a:pt x="1523" y="1278"/>
                </a:cubicBezTo>
                <a:cubicBezTo>
                  <a:pt x="1559" y="1278"/>
                  <a:pt x="1595" y="1283"/>
                  <a:pt x="1632" y="1294"/>
                </a:cubicBezTo>
                <a:cubicBezTo>
                  <a:pt x="1912" y="1385"/>
                  <a:pt x="2071" y="1777"/>
                  <a:pt x="2180" y="2110"/>
                </a:cubicBezTo>
                <a:cubicBezTo>
                  <a:pt x="2336" y="2584"/>
                  <a:pt x="2530" y="3173"/>
                  <a:pt x="3066" y="3458"/>
                </a:cubicBezTo>
                <a:cubicBezTo>
                  <a:pt x="3256" y="3558"/>
                  <a:pt x="3455" y="3601"/>
                  <a:pt x="3652" y="3601"/>
                </a:cubicBezTo>
                <a:cubicBezTo>
                  <a:pt x="4109" y="3601"/>
                  <a:pt x="4557" y="3371"/>
                  <a:pt x="4851" y="3081"/>
                </a:cubicBezTo>
                <a:cubicBezTo>
                  <a:pt x="5180" y="2755"/>
                  <a:pt x="5384" y="2357"/>
                  <a:pt x="5578" y="1974"/>
                </a:cubicBezTo>
                <a:cubicBezTo>
                  <a:pt x="5619" y="1895"/>
                  <a:pt x="5658" y="1818"/>
                  <a:pt x="5696" y="1745"/>
                </a:cubicBezTo>
                <a:cubicBezTo>
                  <a:pt x="5875" y="1406"/>
                  <a:pt x="6126" y="1000"/>
                  <a:pt x="6491" y="832"/>
                </a:cubicBezTo>
                <a:cubicBezTo>
                  <a:pt x="6610" y="777"/>
                  <a:pt x="6741" y="751"/>
                  <a:pt x="6875" y="751"/>
                </a:cubicBezTo>
                <a:cubicBezTo>
                  <a:pt x="7243" y="751"/>
                  <a:pt x="7635" y="946"/>
                  <a:pt x="7866" y="1276"/>
                </a:cubicBezTo>
                <a:cubicBezTo>
                  <a:pt x="8169" y="1715"/>
                  <a:pt x="8216" y="2348"/>
                  <a:pt x="7993" y="2934"/>
                </a:cubicBezTo>
                <a:cubicBezTo>
                  <a:pt x="7792" y="3450"/>
                  <a:pt x="7395" y="3935"/>
                  <a:pt x="6815" y="4377"/>
                </a:cubicBezTo>
                <a:lnTo>
                  <a:pt x="7268" y="4975"/>
                </a:lnTo>
                <a:cubicBezTo>
                  <a:pt x="7963" y="4451"/>
                  <a:pt x="8443" y="3853"/>
                  <a:pt x="8690" y="3205"/>
                </a:cubicBezTo>
                <a:cubicBezTo>
                  <a:pt x="9006" y="2390"/>
                  <a:pt x="8926" y="1488"/>
                  <a:pt x="8481" y="850"/>
                </a:cubicBezTo>
                <a:cubicBezTo>
                  <a:pt x="8107" y="310"/>
                  <a:pt x="7479" y="0"/>
                  <a:pt x="68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-327754" y="-222531"/>
            <a:ext cx="1475955" cy="1599737"/>
          </a:xfrm>
          <a:custGeom>
            <a:avLst/>
            <a:gdLst/>
            <a:ahLst/>
            <a:cxnLst/>
            <a:rect l="l" t="t" r="r" b="b"/>
            <a:pathLst>
              <a:path w="4853" h="5260" extrusionOk="0">
                <a:moveTo>
                  <a:pt x="2845" y="2709"/>
                </a:moveTo>
                <a:cubicBezTo>
                  <a:pt x="3148" y="2783"/>
                  <a:pt x="3425" y="2936"/>
                  <a:pt x="3654" y="3148"/>
                </a:cubicBezTo>
                <a:cubicBezTo>
                  <a:pt x="3861" y="3345"/>
                  <a:pt x="3996" y="3572"/>
                  <a:pt x="4034" y="3796"/>
                </a:cubicBezTo>
                <a:cubicBezTo>
                  <a:pt x="4073" y="4023"/>
                  <a:pt x="4005" y="4249"/>
                  <a:pt x="3866" y="4379"/>
                </a:cubicBezTo>
                <a:cubicBezTo>
                  <a:pt x="3772" y="4466"/>
                  <a:pt x="3638" y="4510"/>
                  <a:pt x="3497" y="4510"/>
                </a:cubicBezTo>
                <a:cubicBezTo>
                  <a:pt x="3362" y="4510"/>
                  <a:pt x="3219" y="4469"/>
                  <a:pt x="3101" y="4385"/>
                </a:cubicBezTo>
                <a:cubicBezTo>
                  <a:pt x="2856" y="4217"/>
                  <a:pt x="2697" y="3887"/>
                  <a:pt x="2683" y="3531"/>
                </a:cubicBezTo>
                <a:cubicBezTo>
                  <a:pt x="2674" y="3278"/>
                  <a:pt x="2727" y="3004"/>
                  <a:pt x="2845" y="2709"/>
                </a:cubicBezTo>
                <a:close/>
                <a:moveTo>
                  <a:pt x="4296" y="0"/>
                </a:moveTo>
                <a:cubicBezTo>
                  <a:pt x="3504" y="451"/>
                  <a:pt x="2851" y="1108"/>
                  <a:pt x="2403" y="1900"/>
                </a:cubicBezTo>
                <a:cubicBezTo>
                  <a:pt x="1322" y="1900"/>
                  <a:pt x="359" y="2580"/>
                  <a:pt x="0" y="3599"/>
                </a:cubicBezTo>
                <a:lnTo>
                  <a:pt x="710" y="3852"/>
                </a:lnTo>
                <a:cubicBezTo>
                  <a:pt x="919" y="3278"/>
                  <a:pt x="1399" y="2848"/>
                  <a:pt x="1991" y="2698"/>
                </a:cubicBezTo>
                <a:cubicBezTo>
                  <a:pt x="2014" y="2692"/>
                  <a:pt x="2035" y="2689"/>
                  <a:pt x="2058" y="2683"/>
                </a:cubicBezTo>
                <a:lnTo>
                  <a:pt x="2058" y="2683"/>
                </a:lnTo>
                <a:cubicBezTo>
                  <a:pt x="1967" y="2966"/>
                  <a:pt x="1926" y="3260"/>
                  <a:pt x="1935" y="3554"/>
                </a:cubicBezTo>
                <a:cubicBezTo>
                  <a:pt x="1955" y="4155"/>
                  <a:pt x="2229" y="4697"/>
                  <a:pt x="2671" y="5000"/>
                </a:cubicBezTo>
                <a:cubicBezTo>
                  <a:pt x="2912" y="5168"/>
                  <a:pt x="3201" y="5259"/>
                  <a:pt x="3495" y="5259"/>
                </a:cubicBezTo>
                <a:cubicBezTo>
                  <a:pt x="3499" y="5259"/>
                  <a:pt x="3503" y="5259"/>
                  <a:pt x="3507" y="5259"/>
                </a:cubicBezTo>
                <a:cubicBezTo>
                  <a:pt x="3824" y="5259"/>
                  <a:pt x="4134" y="5145"/>
                  <a:pt x="4370" y="4932"/>
                </a:cubicBezTo>
                <a:cubicBezTo>
                  <a:pt x="4700" y="4629"/>
                  <a:pt x="4853" y="4146"/>
                  <a:pt x="4770" y="3669"/>
                </a:cubicBezTo>
                <a:cubicBezTo>
                  <a:pt x="4706" y="3284"/>
                  <a:pt x="4497" y="2915"/>
                  <a:pt x="4170" y="2600"/>
                </a:cubicBezTo>
                <a:cubicBezTo>
                  <a:pt x="3893" y="2341"/>
                  <a:pt x="3563" y="2144"/>
                  <a:pt x="3201" y="2029"/>
                </a:cubicBezTo>
                <a:cubicBezTo>
                  <a:pt x="3572" y="1461"/>
                  <a:pt x="4073" y="990"/>
                  <a:pt x="4664" y="657"/>
                </a:cubicBezTo>
                <a:lnTo>
                  <a:pt x="4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8067980" y="-172191"/>
            <a:ext cx="1076021" cy="1739030"/>
          </a:xfrm>
          <a:custGeom>
            <a:avLst/>
            <a:gdLst/>
            <a:ahLst/>
            <a:cxnLst/>
            <a:rect l="l" t="t" r="r" b="b"/>
            <a:pathLst>
              <a:path w="3538" h="5718" extrusionOk="0">
                <a:moveTo>
                  <a:pt x="2415" y="2616"/>
                </a:moveTo>
                <a:cubicBezTo>
                  <a:pt x="2432" y="2616"/>
                  <a:pt x="2448" y="2617"/>
                  <a:pt x="2465" y="2620"/>
                </a:cubicBezTo>
                <a:cubicBezTo>
                  <a:pt x="2545" y="2628"/>
                  <a:pt x="2621" y="2678"/>
                  <a:pt x="2639" y="2728"/>
                </a:cubicBezTo>
                <a:cubicBezTo>
                  <a:pt x="2671" y="2829"/>
                  <a:pt x="2518" y="3002"/>
                  <a:pt x="2339" y="3070"/>
                </a:cubicBezTo>
                <a:cubicBezTo>
                  <a:pt x="2233" y="3108"/>
                  <a:pt x="2124" y="3126"/>
                  <a:pt x="2014" y="3126"/>
                </a:cubicBezTo>
                <a:cubicBezTo>
                  <a:pt x="1909" y="3126"/>
                  <a:pt x="1803" y="3109"/>
                  <a:pt x="1703" y="3076"/>
                </a:cubicBezTo>
                <a:cubicBezTo>
                  <a:pt x="1803" y="2926"/>
                  <a:pt x="1935" y="2802"/>
                  <a:pt x="2091" y="2714"/>
                </a:cubicBezTo>
                <a:cubicBezTo>
                  <a:pt x="2176" y="2667"/>
                  <a:pt x="2296" y="2616"/>
                  <a:pt x="2415" y="2616"/>
                </a:cubicBezTo>
                <a:close/>
                <a:moveTo>
                  <a:pt x="2294" y="0"/>
                </a:moveTo>
                <a:cubicBezTo>
                  <a:pt x="1739" y="0"/>
                  <a:pt x="1192" y="203"/>
                  <a:pt x="796" y="582"/>
                </a:cubicBezTo>
                <a:cubicBezTo>
                  <a:pt x="168" y="1183"/>
                  <a:pt x="1" y="2163"/>
                  <a:pt x="395" y="2911"/>
                </a:cubicBezTo>
                <a:cubicBezTo>
                  <a:pt x="489" y="3094"/>
                  <a:pt x="619" y="3256"/>
                  <a:pt x="772" y="3394"/>
                </a:cubicBezTo>
                <a:cubicBezTo>
                  <a:pt x="687" y="3783"/>
                  <a:pt x="725" y="4192"/>
                  <a:pt x="881" y="4557"/>
                </a:cubicBezTo>
                <a:cubicBezTo>
                  <a:pt x="1193" y="5264"/>
                  <a:pt x="1956" y="5717"/>
                  <a:pt x="2716" y="5717"/>
                </a:cubicBezTo>
                <a:cubicBezTo>
                  <a:pt x="2916" y="5717"/>
                  <a:pt x="3113" y="5685"/>
                  <a:pt x="3301" y="5623"/>
                </a:cubicBezTo>
                <a:lnTo>
                  <a:pt x="3060" y="4910"/>
                </a:lnTo>
                <a:cubicBezTo>
                  <a:pt x="2948" y="4948"/>
                  <a:pt x="2830" y="4966"/>
                  <a:pt x="2712" y="4966"/>
                </a:cubicBezTo>
                <a:cubicBezTo>
                  <a:pt x="2241" y="4966"/>
                  <a:pt x="1758" y="4685"/>
                  <a:pt x="1570" y="4257"/>
                </a:cubicBezTo>
                <a:cubicBezTo>
                  <a:pt x="1505" y="4109"/>
                  <a:pt x="1476" y="3953"/>
                  <a:pt x="1479" y="3794"/>
                </a:cubicBezTo>
                <a:lnTo>
                  <a:pt x="1479" y="3794"/>
                </a:lnTo>
                <a:cubicBezTo>
                  <a:pt x="1652" y="3852"/>
                  <a:pt x="1832" y="3880"/>
                  <a:pt x="2012" y="3880"/>
                </a:cubicBezTo>
                <a:cubicBezTo>
                  <a:pt x="2212" y="3880"/>
                  <a:pt x="2413" y="3845"/>
                  <a:pt x="2604" y="3777"/>
                </a:cubicBezTo>
                <a:cubicBezTo>
                  <a:pt x="3110" y="3585"/>
                  <a:pt x="3537" y="3041"/>
                  <a:pt x="3349" y="2487"/>
                </a:cubicBezTo>
                <a:cubicBezTo>
                  <a:pt x="3240" y="2163"/>
                  <a:pt x="2933" y="1922"/>
                  <a:pt x="2565" y="1875"/>
                </a:cubicBezTo>
                <a:cubicBezTo>
                  <a:pt x="2516" y="1868"/>
                  <a:pt x="2467" y="1865"/>
                  <a:pt x="2417" y="1865"/>
                </a:cubicBezTo>
                <a:cubicBezTo>
                  <a:pt x="2192" y="1865"/>
                  <a:pt x="1958" y="1930"/>
                  <a:pt x="1729" y="2057"/>
                </a:cubicBezTo>
                <a:cubicBezTo>
                  <a:pt x="1476" y="2196"/>
                  <a:pt x="1261" y="2393"/>
                  <a:pt x="1099" y="2631"/>
                </a:cubicBezTo>
                <a:cubicBezTo>
                  <a:pt x="1084" y="2608"/>
                  <a:pt x="1072" y="2584"/>
                  <a:pt x="1058" y="2561"/>
                </a:cubicBezTo>
                <a:cubicBezTo>
                  <a:pt x="825" y="2119"/>
                  <a:pt x="940" y="1486"/>
                  <a:pt x="1317" y="1124"/>
                </a:cubicBezTo>
                <a:cubicBezTo>
                  <a:pt x="1568" y="882"/>
                  <a:pt x="1927" y="752"/>
                  <a:pt x="2291" y="752"/>
                </a:cubicBezTo>
                <a:cubicBezTo>
                  <a:pt x="2473" y="752"/>
                  <a:pt x="2656" y="785"/>
                  <a:pt x="2827" y="853"/>
                </a:cubicBezTo>
                <a:lnTo>
                  <a:pt x="3104" y="152"/>
                </a:lnTo>
                <a:cubicBezTo>
                  <a:pt x="2843" y="50"/>
                  <a:pt x="2568" y="0"/>
                  <a:pt x="22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7690556" y="3087165"/>
            <a:ext cx="1780696" cy="1621634"/>
          </a:xfrm>
          <a:custGeom>
            <a:avLst/>
            <a:gdLst/>
            <a:ahLst/>
            <a:cxnLst/>
            <a:rect l="l" t="t" r="r" b="b"/>
            <a:pathLst>
              <a:path w="5855" h="5332" extrusionOk="0">
                <a:moveTo>
                  <a:pt x="2998" y="0"/>
                </a:moveTo>
                <a:cubicBezTo>
                  <a:pt x="2103" y="0"/>
                  <a:pt x="1209" y="423"/>
                  <a:pt x="690" y="1147"/>
                </a:cubicBezTo>
                <a:cubicBezTo>
                  <a:pt x="1" y="2107"/>
                  <a:pt x="42" y="3511"/>
                  <a:pt x="784" y="4412"/>
                </a:cubicBezTo>
                <a:cubicBezTo>
                  <a:pt x="1258" y="4987"/>
                  <a:pt x="1985" y="5331"/>
                  <a:pt x="2707" y="5331"/>
                </a:cubicBezTo>
                <a:cubicBezTo>
                  <a:pt x="2751" y="5331"/>
                  <a:pt x="2798" y="5331"/>
                  <a:pt x="2842" y="5328"/>
                </a:cubicBezTo>
                <a:cubicBezTo>
                  <a:pt x="3649" y="5278"/>
                  <a:pt x="4394" y="4792"/>
                  <a:pt x="4745" y="4089"/>
                </a:cubicBezTo>
                <a:cubicBezTo>
                  <a:pt x="5104" y="3358"/>
                  <a:pt x="5001" y="2425"/>
                  <a:pt x="4485" y="1818"/>
                </a:cubicBezTo>
                <a:cubicBezTo>
                  <a:pt x="4109" y="1372"/>
                  <a:pt x="3538" y="1124"/>
                  <a:pt x="2971" y="1124"/>
                </a:cubicBezTo>
                <a:cubicBezTo>
                  <a:pt x="2726" y="1124"/>
                  <a:pt x="2481" y="1171"/>
                  <a:pt x="2253" y="1268"/>
                </a:cubicBezTo>
                <a:cubicBezTo>
                  <a:pt x="1715" y="1500"/>
                  <a:pt x="1323" y="1995"/>
                  <a:pt x="1255" y="2531"/>
                </a:cubicBezTo>
                <a:cubicBezTo>
                  <a:pt x="1179" y="3155"/>
                  <a:pt x="1564" y="3779"/>
                  <a:pt x="2136" y="3956"/>
                </a:cubicBezTo>
                <a:cubicBezTo>
                  <a:pt x="2239" y="3985"/>
                  <a:pt x="2344" y="3999"/>
                  <a:pt x="2449" y="3999"/>
                </a:cubicBezTo>
                <a:cubicBezTo>
                  <a:pt x="2678" y="3999"/>
                  <a:pt x="2905" y="3932"/>
                  <a:pt x="3099" y="3803"/>
                </a:cubicBezTo>
                <a:cubicBezTo>
                  <a:pt x="3366" y="3635"/>
                  <a:pt x="3543" y="3355"/>
                  <a:pt x="3584" y="3043"/>
                </a:cubicBezTo>
                <a:lnTo>
                  <a:pt x="2836" y="2961"/>
                </a:lnTo>
                <a:cubicBezTo>
                  <a:pt x="2822" y="3049"/>
                  <a:pt x="2766" y="3129"/>
                  <a:pt x="2686" y="3176"/>
                </a:cubicBezTo>
                <a:cubicBezTo>
                  <a:pt x="2617" y="3222"/>
                  <a:pt x="2536" y="3247"/>
                  <a:pt x="2454" y="3247"/>
                </a:cubicBezTo>
                <a:cubicBezTo>
                  <a:pt x="2421" y="3247"/>
                  <a:pt x="2389" y="3243"/>
                  <a:pt x="2356" y="3235"/>
                </a:cubicBezTo>
                <a:cubicBezTo>
                  <a:pt x="2133" y="3167"/>
                  <a:pt x="1971" y="2887"/>
                  <a:pt x="2003" y="2625"/>
                </a:cubicBezTo>
                <a:cubicBezTo>
                  <a:pt x="2035" y="2354"/>
                  <a:pt x="2256" y="2086"/>
                  <a:pt x="2551" y="1963"/>
                </a:cubicBezTo>
                <a:cubicBezTo>
                  <a:pt x="2684" y="1905"/>
                  <a:pt x="2829" y="1878"/>
                  <a:pt x="2976" y="1878"/>
                </a:cubicBezTo>
                <a:cubicBezTo>
                  <a:pt x="3325" y="1878"/>
                  <a:pt x="3683" y="2033"/>
                  <a:pt x="3911" y="2304"/>
                </a:cubicBezTo>
                <a:cubicBezTo>
                  <a:pt x="4238" y="2687"/>
                  <a:pt x="4303" y="3288"/>
                  <a:pt x="4070" y="3756"/>
                </a:cubicBezTo>
                <a:cubicBezTo>
                  <a:pt x="3841" y="4215"/>
                  <a:pt x="3328" y="4545"/>
                  <a:pt x="2795" y="4577"/>
                </a:cubicBezTo>
                <a:cubicBezTo>
                  <a:pt x="2764" y="4579"/>
                  <a:pt x="2733" y="4580"/>
                  <a:pt x="2702" y="4580"/>
                </a:cubicBezTo>
                <a:cubicBezTo>
                  <a:pt x="2202" y="4580"/>
                  <a:pt x="1697" y="4337"/>
                  <a:pt x="1364" y="3935"/>
                </a:cubicBezTo>
                <a:cubicBezTo>
                  <a:pt x="840" y="3299"/>
                  <a:pt x="811" y="2272"/>
                  <a:pt x="1302" y="1586"/>
                </a:cubicBezTo>
                <a:cubicBezTo>
                  <a:pt x="1681" y="1058"/>
                  <a:pt x="2333" y="749"/>
                  <a:pt x="2989" y="749"/>
                </a:cubicBezTo>
                <a:cubicBezTo>
                  <a:pt x="3186" y="749"/>
                  <a:pt x="3383" y="777"/>
                  <a:pt x="3573" y="835"/>
                </a:cubicBezTo>
                <a:cubicBezTo>
                  <a:pt x="4385" y="1082"/>
                  <a:pt x="5018" y="1860"/>
                  <a:pt x="5107" y="2725"/>
                </a:cubicBezTo>
                <a:lnTo>
                  <a:pt x="5855" y="2649"/>
                </a:lnTo>
                <a:cubicBezTo>
                  <a:pt x="5734" y="1491"/>
                  <a:pt x="4886" y="449"/>
                  <a:pt x="3790" y="116"/>
                </a:cubicBezTo>
                <a:cubicBezTo>
                  <a:pt x="3533" y="38"/>
                  <a:pt x="3266" y="0"/>
                  <a:pt x="29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7798218" y="4522051"/>
            <a:ext cx="1604907" cy="572681"/>
          </a:xfrm>
          <a:custGeom>
            <a:avLst/>
            <a:gdLst/>
            <a:ahLst/>
            <a:cxnLst/>
            <a:rect l="l" t="t" r="r" b="b"/>
            <a:pathLst>
              <a:path w="5277" h="1883" extrusionOk="0">
                <a:moveTo>
                  <a:pt x="4691" y="1"/>
                </a:moveTo>
                <a:cubicBezTo>
                  <a:pt x="4089" y="744"/>
                  <a:pt x="3207" y="1132"/>
                  <a:pt x="2318" y="1132"/>
                </a:cubicBezTo>
                <a:cubicBezTo>
                  <a:pt x="1667" y="1132"/>
                  <a:pt x="1013" y="925"/>
                  <a:pt x="459" y="498"/>
                </a:cubicBezTo>
                <a:lnTo>
                  <a:pt x="0" y="1093"/>
                </a:lnTo>
                <a:cubicBezTo>
                  <a:pt x="669" y="1605"/>
                  <a:pt x="1487" y="1882"/>
                  <a:pt x="2329" y="1882"/>
                </a:cubicBezTo>
                <a:cubicBezTo>
                  <a:pt x="2477" y="1882"/>
                  <a:pt x="2621" y="1873"/>
                  <a:pt x="2768" y="1856"/>
                </a:cubicBezTo>
                <a:cubicBezTo>
                  <a:pt x="3752" y="1738"/>
                  <a:pt x="4650" y="1240"/>
                  <a:pt x="5277" y="472"/>
                </a:cubicBezTo>
                <a:lnTo>
                  <a:pt x="46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4"/>
          <p:cNvGrpSpPr/>
          <p:nvPr/>
        </p:nvGrpSpPr>
        <p:grpSpPr>
          <a:xfrm>
            <a:off x="-123072" y="1564984"/>
            <a:ext cx="823287" cy="962883"/>
            <a:chOff x="-5288209" y="450959"/>
            <a:chExt cx="823287" cy="962883"/>
          </a:xfrm>
        </p:grpSpPr>
        <p:sp>
          <p:nvSpPr>
            <p:cNvPr id="54" name="Google Shape;54;p4"/>
            <p:cNvSpPr/>
            <p:nvPr/>
          </p:nvSpPr>
          <p:spPr>
            <a:xfrm>
              <a:off x="-4981038" y="450959"/>
              <a:ext cx="330896" cy="962883"/>
            </a:xfrm>
            <a:custGeom>
              <a:avLst/>
              <a:gdLst/>
              <a:ahLst/>
              <a:cxnLst/>
              <a:rect l="l" t="t" r="r" b="b"/>
              <a:pathLst>
                <a:path w="1088" h="3166" extrusionOk="0">
                  <a:moveTo>
                    <a:pt x="351" y="0"/>
                  </a:moveTo>
                  <a:cubicBezTo>
                    <a:pt x="142" y="1037"/>
                    <a:pt x="24" y="2091"/>
                    <a:pt x="1" y="3148"/>
                  </a:cubicBezTo>
                  <a:lnTo>
                    <a:pt x="752" y="3166"/>
                  </a:lnTo>
                  <a:cubicBezTo>
                    <a:pt x="775" y="2153"/>
                    <a:pt x="887" y="1143"/>
                    <a:pt x="1087" y="148"/>
                  </a:cubicBezTo>
                  <a:lnTo>
                    <a:pt x="3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-5288209" y="737450"/>
              <a:ext cx="823287" cy="326334"/>
            </a:xfrm>
            <a:custGeom>
              <a:avLst/>
              <a:gdLst/>
              <a:ahLst/>
              <a:cxnLst/>
              <a:rect l="l" t="t" r="r" b="b"/>
              <a:pathLst>
                <a:path w="2707" h="1073" extrusionOk="0">
                  <a:moveTo>
                    <a:pt x="98" y="1"/>
                  </a:moveTo>
                  <a:lnTo>
                    <a:pt x="1" y="748"/>
                  </a:lnTo>
                  <a:cubicBezTo>
                    <a:pt x="516" y="816"/>
                    <a:pt x="916" y="863"/>
                    <a:pt x="1305" y="910"/>
                  </a:cubicBezTo>
                  <a:cubicBezTo>
                    <a:pt x="1694" y="958"/>
                    <a:pt x="2094" y="1005"/>
                    <a:pt x="2610" y="1072"/>
                  </a:cubicBezTo>
                  <a:lnTo>
                    <a:pt x="2707" y="327"/>
                  </a:lnTo>
                  <a:cubicBezTo>
                    <a:pt x="2189" y="260"/>
                    <a:pt x="1782" y="210"/>
                    <a:pt x="1396" y="163"/>
                  </a:cubicBezTo>
                  <a:cubicBezTo>
                    <a:pt x="1008" y="118"/>
                    <a:pt x="607" y="68"/>
                    <a:pt x="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4"/>
          <p:cNvSpPr/>
          <p:nvPr/>
        </p:nvSpPr>
        <p:spPr>
          <a:xfrm>
            <a:off x="8656725" y="2065432"/>
            <a:ext cx="277673" cy="277065"/>
          </a:xfrm>
          <a:custGeom>
            <a:avLst/>
            <a:gdLst/>
            <a:ahLst/>
            <a:cxnLst/>
            <a:rect l="l" t="t" r="r" b="b"/>
            <a:pathLst>
              <a:path w="913" h="911" extrusionOk="0">
                <a:moveTo>
                  <a:pt x="456" y="1"/>
                </a:moveTo>
                <a:cubicBezTo>
                  <a:pt x="203" y="1"/>
                  <a:pt x="0" y="204"/>
                  <a:pt x="0" y="454"/>
                </a:cubicBezTo>
                <a:cubicBezTo>
                  <a:pt x="0" y="708"/>
                  <a:pt x="203" y="911"/>
                  <a:pt x="456" y="911"/>
                </a:cubicBezTo>
                <a:cubicBezTo>
                  <a:pt x="710" y="911"/>
                  <a:pt x="913" y="708"/>
                  <a:pt x="913" y="454"/>
                </a:cubicBezTo>
                <a:cubicBezTo>
                  <a:pt x="913" y="204"/>
                  <a:pt x="710" y="1"/>
                  <a:pt x="4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619926" y="2458673"/>
            <a:ext cx="277977" cy="277977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457" y="0"/>
                </a:moveTo>
                <a:cubicBezTo>
                  <a:pt x="206" y="0"/>
                  <a:pt x="0" y="207"/>
                  <a:pt x="0" y="457"/>
                </a:cubicBezTo>
                <a:cubicBezTo>
                  <a:pt x="0" y="710"/>
                  <a:pt x="206" y="913"/>
                  <a:pt x="457" y="913"/>
                </a:cubicBezTo>
                <a:cubicBezTo>
                  <a:pt x="710" y="913"/>
                  <a:pt x="913" y="710"/>
                  <a:pt x="913" y="457"/>
                </a:cubicBezTo>
                <a:cubicBezTo>
                  <a:pt x="913" y="207"/>
                  <a:pt x="710" y="0"/>
                  <a:pt x="4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511076" y="-11"/>
            <a:ext cx="426394" cy="399022"/>
          </a:xfrm>
          <a:custGeom>
            <a:avLst/>
            <a:gdLst/>
            <a:ahLst/>
            <a:cxnLst/>
            <a:rect l="l" t="t" r="r" b="b"/>
            <a:pathLst>
              <a:path w="1402" h="1312" extrusionOk="0">
                <a:moveTo>
                  <a:pt x="445" y="1"/>
                </a:moveTo>
                <a:lnTo>
                  <a:pt x="0" y="605"/>
                </a:lnTo>
                <a:lnTo>
                  <a:pt x="954" y="1311"/>
                </a:lnTo>
                <a:lnTo>
                  <a:pt x="1402" y="705"/>
                </a:lnTo>
                <a:lnTo>
                  <a:pt x="44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/>
          <p:nvPr/>
        </p:nvSpPr>
        <p:spPr>
          <a:xfrm rot="-9713634" flipH="1">
            <a:off x="-269468" y="-65752"/>
            <a:ext cx="1191590" cy="1594262"/>
          </a:xfrm>
          <a:custGeom>
            <a:avLst/>
            <a:gdLst/>
            <a:ahLst/>
            <a:cxnLst/>
            <a:rect l="l" t="t" r="r" b="b"/>
            <a:pathLst>
              <a:path w="3918" h="5242" extrusionOk="0">
                <a:moveTo>
                  <a:pt x="1963" y="0"/>
                </a:moveTo>
                <a:cubicBezTo>
                  <a:pt x="1377" y="0"/>
                  <a:pt x="800" y="276"/>
                  <a:pt x="484" y="768"/>
                </a:cubicBezTo>
                <a:cubicBezTo>
                  <a:pt x="1" y="1525"/>
                  <a:pt x="183" y="2523"/>
                  <a:pt x="905" y="3042"/>
                </a:cubicBezTo>
                <a:cubicBezTo>
                  <a:pt x="1155" y="3222"/>
                  <a:pt x="1432" y="3318"/>
                  <a:pt x="1700" y="3318"/>
                </a:cubicBezTo>
                <a:cubicBezTo>
                  <a:pt x="1807" y="3318"/>
                  <a:pt x="1913" y="3302"/>
                  <a:pt x="2015" y="3271"/>
                </a:cubicBezTo>
                <a:cubicBezTo>
                  <a:pt x="2754" y="3050"/>
                  <a:pt x="3010" y="2132"/>
                  <a:pt x="2495" y="1561"/>
                </a:cubicBezTo>
                <a:lnTo>
                  <a:pt x="2474" y="1540"/>
                </a:lnTo>
                <a:cubicBezTo>
                  <a:pt x="2339" y="1411"/>
                  <a:pt x="2047" y="1243"/>
                  <a:pt x="1667" y="1243"/>
                </a:cubicBezTo>
                <a:cubicBezTo>
                  <a:pt x="1542" y="1243"/>
                  <a:pt x="1408" y="1261"/>
                  <a:pt x="1267" y="1304"/>
                </a:cubicBezTo>
                <a:lnTo>
                  <a:pt x="1488" y="2023"/>
                </a:lnTo>
                <a:cubicBezTo>
                  <a:pt x="1555" y="2002"/>
                  <a:pt x="1615" y="1994"/>
                  <a:pt x="1669" y="1994"/>
                </a:cubicBezTo>
                <a:cubicBezTo>
                  <a:pt x="1821" y="1994"/>
                  <a:pt x="1919" y="2057"/>
                  <a:pt x="1947" y="2079"/>
                </a:cubicBezTo>
                <a:cubicBezTo>
                  <a:pt x="2080" y="2244"/>
                  <a:pt x="2003" y="2491"/>
                  <a:pt x="1800" y="2553"/>
                </a:cubicBezTo>
                <a:cubicBezTo>
                  <a:pt x="1772" y="2562"/>
                  <a:pt x="1740" y="2566"/>
                  <a:pt x="1707" y="2566"/>
                </a:cubicBezTo>
                <a:cubicBezTo>
                  <a:pt x="1596" y="2566"/>
                  <a:pt x="1464" y="2518"/>
                  <a:pt x="1347" y="2432"/>
                </a:cubicBezTo>
                <a:cubicBezTo>
                  <a:pt x="943" y="2144"/>
                  <a:pt x="846" y="1602"/>
                  <a:pt x="1120" y="1175"/>
                </a:cubicBezTo>
                <a:cubicBezTo>
                  <a:pt x="1292" y="906"/>
                  <a:pt x="1631" y="754"/>
                  <a:pt x="1970" y="754"/>
                </a:cubicBezTo>
                <a:cubicBezTo>
                  <a:pt x="2147" y="754"/>
                  <a:pt x="2324" y="795"/>
                  <a:pt x="2477" y="883"/>
                </a:cubicBezTo>
                <a:cubicBezTo>
                  <a:pt x="3090" y="1228"/>
                  <a:pt x="3093" y="1920"/>
                  <a:pt x="3037" y="2303"/>
                </a:cubicBezTo>
                <a:cubicBezTo>
                  <a:pt x="2848" y="3654"/>
                  <a:pt x="2097" y="4290"/>
                  <a:pt x="440" y="4496"/>
                </a:cubicBezTo>
                <a:lnTo>
                  <a:pt x="534" y="5241"/>
                </a:lnTo>
                <a:cubicBezTo>
                  <a:pt x="2516" y="4994"/>
                  <a:pt x="3546" y="4093"/>
                  <a:pt x="3782" y="2406"/>
                </a:cubicBezTo>
                <a:cubicBezTo>
                  <a:pt x="3917" y="1434"/>
                  <a:pt x="3576" y="642"/>
                  <a:pt x="2845" y="230"/>
                </a:cubicBezTo>
                <a:cubicBezTo>
                  <a:pt x="2572" y="74"/>
                  <a:pt x="2267" y="0"/>
                  <a:pt x="19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"/>
          <p:cNvSpPr/>
          <p:nvPr/>
        </p:nvSpPr>
        <p:spPr>
          <a:xfrm>
            <a:off x="7557618" y="139537"/>
            <a:ext cx="277977" cy="277673"/>
          </a:xfrm>
          <a:custGeom>
            <a:avLst/>
            <a:gdLst/>
            <a:ahLst/>
            <a:cxnLst/>
            <a:rect l="l" t="t" r="r" b="b"/>
            <a:pathLst>
              <a:path w="914" h="913" extrusionOk="0">
                <a:moveTo>
                  <a:pt x="457" y="0"/>
                </a:moveTo>
                <a:cubicBezTo>
                  <a:pt x="204" y="0"/>
                  <a:pt x="1" y="206"/>
                  <a:pt x="1" y="457"/>
                </a:cubicBezTo>
                <a:cubicBezTo>
                  <a:pt x="1" y="710"/>
                  <a:pt x="204" y="913"/>
                  <a:pt x="457" y="913"/>
                </a:cubicBezTo>
                <a:cubicBezTo>
                  <a:pt x="708" y="913"/>
                  <a:pt x="914" y="710"/>
                  <a:pt x="914" y="457"/>
                </a:cubicBezTo>
                <a:cubicBezTo>
                  <a:pt x="914" y="206"/>
                  <a:pt x="708" y="0"/>
                  <a:pt x="4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/>
          <p:nvPr/>
        </p:nvSpPr>
        <p:spPr>
          <a:xfrm rot="-3568965">
            <a:off x="8062424" y="-491983"/>
            <a:ext cx="974743" cy="1540733"/>
          </a:xfrm>
          <a:custGeom>
            <a:avLst/>
            <a:gdLst/>
            <a:ahLst/>
            <a:cxnLst/>
            <a:rect l="l" t="t" r="r" b="b"/>
            <a:pathLst>
              <a:path w="3205" h="5066" extrusionOk="0">
                <a:moveTo>
                  <a:pt x="2149" y="2574"/>
                </a:moveTo>
                <a:cubicBezTo>
                  <a:pt x="2224" y="2574"/>
                  <a:pt x="2295" y="2607"/>
                  <a:pt x="2312" y="2639"/>
                </a:cubicBezTo>
                <a:cubicBezTo>
                  <a:pt x="2342" y="2698"/>
                  <a:pt x="2283" y="2842"/>
                  <a:pt x="2165" y="2943"/>
                </a:cubicBezTo>
                <a:cubicBezTo>
                  <a:pt x="2009" y="3069"/>
                  <a:pt x="1816" y="3136"/>
                  <a:pt x="1620" y="3136"/>
                </a:cubicBezTo>
                <a:cubicBezTo>
                  <a:pt x="1564" y="3136"/>
                  <a:pt x="1508" y="3130"/>
                  <a:pt x="1453" y="3119"/>
                </a:cubicBezTo>
                <a:cubicBezTo>
                  <a:pt x="1526" y="3010"/>
                  <a:pt x="1615" y="2910"/>
                  <a:pt x="1709" y="2819"/>
                </a:cubicBezTo>
                <a:cubicBezTo>
                  <a:pt x="1856" y="2677"/>
                  <a:pt x="1991" y="2595"/>
                  <a:pt x="2109" y="2577"/>
                </a:cubicBezTo>
                <a:cubicBezTo>
                  <a:pt x="2123" y="2575"/>
                  <a:pt x="2136" y="2574"/>
                  <a:pt x="2149" y="2574"/>
                </a:cubicBezTo>
                <a:close/>
                <a:moveTo>
                  <a:pt x="2542" y="1"/>
                </a:moveTo>
                <a:cubicBezTo>
                  <a:pt x="1874" y="98"/>
                  <a:pt x="1249" y="395"/>
                  <a:pt x="755" y="855"/>
                </a:cubicBezTo>
                <a:cubicBezTo>
                  <a:pt x="340" y="1241"/>
                  <a:pt x="95" y="1682"/>
                  <a:pt x="45" y="2133"/>
                </a:cubicBezTo>
                <a:cubicBezTo>
                  <a:pt x="1" y="2595"/>
                  <a:pt x="157" y="3051"/>
                  <a:pt x="472" y="3390"/>
                </a:cubicBezTo>
                <a:cubicBezTo>
                  <a:pt x="278" y="3926"/>
                  <a:pt x="242" y="4509"/>
                  <a:pt x="372" y="5066"/>
                </a:cubicBezTo>
                <a:lnTo>
                  <a:pt x="1099" y="4892"/>
                </a:lnTo>
                <a:cubicBezTo>
                  <a:pt x="1017" y="4536"/>
                  <a:pt x="1023" y="4164"/>
                  <a:pt x="1123" y="3811"/>
                </a:cubicBezTo>
                <a:cubicBezTo>
                  <a:pt x="1282" y="3862"/>
                  <a:pt x="1448" y="3887"/>
                  <a:pt x="1615" y="3887"/>
                </a:cubicBezTo>
                <a:cubicBezTo>
                  <a:pt x="1988" y="3887"/>
                  <a:pt x="2361" y="3761"/>
                  <a:pt x="2648" y="3517"/>
                </a:cubicBezTo>
                <a:cubicBezTo>
                  <a:pt x="2963" y="3249"/>
                  <a:pt x="3205" y="2757"/>
                  <a:pt x="2987" y="2312"/>
                </a:cubicBezTo>
                <a:cubicBezTo>
                  <a:pt x="2840" y="2012"/>
                  <a:pt x="2510" y="1823"/>
                  <a:pt x="2150" y="1823"/>
                </a:cubicBezTo>
                <a:cubicBezTo>
                  <a:pt x="2098" y="1823"/>
                  <a:pt x="2045" y="1827"/>
                  <a:pt x="1991" y="1835"/>
                </a:cubicBezTo>
                <a:cubicBezTo>
                  <a:pt x="1715" y="1880"/>
                  <a:pt x="1453" y="2024"/>
                  <a:pt x="1188" y="2277"/>
                </a:cubicBezTo>
                <a:cubicBezTo>
                  <a:pt x="1070" y="2392"/>
                  <a:pt x="964" y="2516"/>
                  <a:pt x="867" y="2645"/>
                </a:cubicBezTo>
                <a:cubicBezTo>
                  <a:pt x="802" y="2513"/>
                  <a:pt x="778" y="2362"/>
                  <a:pt x="793" y="2215"/>
                </a:cubicBezTo>
                <a:cubicBezTo>
                  <a:pt x="828" y="1874"/>
                  <a:pt x="1070" y="1585"/>
                  <a:pt x="1264" y="1405"/>
                </a:cubicBezTo>
                <a:cubicBezTo>
                  <a:pt x="1650" y="1049"/>
                  <a:pt x="2130" y="819"/>
                  <a:pt x="2648" y="746"/>
                </a:cubicBezTo>
                <a:lnTo>
                  <a:pt x="254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"/>
          <p:cNvSpPr/>
          <p:nvPr/>
        </p:nvSpPr>
        <p:spPr>
          <a:xfrm rot="-7914857">
            <a:off x="-82454" y="-399292"/>
            <a:ext cx="1604899" cy="572679"/>
          </a:xfrm>
          <a:custGeom>
            <a:avLst/>
            <a:gdLst/>
            <a:ahLst/>
            <a:cxnLst/>
            <a:rect l="l" t="t" r="r" b="b"/>
            <a:pathLst>
              <a:path w="5277" h="1883" extrusionOk="0">
                <a:moveTo>
                  <a:pt x="4691" y="1"/>
                </a:moveTo>
                <a:cubicBezTo>
                  <a:pt x="4089" y="744"/>
                  <a:pt x="3207" y="1132"/>
                  <a:pt x="2318" y="1132"/>
                </a:cubicBezTo>
                <a:cubicBezTo>
                  <a:pt x="1667" y="1132"/>
                  <a:pt x="1013" y="925"/>
                  <a:pt x="459" y="498"/>
                </a:cubicBezTo>
                <a:lnTo>
                  <a:pt x="0" y="1093"/>
                </a:lnTo>
                <a:cubicBezTo>
                  <a:pt x="669" y="1605"/>
                  <a:pt x="1487" y="1882"/>
                  <a:pt x="2329" y="1882"/>
                </a:cubicBezTo>
                <a:cubicBezTo>
                  <a:pt x="2477" y="1882"/>
                  <a:pt x="2621" y="1873"/>
                  <a:pt x="2768" y="1856"/>
                </a:cubicBezTo>
                <a:cubicBezTo>
                  <a:pt x="3752" y="1738"/>
                  <a:pt x="4650" y="1240"/>
                  <a:pt x="5277" y="472"/>
                </a:cubicBezTo>
                <a:lnTo>
                  <a:pt x="46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"/>
          <p:cNvSpPr/>
          <p:nvPr/>
        </p:nvSpPr>
        <p:spPr>
          <a:xfrm rot="-7914857">
            <a:off x="-529004" y="4843833"/>
            <a:ext cx="1604899" cy="572679"/>
          </a:xfrm>
          <a:custGeom>
            <a:avLst/>
            <a:gdLst/>
            <a:ahLst/>
            <a:cxnLst/>
            <a:rect l="l" t="t" r="r" b="b"/>
            <a:pathLst>
              <a:path w="5277" h="1883" extrusionOk="0">
                <a:moveTo>
                  <a:pt x="4691" y="1"/>
                </a:moveTo>
                <a:cubicBezTo>
                  <a:pt x="4089" y="744"/>
                  <a:pt x="3207" y="1132"/>
                  <a:pt x="2318" y="1132"/>
                </a:cubicBezTo>
                <a:cubicBezTo>
                  <a:pt x="1667" y="1132"/>
                  <a:pt x="1013" y="925"/>
                  <a:pt x="459" y="498"/>
                </a:cubicBezTo>
                <a:lnTo>
                  <a:pt x="0" y="1093"/>
                </a:lnTo>
                <a:cubicBezTo>
                  <a:pt x="669" y="1605"/>
                  <a:pt x="1487" y="1882"/>
                  <a:pt x="2329" y="1882"/>
                </a:cubicBezTo>
                <a:cubicBezTo>
                  <a:pt x="2477" y="1882"/>
                  <a:pt x="2621" y="1873"/>
                  <a:pt x="2768" y="1856"/>
                </a:cubicBezTo>
                <a:cubicBezTo>
                  <a:pt x="3752" y="1738"/>
                  <a:pt x="4650" y="1240"/>
                  <a:pt x="5277" y="472"/>
                </a:cubicBezTo>
                <a:lnTo>
                  <a:pt x="46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"/>
          <p:cNvSpPr/>
          <p:nvPr/>
        </p:nvSpPr>
        <p:spPr>
          <a:xfrm rot="7914857" flipH="1">
            <a:off x="7909346" y="4843833"/>
            <a:ext cx="1604899" cy="572679"/>
          </a:xfrm>
          <a:custGeom>
            <a:avLst/>
            <a:gdLst/>
            <a:ahLst/>
            <a:cxnLst/>
            <a:rect l="l" t="t" r="r" b="b"/>
            <a:pathLst>
              <a:path w="5277" h="1883" extrusionOk="0">
                <a:moveTo>
                  <a:pt x="4691" y="1"/>
                </a:moveTo>
                <a:cubicBezTo>
                  <a:pt x="4089" y="744"/>
                  <a:pt x="3207" y="1132"/>
                  <a:pt x="2318" y="1132"/>
                </a:cubicBezTo>
                <a:cubicBezTo>
                  <a:pt x="1667" y="1132"/>
                  <a:pt x="1013" y="925"/>
                  <a:pt x="459" y="498"/>
                </a:cubicBezTo>
                <a:lnTo>
                  <a:pt x="0" y="1093"/>
                </a:lnTo>
                <a:cubicBezTo>
                  <a:pt x="669" y="1605"/>
                  <a:pt x="1487" y="1882"/>
                  <a:pt x="2329" y="1882"/>
                </a:cubicBezTo>
                <a:cubicBezTo>
                  <a:pt x="2477" y="1882"/>
                  <a:pt x="2621" y="1873"/>
                  <a:pt x="2768" y="1856"/>
                </a:cubicBezTo>
                <a:cubicBezTo>
                  <a:pt x="3752" y="1738"/>
                  <a:pt x="4650" y="1240"/>
                  <a:pt x="5277" y="472"/>
                </a:cubicBezTo>
                <a:lnTo>
                  <a:pt x="46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"/>
          <p:cNvSpPr/>
          <p:nvPr/>
        </p:nvSpPr>
        <p:spPr>
          <a:xfrm>
            <a:off x="-75025" y="4206370"/>
            <a:ext cx="277673" cy="277065"/>
          </a:xfrm>
          <a:custGeom>
            <a:avLst/>
            <a:gdLst/>
            <a:ahLst/>
            <a:cxnLst/>
            <a:rect l="l" t="t" r="r" b="b"/>
            <a:pathLst>
              <a:path w="913" h="911" extrusionOk="0">
                <a:moveTo>
                  <a:pt x="456" y="1"/>
                </a:moveTo>
                <a:cubicBezTo>
                  <a:pt x="203" y="1"/>
                  <a:pt x="0" y="204"/>
                  <a:pt x="0" y="454"/>
                </a:cubicBezTo>
                <a:cubicBezTo>
                  <a:pt x="0" y="708"/>
                  <a:pt x="203" y="911"/>
                  <a:pt x="456" y="911"/>
                </a:cubicBezTo>
                <a:cubicBezTo>
                  <a:pt x="710" y="911"/>
                  <a:pt x="913" y="708"/>
                  <a:pt x="913" y="454"/>
                </a:cubicBezTo>
                <a:cubicBezTo>
                  <a:pt x="913" y="204"/>
                  <a:pt x="710" y="1"/>
                  <a:pt x="4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747000" y="445025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"/>
          <p:cNvSpPr txBox="1">
            <a:spLocks noGrp="1"/>
          </p:cNvSpPr>
          <p:nvPr>
            <p:ph type="title"/>
          </p:nvPr>
        </p:nvSpPr>
        <p:spPr>
          <a:xfrm>
            <a:off x="2040075" y="2997725"/>
            <a:ext cx="5063700" cy="11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0"/>
          <p:cNvSpPr/>
          <p:nvPr/>
        </p:nvSpPr>
        <p:spPr>
          <a:xfrm rot="8100000" flipH="1">
            <a:off x="-520022" y="4623241"/>
            <a:ext cx="1780703" cy="1621641"/>
          </a:xfrm>
          <a:custGeom>
            <a:avLst/>
            <a:gdLst/>
            <a:ahLst/>
            <a:cxnLst/>
            <a:rect l="l" t="t" r="r" b="b"/>
            <a:pathLst>
              <a:path w="5855" h="5332" extrusionOk="0">
                <a:moveTo>
                  <a:pt x="2998" y="0"/>
                </a:moveTo>
                <a:cubicBezTo>
                  <a:pt x="2103" y="0"/>
                  <a:pt x="1209" y="423"/>
                  <a:pt x="690" y="1147"/>
                </a:cubicBezTo>
                <a:cubicBezTo>
                  <a:pt x="1" y="2107"/>
                  <a:pt x="42" y="3511"/>
                  <a:pt x="784" y="4412"/>
                </a:cubicBezTo>
                <a:cubicBezTo>
                  <a:pt x="1258" y="4987"/>
                  <a:pt x="1985" y="5331"/>
                  <a:pt x="2707" y="5331"/>
                </a:cubicBezTo>
                <a:cubicBezTo>
                  <a:pt x="2751" y="5331"/>
                  <a:pt x="2798" y="5331"/>
                  <a:pt x="2842" y="5328"/>
                </a:cubicBezTo>
                <a:cubicBezTo>
                  <a:pt x="3649" y="5278"/>
                  <a:pt x="4394" y="4792"/>
                  <a:pt x="4745" y="4089"/>
                </a:cubicBezTo>
                <a:cubicBezTo>
                  <a:pt x="5104" y="3358"/>
                  <a:pt x="5001" y="2425"/>
                  <a:pt x="4485" y="1818"/>
                </a:cubicBezTo>
                <a:cubicBezTo>
                  <a:pt x="4109" y="1372"/>
                  <a:pt x="3538" y="1124"/>
                  <a:pt x="2971" y="1124"/>
                </a:cubicBezTo>
                <a:cubicBezTo>
                  <a:pt x="2726" y="1124"/>
                  <a:pt x="2481" y="1171"/>
                  <a:pt x="2253" y="1268"/>
                </a:cubicBezTo>
                <a:cubicBezTo>
                  <a:pt x="1715" y="1500"/>
                  <a:pt x="1323" y="1995"/>
                  <a:pt x="1255" y="2531"/>
                </a:cubicBezTo>
                <a:cubicBezTo>
                  <a:pt x="1179" y="3155"/>
                  <a:pt x="1564" y="3779"/>
                  <a:pt x="2136" y="3956"/>
                </a:cubicBezTo>
                <a:cubicBezTo>
                  <a:pt x="2239" y="3985"/>
                  <a:pt x="2344" y="3999"/>
                  <a:pt x="2449" y="3999"/>
                </a:cubicBezTo>
                <a:cubicBezTo>
                  <a:pt x="2678" y="3999"/>
                  <a:pt x="2905" y="3932"/>
                  <a:pt x="3099" y="3803"/>
                </a:cubicBezTo>
                <a:cubicBezTo>
                  <a:pt x="3366" y="3635"/>
                  <a:pt x="3543" y="3355"/>
                  <a:pt x="3584" y="3043"/>
                </a:cubicBezTo>
                <a:lnTo>
                  <a:pt x="2836" y="2961"/>
                </a:lnTo>
                <a:cubicBezTo>
                  <a:pt x="2822" y="3049"/>
                  <a:pt x="2766" y="3129"/>
                  <a:pt x="2686" y="3176"/>
                </a:cubicBezTo>
                <a:cubicBezTo>
                  <a:pt x="2617" y="3222"/>
                  <a:pt x="2536" y="3247"/>
                  <a:pt x="2454" y="3247"/>
                </a:cubicBezTo>
                <a:cubicBezTo>
                  <a:pt x="2421" y="3247"/>
                  <a:pt x="2389" y="3243"/>
                  <a:pt x="2356" y="3235"/>
                </a:cubicBezTo>
                <a:cubicBezTo>
                  <a:pt x="2133" y="3167"/>
                  <a:pt x="1971" y="2887"/>
                  <a:pt x="2003" y="2625"/>
                </a:cubicBezTo>
                <a:cubicBezTo>
                  <a:pt x="2035" y="2354"/>
                  <a:pt x="2256" y="2086"/>
                  <a:pt x="2551" y="1963"/>
                </a:cubicBezTo>
                <a:cubicBezTo>
                  <a:pt x="2684" y="1905"/>
                  <a:pt x="2829" y="1878"/>
                  <a:pt x="2976" y="1878"/>
                </a:cubicBezTo>
                <a:cubicBezTo>
                  <a:pt x="3325" y="1878"/>
                  <a:pt x="3683" y="2033"/>
                  <a:pt x="3911" y="2304"/>
                </a:cubicBezTo>
                <a:cubicBezTo>
                  <a:pt x="4238" y="2687"/>
                  <a:pt x="4303" y="3288"/>
                  <a:pt x="4070" y="3756"/>
                </a:cubicBezTo>
                <a:cubicBezTo>
                  <a:pt x="3841" y="4215"/>
                  <a:pt x="3328" y="4545"/>
                  <a:pt x="2795" y="4577"/>
                </a:cubicBezTo>
                <a:cubicBezTo>
                  <a:pt x="2764" y="4579"/>
                  <a:pt x="2733" y="4580"/>
                  <a:pt x="2702" y="4580"/>
                </a:cubicBezTo>
                <a:cubicBezTo>
                  <a:pt x="2202" y="4580"/>
                  <a:pt x="1697" y="4337"/>
                  <a:pt x="1364" y="3935"/>
                </a:cubicBezTo>
                <a:cubicBezTo>
                  <a:pt x="840" y="3299"/>
                  <a:pt x="811" y="2272"/>
                  <a:pt x="1302" y="1586"/>
                </a:cubicBezTo>
                <a:cubicBezTo>
                  <a:pt x="1681" y="1058"/>
                  <a:pt x="2333" y="749"/>
                  <a:pt x="2989" y="749"/>
                </a:cubicBezTo>
                <a:cubicBezTo>
                  <a:pt x="3186" y="749"/>
                  <a:pt x="3383" y="777"/>
                  <a:pt x="3573" y="835"/>
                </a:cubicBezTo>
                <a:cubicBezTo>
                  <a:pt x="4385" y="1082"/>
                  <a:pt x="5018" y="1860"/>
                  <a:pt x="5107" y="2725"/>
                </a:cubicBezTo>
                <a:lnTo>
                  <a:pt x="5855" y="2649"/>
                </a:lnTo>
                <a:cubicBezTo>
                  <a:pt x="5734" y="1491"/>
                  <a:pt x="4886" y="449"/>
                  <a:pt x="3790" y="116"/>
                </a:cubicBezTo>
                <a:cubicBezTo>
                  <a:pt x="3533" y="38"/>
                  <a:pt x="3266" y="0"/>
                  <a:pt x="29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"/>
          <p:cNvSpPr/>
          <p:nvPr/>
        </p:nvSpPr>
        <p:spPr>
          <a:xfrm rot="2194035" flipH="1">
            <a:off x="8172894" y="3637689"/>
            <a:ext cx="930041" cy="2321453"/>
          </a:xfrm>
          <a:custGeom>
            <a:avLst/>
            <a:gdLst/>
            <a:ahLst/>
            <a:cxnLst/>
            <a:rect l="l" t="t" r="r" b="b"/>
            <a:pathLst>
              <a:path w="3058" h="7633" extrusionOk="0">
                <a:moveTo>
                  <a:pt x="1019" y="4143"/>
                </a:moveTo>
                <a:cubicBezTo>
                  <a:pt x="1052" y="4143"/>
                  <a:pt x="1084" y="4146"/>
                  <a:pt x="1117" y="4149"/>
                </a:cubicBezTo>
                <a:cubicBezTo>
                  <a:pt x="1028" y="4217"/>
                  <a:pt x="946" y="4255"/>
                  <a:pt x="872" y="4258"/>
                </a:cubicBezTo>
                <a:cubicBezTo>
                  <a:pt x="837" y="4258"/>
                  <a:pt x="802" y="4243"/>
                  <a:pt x="775" y="4217"/>
                </a:cubicBezTo>
                <a:cubicBezTo>
                  <a:pt x="846" y="4167"/>
                  <a:pt x="931" y="4143"/>
                  <a:pt x="1019" y="4143"/>
                </a:cubicBezTo>
                <a:close/>
                <a:moveTo>
                  <a:pt x="575" y="0"/>
                </a:moveTo>
                <a:lnTo>
                  <a:pt x="366" y="721"/>
                </a:lnTo>
                <a:cubicBezTo>
                  <a:pt x="1552" y="1063"/>
                  <a:pt x="2144" y="2388"/>
                  <a:pt x="1608" y="3501"/>
                </a:cubicBezTo>
                <a:cubicBezTo>
                  <a:pt x="1424" y="3430"/>
                  <a:pt x="1231" y="3392"/>
                  <a:pt x="1033" y="3392"/>
                </a:cubicBezTo>
                <a:cubicBezTo>
                  <a:pt x="1025" y="3392"/>
                  <a:pt x="1018" y="3392"/>
                  <a:pt x="1011" y="3392"/>
                </a:cubicBezTo>
                <a:cubicBezTo>
                  <a:pt x="554" y="3395"/>
                  <a:pt x="48" y="3669"/>
                  <a:pt x="12" y="4170"/>
                </a:cubicBezTo>
                <a:cubicBezTo>
                  <a:pt x="1" y="4382"/>
                  <a:pt x="80" y="4588"/>
                  <a:pt x="230" y="4738"/>
                </a:cubicBezTo>
                <a:cubicBezTo>
                  <a:pt x="402" y="4912"/>
                  <a:pt x="635" y="5009"/>
                  <a:pt x="880" y="5009"/>
                </a:cubicBezTo>
                <a:cubicBezTo>
                  <a:pt x="887" y="5009"/>
                  <a:pt x="894" y="5009"/>
                  <a:pt x="902" y="5009"/>
                </a:cubicBezTo>
                <a:cubicBezTo>
                  <a:pt x="1208" y="4994"/>
                  <a:pt x="1508" y="4844"/>
                  <a:pt x="1788" y="4552"/>
                </a:cubicBezTo>
                <a:cubicBezTo>
                  <a:pt x="1909" y="4705"/>
                  <a:pt x="1988" y="4882"/>
                  <a:pt x="2027" y="5074"/>
                </a:cubicBezTo>
                <a:cubicBezTo>
                  <a:pt x="2088" y="5403"/>
                  <a:pt x="2100" y="5880"/>
                  <a:pt x="1809" y="6260"/>
                </a:cubicBezTo>
                <a:cubicBezTo>
                  <a:pt x="1541" y="6614"/>
                  <a:pt x="1064" y="6823"/>
                  <a:pt x="395" y="6881"/>
                </a:cubicBezTo>
                <a:lnTo>
                  <a:pt x="460" y="7632"/>
                </a:lnTo>
                <a:cubicBezTo>
                  <a:pt x="1352" y="7553"/>
                  <a:pt x="2006" y="7247"/>
                  <a:pt x="2409" y="6717"/>
                </a:cubicBezTo>
                <a:cubicBezTo>
                  <a:pt x="2771" y="6243"/>
                  <a:pt x="2895" y="5627"/>
                  <a:pt x="2766" y="4938"/>
                </a:cubicBezTo>
                <a:cubicBezTo>
                  <a:pt x="2695" y="4552"/>
                  <a:pt x="2512" y="4202"/>
                  <a:pt x="2239" y="3922"/>
                </a:cubicBezTo>
                <a:cubicBezTo>
                  <a:pt x="3057" y="2382"/>
                  <a:pt x="2250" y="480"/>
                  <a:pt x="5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"/>
          <p:cNvSpPr/>
          <p:nvPr/>
        </p:nvSpPr>
        <p:spPr>
          <a:xfrm rot="10800000" flipH="1">
            <a:off x="7615085" y="4685866"/>
            <a:ext cx="277977" cy="277977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457" y="1"/>
                </a:moveTo>
                <a:cubicBezTo>
                  <a:pt x="203" y="1"/>
                  <a:pt x="0" y="204"/>
                  <a:pt x="0" y="457"/>
                </a:cubicBezTo>
                <a:cubicBezTo>
                  <a:pt x="0" y="707"/>
                  <a:pt x="203" y="913"/>
                  <a:pt x="457" y="913"/>
                </a:cubicBezTo>
                <a:cubicBezTo>
                  <a:pt x="707" y="913"/>
                  <a:pt x="913" y="707"/>
                  <a:pt x="913" y="457"/>
                </a:cubicBezTo>
                <a:cubicBezTo>
                  <a:pt x="913" y="204"/>
                  <a:pt x="707" y="1"/>
                  <a:pt x="4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"/>
          <p:cNvSpPr/>
          <p:nvPr/>
        </p:nvSpPr>
        <p:spPr>
          <a:xfrm rot="10800000" flipH="1">
            <a:off x="1219073" y="4685878"/>
            <a:ext cx="277977" cy="277977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457" y="1"/>
                </a:moveTo>
                <a:cubicBezTo>
                  <a:pt x="203" y="1"/>
                  <a:pt x="0" y="204"/>
                  <a:pt x="0" y="457"/>
                </a:cubicBezTo>
                <a:cubicBezTo>
                  <a:pt x="0" y="707"/>
                  <a:pt x="203" y="913"/>
                  <a:pt x="457" y="913"/>
                </a:cubicBezTo>
                <a:cubicBezTo>
                  <a:pt x="707" y="913"/>
                  <a:pt x="913" y="707"/>
                  <a:pt x="913" y="457"/>
                </a:cubicBezTo>
                <a:cubicBezTo>
                  <a:pt x="913" y="204"/>
                  <a:pt x="707" y="1"/>
                  <a:pt x="4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title"/>
          </p:nvPr>
        </p:nvSpPr>
        <p:spPr>
          <a:xfrm>
            <a:off x="747000" y="445025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body" idx="1"/>
          </p:nvPr>
        </p:nvSpPr>
        <p:spPr>
          <a:xfrm>
            <a:off x="747000" y="1152600"/>
            <a:ext cx="7650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AutoNum type="arabicPeriod"/>
              <a:defRPr sz="12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2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2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2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2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2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2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2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8365174" y="-98675"/>
            <a:ext cx="974745" cy="1540735"/>
          </a:xfrm>
          <a:custGeom>
            <a:avLst/>
            <a:gdLst/>
            <a:ahLst/>
            <a:cxnLst/>
            <a:rect l="l" t="t" r="r" b="b"/>
            <a:pathLst>
              <a:path w="3205" h="5066" extrusionOk="0">
                <a:moveTo>
                  <a:pt x="2149" y="2574"/>
                </a:moveTo>
                <a:cubicBezTo>
                  <a:pt x="2224" y="2574"/>
                  <a:pt x="2295" y="2607"/>
                  <a:pt x="2312" y="2639"/>
                </a:cubicBezTo>
                <a:cubicBezTo>
                  <a:pt x="2342" y="2698"/>
                  <a:pt x="2283" y="2842"/>
                  <a:pt x="2165" y="2943"/>
                </a:cubicBezTo>
                <a:cubicBezTo>
                  <a:pt x="2009" y="3069"/>
                  <a:pt x="1816" y="3136"/>
                  <a:pt x="1620" y="3136"/>
                </a:cubicBezTo>
                <a:cubicBezTo>
                  <a:pt x="1564" y="3136"/>
                  <a:pt x="1508" y="3130"/>
                  <a:pt x="1453" y="3119"/>
                </a:cubicBezTo>
                <a:cubicBezTo>
                  <a:pt x="1526" y="3010"/>
                  <a:pt x="1615" y="2910"/>
                  <a:pt x="1709" y="2819"/>
                </a:cubicBezTo>
                <a:cubicBezTo>
                  <a:pt x="1856" y="2677"/>
                  <a:pt x="1991" y="2595"/>
                  <a:pt x="2109" y="2577"/>
                </a:cubicBezTo>
                <a:cubicBezTo>
                  <a:pt x="2123" y="2575"/>
                  <a:pt x="2136" y="2574"/>
                  <a:pt x="2149" y="2574"/>
                </a:cubicBezTo>
                <a:close/>
                <a:moveTo>
                  <a:pt x="2542" y="1"/>
                </a:moveTo>
                <a:cubicBezTo>
                  <a:pt x="1874" y="98"/>
                  <a:pt x="1249" y="395"/>
                  <a:pt x="755" y="855"/>
                </a:cubicBezTo>
                <a:cubicBezTo>
                  <a:pt x="340" y="1241"/>
                  <a:pt x="95" y="1682"/>
                  <a:pt x="45" y="2133"/>
                </a:cubicBezTo>
                <a:cubicBezTo>
                  <a:pt x="1" y="2595"/>
                  <a:pt x="157" y="3051"/>
                  <a:pt x="472" y="3390"/>
                </a:cubicBezTo>
                <a:cubicBezTo>
                  <a:pt x="278" y="3926"/>
                  <a:pt x="242" y="4509"/>
                  <a:pt x="372" y="5066"/>
                </a:cubicBezTo>
                <a:lnTo>
                  <a:pt x="1099" y="4892"/>
                </a:lnTo>
                <a:cubicBezTo>
                  <a:pt x="1017" y="4536"/>
                  <a:pt x="1023" y="4164"/>
                  <a:pt x="1123" y="3811"/>
                </a:cubicBezTo>
                <a:cubicBezTo>
                  <a:pt x="1282" y="3862"/>
                  <a:pt x="1448" y="3887"/>
                  <a:pt x="1615" y="3887"/>
                </a:cubicBezTo>
                <a:cubicBezTo>
                  <a:pt x="1988" y="3887"/>
                  <a:pt x="2361" y="3761"/>
                  <a:pt x="2648" y="3517"/>
                </a:cubicBezTo>
                <a:cubicBezTo>
                  <a:pt x="2963" y="3249"/>
                  <a:pt x="3205" y="2757"/>
                  <a:pt x="2987" y="2312"/>
                </a:cubicBezTo>
                <a:cubicBezTo>
                  <a:pt x="2840" y="2012"/>
                  <a:pt x="2510" y="1823"/>
                  <a:pt x="2150" y="1823"/>
                </a:cubicBezTo>
                <a:cubicBezTo>
                  <a:pt x="2098" y="1823"/>
                  <a:pt x="2045" y="1827"/>
                  <a:pt x="1991" y="1835"/>
                </a:cubicBezTo>
                <a:cubicBezTo>
                  <a:pt x="1715" y="1880"/>
                  <a:pt x="1453" y="2024"/>
                  <a:pt x="1188" y="2277"/>
                </a:cubicBezTo>
                <a:cubicBezTo>
                  <a:pt x="1070" y="2392"/>
                  <a:pt x="964" y="2516"/>
                  <a:pt x="867" y="2645"/>
                </a:cubicBezTo>
                <a:cubicBezTo>
                  <a:pt x="802" y="2513"/>
                  <a:pt x="778" y="2362"/>
                  <a:pt x="793" y="2215"/>
                </a:cubicBezTo>
                <a:cubicBezTo>
                  <a:pt x="828" y="1874"/>
                  <a:pt x="1070" y="1585"/>
                  <a:pt x="1264" y="1405"/>
                </a:cubicBezTo>
                <a:cubicBezTo>
                  <a:pt x="1650" y="1049"/>
                  <a:pt x="2130" y="819"/>
                  <a:pt x="2648" y="746"/>
                </a:cubicBezTo>
                <a:lnTo>
                  <a:pt x="254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13"/>
          <p:cNvGrpSpPr/>
          <p:nvPr/>
        </p:nvGrpSpPr>
        <p:grpSpPr>
          <a:xfrm>
            <a:off x="8440903" y="4263234"/>
            <a:ext cx="823287" cy="962883"/>
            <a:chOff x="-5288209" y="450959"/>
            <a:chExt cx="823287" cy="962883"/>
          </a:xfrm>
        </p:grpSpPr>
        <p:sp>
          <p:nvSpPr>
            <p:cNvPr id="137" name="Google Shape;137;p13"/>
            <p:cNvSpPr/>
            <p:nvPr/>
          </p:nvSpPr>
          <p:spPr>
            <a:xfrm>
              <a:off x="-4981038" y="450959"/>
              <a:ext cx="330896" cy="962883"/>
            </a:xfrm>
            <a:custGeom>
              <a:avLst/>
              <a:gdLst/>
              <a:ahLst/>
              <a:cxnLst/>
              <a:rect l="l" t="t" r="r" b="b"/>
              <a:pathLst>
                <a:path w="1088" h="3166" extrusionOk="0">
                  <a:moveTo>
                    <a:pt x="351" y="0"/>
                  </a:moveTo>
                  <a:cubicBezTo>
                    <a:pt x="142" y="1037"/>
                    <a:pt x="24" y="2091"/>
                    <a:pt x="1" y="3148"/>
                  </a:cubicBezTo>
                  <a:lnTo>
                    <a:pt x="752" y="3166"/>
                  </a:lnTo>
                  <a:cubicBezTo>
                    <a:pt x="775" y="2153"/>
                    <a:pt x="887" y="1143"/>
                    <a:pt x="1087" y="148"/>
                  </a:cubicBezTo>
                  <a:lnTo>
                    <a:pt x="3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-5288209" y="737450"/>
              <a:ext cx="823287" cy="326334"/>
            </a:xfrm>
            <a:custGeom>
              <a:avLst/>
              <a:gdLst/>
              <a:ahLst/>
              <a:cxnLst/>
              <a:rect l="l" t="t" r="r" b="b"/>
              <a:pathLst>
                <a:path w="2707" h="1073" extrusionOk="0">
                  <a:moveTo>
                    <a:pt x="98" y="1"/>
                  </a:moveTo>
                  <a:lnTo>
                    <a:pt x="1" y="748"/>
                  </a:lnTo>
                  <a:cubicBezTo>
                    <a:pt x="516" y="816"/>
                    <a:pt x="916" y="863"/>
                    <a:pt x="1305" y="910"/>
                  </a:cubicBezTo>
                  <a:cubicBezTo>
                    <a:pt x="1694" y="958"/>
                    <a:pt x="2094" y="1005"/>
                    <a:pt x="2610" y="1072"/>
                  </a:cubicBezTo>
                  <a:lnTo>
                    <a:pt x="2707" y="327"/>
                  </a:lnTo>
                  <a:cubicBezTo>
                    <a:pt x="2189" y="260"/>
                    <a:pt x="1782" y="210"/>
                    <a:pt x="1396" y="163"/>
                  </a:cubicBezTo>
                  <a:cubicBezTo>
                    <a:pt x="1008" y="118"/>
                    <a:pt x="607" y="68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3"/>
          <p:cNvSpPr/>
          <p:nvPr/>
        </p:nvSpPr>
        <p:spPr>
          <a:xfrm>
            <a:off x="8309668" y="1749896"/>
            <a:ext cx="1085753" cy="922738"/>
          </a:xfrm>
          <a:custGeom>
            <a:avLst/>
            <a:gdLst/>
            <a:ahLst/>
            <a:cxnLst/>
            <a:rect l="l" t="t" r="r" b="b"/>
            <a:pathLst>
              <a:path w="3570" h="3034" extrusionOk="0">
                <a:moveTo>
                  <a:pt x="3269" y="0"/>
                </a:moveTo>
                <a:cubicBezTo>
                  <a:pt x="1977" y="566"/>
                  <a:pt x="852" y="1455"/>
                  <a:pt x="1" y="2583"/>
                </a:cubicBezTo>
                <a:lnTo>
                  <a:pt x="602" y="3033"/>
                </a:lnTo>
                <a:cubicBezTo>
                  <a:pt x="1373" y="2011"/>
                  <a:pt x="2395" y="1202"/>
                  <a:pt x="3570" y="689"/>
                </a:cubicBezTo>
                <a:lnTo>
                  <a:pt x="32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"/>
          <p:cNvSpPr/>
          <p:nvPr/>
        </p:nvSpPr>
        <p:spPr>
          <a:xfrm>
            <a:off x="8659273" y="3470027"/>
            <a:ext cx="277977" cy="277673"/>
          </a:xfrm>
          <a:custGeom>
            <a:avLst/>
            <a:gdLst/>
            <a:ahLst/>
            <a:cxnLst/>
            <a:rect l="l" t="t" r="r" b="b"/>
            <a:pathLst>
              <a:path w="914" h="913" extrusionOk="0">
                <a:moveTo>
                  <a:pt x="457" y="0"/>
                </a:moveTo>
                <a:cubicBezTo>
                  <a:pt x="204" y="0"/>
                  <a:pt x="1" y="206"/>
                  <a:pt x="1" y="456"/>
                </a:cubicBezTo>
                <a:cubicBezTo>
                  <a:pt x="1" y="710"/>
                  <a:pt x="204" y="913"/>
                  <a:pt x="457" y="913"/>
                </a:cubicBezTo>
                <a:cubicBezTo>
                  <a:pt x="708" y="913"/>
                  <a:pt x="914" y="710"/>
                  <a:pt x="914" y="456"/>
                </a:cubicBezTo>
                <a:cubicBezTo>
                  <a:pt x="914" y="206"/>
                  <a:pt x="708" y="0"/>
                  <a:pt x="4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"/>
          <p:cNvSpPr/>
          <p:nvPr/>
        </p:nvSpPr>
        <p:spPr>
          <a:xfrm>
            <a:off x="8767848" y="3024781"/>
            <a:ext cx="277977" cy="277977"/>
          </a:xfrm>
          <a:custGeom>
            <a:avLst/>
            <a:gdLst/>
            <a:ahLst/>
            <a:cxnLst/>
            <a:rect l="l" t="t" r="r" b="b"/>
            <a:pathLst>
              <a:path w="914" h="914" extrusionOk="0">
                <a:moveTo>
                  <a:pt x="457" y="1"/>
                </a:moveTo>
                <a:cubicBezTo>
                  <a:pt x="203" y="1"/>
                  <a:pt x="0" y="204"/>
                  <a:pt x="0" y="457"/>
                </a:cubicBezTo>
                <a:cubicBezTo>
                  <a:pt x="0" y="707"/>
                  <a:pt x="203" y="913"/>
                  <a:pt x="457" y="913"/>
                </a:cubicBezTo>
                <a:cubicBezTo>
                  <a:pt x="707" y="913"/>
                  <a:pt x="913" y="707"/>
                  <a:pt x="913" y="457"/>
                </a:cubicBezTo>
                <a:cubicBezTo>
                  <a:pt x="913" y="204"/>
                  <a:pt x="707" y="1"/>
                  <a:pt x="4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/>
          <p:nvPr/>
        </p:nvSpPr>
        <p:spPr>
          <a:xfrm rot="-1378353">
            <a:off x="7590078" y="-452878"/>
            <a:ext cx="1111909" cy="883505"/>
          </a:xfrm>
          <a:custGeom>
            <a:avLst/>
            <a:gdLst/>
            <a:ahLst/>
            <a:cxnLst/>
            <a:rect l="l" t="t" r="r" b="b"/>
            <a:pathLst>
              <a:path w="3656" h="2905" extrusionOk="0">
                <a:moveTo>
                  <a:pt x="2963" y="1"/>
                </a:moveTo>
                <a:cubicBezTo>
                  <a:pt x="2468" y="1184"/>
                  <a:pt x="1279" y="2050"/>
                  <a:pt x="1" y="2153"/>
                </a:cubicBezTo>
                <a:lnTo>
                  <a:pt x="63" y="2904"/>
                </a:lnTo>
                <a:cubicBezTo>
                  <a:pt x="1612" y="2777"/>
                  <a:pt x="3057" y="1726"/>
                  <a:pt x="3655" y="289"/>
                </a:cubicBezTo>
                <a:lnTo>
                  <a:pt x="29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4"/>
          <p:cNvSpPr/>
          <p:nvPr/>
        </p:nvSpPr>
        <p:spPr>
          <a:xfrm>
            <a:off x="8409858" y="-273671"/>
            <a:ext cx="1241469" cy="1107042"/>
          </a:xfrm>
          <a:custGeom>
            <a:avLst/>
            <a:gdLst/>
            <a:ahLst/>
            <a:cxnLst/>
            <a:rect l="l" t="t" r="r" b="b"/>
            <a:pathLst>
              <a:path w="4082" h="3640" extrusionOk="0">
                <a:moveTo>
                  <a:pt x="1888" y="887"/>
                </a:moveTo>
                <a:lnTo>
                  <a:pt x="3095" y="1876"/>
                </a:lnTo>
                <a:lnTo>
                  <a:pt x="1072" y="2618"/>
                </a:lnTo>
                <a:lnTo>
                  <a:pt x="1888" y="887"/>
                </a:lnTo>
                <a:close/>
                <a:moveTo>
                  <a:pt x="1994" y="0"/>
                </a:moveTo>
                <a:lnTo>
                  <a:pt x="1414" y="130"/>
                </a:lnTo>
                <a:lnTo>
                  <a:pt x="0" y="3125"/>
                </a:lnTo>
                <a:lnTo>
                  <a:pt x="468" y="3640"/>
                </a:lnTo>
                <a:lnTo>
                  <a:pt x="3972" y="2356"/>
                </a:lnTo>
                <a:lnTo>
                  <a:pt x="4081" y="1711"/>
                </a:lnTo>
                <a:lnTo>
                  <a:pt x="199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"/>
          <p:cNvSpPr/>
          <p:nvPr/>
        </p:nvSpPr>
        <p:spPr>
          <a:xfrm>
            <a:off x="512681" y="4704155"/>
            <a:ext cx="276761" cy="277065"/>
          </a:xfrm>
          <a:custGeom>
            <a:avLst/>
            <a:gdLst/>
            <a:ahLst/>
            <a:cxnLst/>
            <a:rect l="l" t="t" r="r" b="b"/>
            <a:pathLst>
              <a:path w="910" h="911" extrusionOk="0">
                <a:moveTo>
                  <a:pt x="454" y="0"/>
                </a:moveTo>
                <a:cubicBezTo>
                  <a:pt x="203" y="0"/>
                  <a:pt x="0" y="204"/>
                  <a:pt x="0" y="454"/>
                </a:cubicBezTo>
                <a:cubicBezTo>
                  <a:pt x="0" y="707"/>
                  <a:pt x="203" y="910"/>
                  <a:pt x="454" y="910"/>
                </a:cubicBezTo>
                <a:cubicBezTo>
                  <a:pt x="707" y="910"/>
                  <a:pt x="910" y="707"/>
                  <a:pt x="910" y="454"/>
                </a:cubicBezTo>
                <a:cubicBezTo>
                  <a:pt x="910" y="204"/>
                  <a:pt x="707" y="0"/>
                  <a:pt x="4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4"/>
          <p:cNvSpPr/>
          <p:nvPr/>
        </p:nvSpPr>
        <p:spPr>
          <a:xfrm>
            <a:off x="47665" y="4320783"/>
            <a:ext cx="374691" cy="1093660"/>
          </a:xfrm>
          <a:custGeom>
            <a:avLst/>
            <a:gdLst/>
            <a:ahLst/>
            <a:cxnLst/>
            <a:rect l="l" t="t" r="r" b="b"/>
            <a:pathLst>
              <a:path w="1232" h="3596" extrusionOk="0">
                <a:moveTo>
                  <a:pt x="831" y="1"/>
                </a:moveTo>
                <a:lnTo>
                  <a:pt x="119" y="248"/>
                </a:lnTo>
                <a:cubicBezTo>
                  <a:pt x="460" y="1243"/>
                  <a:pt x="419" y="2330"/>
                  <a:pt x="1" y="3295"/>
                </a:cubicBezTo>
                <a:lnTo>
                  <a:pt x="687" y="3596"/>
                </a:lnTo>
                <a:cubicBezTo>
                  <a:pt x="1182" y="2456"/>
                  <a:pt x="1232" y="1175"/>
                  <a:pt x="8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4"/>
          <p:cNvSpPr/>
          <p:nvPr/>
        </p:nvSpPr>
        <p:spPr>
          <a:xfrm>
            <a:off x="-155494" y="3633145"/>
            <a:ext cx="418486" cy="560820"/>
          </a:xfrm>
          <a:custGeom>
            <a:avLst/>
            <a:gdLst/>
            <a:ahLst/>
            <a:cxnLst/>
            <a:rect l="l" t="t" r="r" b="b"/>
            <a:pathLst>
              <a:path w="1376" h="1844" extrusionOk="0">
                <a:moveTo>
                  <a:pt x="545" y="0"/>
                </a:moveTo>
                <a:lnTo>
                  <a:pt x="0" y="518"/>
                </a:lnTo>
                <a:cubicBezTo>
                  <a:pt x="345" y="883"/>
                  <a:pt x="566" y="1346"/>
                  <a:pt x="631" y="1843"/>
                </a:cubicBezTo>
                <a:lnTo>
                  <a:pt x="1376" y="1746"/>
                </a:lnTo>
                <a:cubicBezTo>
                  <a:pt x="1290" y="1093"/>
                  <a:pt x="999" y="480"/>
                  <a:pt x="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title"/>
          </p:nvPr>
        </p:nvSpPr>
        <p:spPr>
          <a:xfrm>
            <a:off x="2080113" y="1649663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subTitle" idx="1"/>
          </p:nvPr>
        </p:nvSpPr>
        <p:spPr>
          <a:xfrm>
            <a:off x="2080114" y="1967293"/>
            <a:ext cx="235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title" idx="2"/>
          </p:nvPr>
        </p:nvSpPr>
        <p:spPr>
          <a:xfrm>
            <a:off x="2080125" y="3153541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14"/>
          <p:cNvSpPr txBox="1">
            <a:spLocks noGrp="1"/>
          </p:cNvSpPr>
          <p:nvPr>
            <p:ph type="subTitle" idx="3"/>
          </p:nvPr>
        </p:nvSpPr>
        <p:spPr>
          <a:xfrm>
            <a:off x="2080114" y="3471178"/>
            <a:ext cx="235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title" idx="4"/>
          </p:nvPr>
        </p:nvSpPr>
        <p:spPr>
          <a:xfrm>
            <a:off x="5981724" y="1647755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subTitle" idx="5"/>
          </p:nvPr>
        </p:nvSpPr>
        <p:spPr>
          <a:xfrm>
            <a:off x="5981724" y="1965387"/>
            <a:ext cx="235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title" idx="6"/>
          </p:nvPr>
        </p:nvSpPr>
        <p:spPr>
          <a:xfrm>
            <a:off x="5981724" y="3153547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subTitle" idx="7"/>
          </p:nvPr>
        </p:nvSpPr>
        <p:spPr>
          <a:xfrm>
            <a:off x="5981724" y="3471176"/>
            <a:ext cx="235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title" idx="8" hasCustomPrompt="1"/>
          </p:nvPr>
        </p:nvSpPr>
        <p:spPr>
          <a:xfrm>
            <a:off x="1060275" y="2006400"/>
            <a:ext cx="912900" cy="3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3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14"/>
          <p:cNvSpPr txBox="1">
            <a:spLocks noGrp="1"/>
          </p:cNvSpPr>
          <p:nvPr>
            <p:ph type="title" idx="9" hasCustomPrompt="1"/>
          </p:nvPr>
        </p:nvSpPr>
        <p:spPr>
          <a:xfrm>
            <a:off x="1060275" y="3499950"/>
            <a:ext cx="912900" cy="3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3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8" name="Google Shape;158;p14"/>
          <p:cNvSpPr txBox="1">
            <a:spLocks noGrp="1"/>
          </p:cNvSpPr>
          <p:nvPr>
            <p:ph type="title" idx="13" hasCustomPrompt="1"/>
          </p:nvPr>
        </p:nvSpPr>
        <p:spPr>
          <a:xfrm>
            <a:off x="4957150" y="2008225"/>
            <a:ext cx="912900" cy="3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3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9" name="Google Shape;159;p14"/>
          <p:cNvSpPr txBox="1">
            <a:spLocks noGrp="1"/>
          </p:cNvSpPr>
          <p:nvPr>
            <p:ph type="title" idx="14" hasCustomPrompt="1"/>
          </p:nvPr>
        </p:nvSpPr>
        <p:spPr>
          <a:xfrm>
            <a:off x="4957150" y="3505475"/>
            <a:ext cx="912900" cy="3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3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60" name="Google Shape;160;p14"/>
          <p:cNvSpPr txBox="1">
            <a:spLocks noGrp="1"/>
          </p:cNvSpPr>
          <p:nvPr>
            <p:ph type="title" idx="15"/>
          </p:nvPr>
        </p:nvSpPr>
        <p:spPr>
          <a:xfrm>
            <a:off x="747000" y="445025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2486100" y="3293847"/>
            <a:ext cx="41718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subTitle" idx="1"/>
          </p:nvPr>
        </p:nvSpPr>
        <p:spPr>
          <a:xfrm>
            <a:off x="2181300" y="1407750"/>
            <a:ext cx="4781400" cy="15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64" name="Google Shape;164;p15"/>
          <p:cNvSpPr/>
          <p:nvPr/>
        </p:nvSpPr>
        <p:spPr>
          <a:xfrm rot="10800000">
            <a:off x="-119634" y="1291554"/>
            <a:ext cx="889588" cy="2218951"/>
          </a:xfrm>
          <a:custGeom>
            <a:avLst/>
            <a:gdLst/>
            <a:ahLst/>
            <a:cxnLst/>
            <a:rect l="l" t="t" r="r" b="b"/>
            <a:pathLst>
              <a:path w="2925" h="7296" extrusionOk="0">
                <a:moveTo>
                  <a:pt x="2321" y="0"/>
                </a:moveTo>
                <a:cubicBezTo>
                  <a:pt x="1817" y="0"/>
                  <a:pt x="1398" y="95"/>
                  <a:pt x="1049" y="285"/>
                </a:cubicBezTo>
                <a:cubicBezTo>
                  <a:pt x="439" y="617"/>
                  <a:pt x="0" y="1371"/>
                  <a:pt x="312" y="2063"/>
                </a:cubicBezTo>
                <a:cubicBezTo>
                  <a:pt x="486" y="2443"/>
                  <a:pt x="834" y="2685"/>
                  <a:pt x="1143" y="2897"/>
                </a:cubicBezTo>
                <a:cubicBezTo>
                  <a:pt x="1417" y="3088"/>
                  <a:pt x="1676" y="3268"/>
                  <a:pt x="1699" y="3471"/>
                </a:cubicBezTo>
                <a:cubicBezTo>
                  <a:pt x="1717" y="3636"/>
                  <a:pt x="1573" y="3851"/>
                  <a:pt x="1269" y="4107"/>
                </a:cubicBezTo>
                <a:lnTo>
                  <a:pt x="1172" y="4186"/>
                </a:lnTo>
                <a:cubicBezTo>
                  <a:pt x="866" y="4439"/>
                  <a:pt x="518" y="4725"/>
                  <a:pt x="389" y="5164"/>
                </a:cubicBezTo>
                <a:cubicBezTo>
                  <a:pt x="215" y="5756"/>
                  <a:pt x="539" y="6439"/>
                  <a:pt x="1178" y="6825"/>
                </a:cubicBezTo>
                <a:cubicBezTo>
                  <a:pt x="1690" y="7131"/>
                  <a:pt x="2288" y="7219"/>
                  <a:pt x="2812" y="7296"/>
                </a:cubicBezTo>
                <a:lnTo>
                  <a:pt x="2924" y="6551"/>
                </a:lnTo>
                <a:cubicBezTo>
                  <a:pt x="2444" y="6480"/>
                  <a:pt x="1950" y="6409"/>
                  <a:pt x="1567" y="6177"/>
                </a:cubicBezTo>
                <a:cubicBezTo>
                  <a:pt x="1281" y="6006"/>
                  <a:pt x="1025" y="5667"/>
                  <a:pt x="1110" y="5376"/>
                </a:cubicBezTo>
                <a:cubicBezTo>
                  <a:pt x="1175" y="5158"/>
                  <a:pt x="1405" y="4967"/>
                  <a:pt x="1652" y="4763"/>
                </a:cubicBezTo>
                <a:lnTo>
                  <a:pt x="1752" y="4681"/>
                </a:lnTo>
                <a:cubicBezTo>
                  <a:pt x="1941" y="4522"/>
                  <a:pt x="2518" y="4036"/>
                  <a:pt x="2444" y="3382"/>
                </a:cubicBezTo>
                <a:cubicBezTo>
                  <a:pt x="2382" y="2844"/>
                  <a:pt x="1953" y="2543"/>
                  <a:pt x="1570" y="2278"/>
                </a:cubicBezTo>
                <a:cubicBezTo>
                  <a:pt x="1319" y="2107"/>
                  <a:pt x="1084" y="1942"/>
                  <a:pt x="998" y="1751"/>
                </a:cubicBezTo>
                <a:cubicBezTo>
                  <a:pt x="872" y="1471"/>
                  <a:pt x="1107" y="1109"/>
                  <a:pt x="1408" y="947"/>
                </a:cubicBezTo>
                <a:cubicBezTo>
                  <a:pt x="1645" y="818"/>
                  <a:pt x="1947" y="753"/>
                  <a:pt x="2320" y="753"/>
                </a:cubicBezTo>
                <a:cubicBezTo>
                  <a:pt x="2465" y="753"/>
                  <a:pt x="2621" y="763"/>
                  <a:pt x="2789" y="782"/>
                </a:cubicBezTo>
                <a:lnTo>
                  <a:pt x="2877" y="34"/>
                </a:lnTo>
                <a:cubicBezTo>
                  <a:pt x="2681" y="12"/>
                  <a:pt x="2496" y="0"/>
                  <a:pt x="2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6962704" y="-172200"/>
            <a:ext cx="2635515" cy="1093649"/>
          </a:xfrm>
          <a:custGeom>
            <a:avLst/>
            <a:gdLst/>
            <a:ahLst/>
            <a:cxnLst/>
            <a:rect l="l" t="t" r="r" b="b"/>
            <a:pathLst>
              <a:path w="6615" h="2745" extrusionOk="0">
                <a:moveTo>
                  <a:pt x="264" y="1"/>
                </a:moveTo>
                <a:lnTo>
                  <a:pt x="264" y="1"/>
                </a:lnTo>
                <a:cubicBezTo>
                  <a:pt x="1" y="646"/>
                  <a:pt x="499" y="1298"/>
                  <a:pt x="1131" y="1298"/>
                </a:cubicBezTo>
                <a:cubicBezTo>
                  <a:pt x="1234" y="1298"/>
                  <a:pt x="1341" y="1281"/>
                  <a:pt x="1448" y="1243"/>
                </a:cubicBezTo>
                <a:cubicBezTo>
                  <a:pt x="1684" y="1161"/>
                  <a:pt x="1863" y="993"/>
                  <a:pt x="2022" y="846"/>
                </a:cubicBezTo>
                <a:cubicBezTo>
                  <a:pt x="2204" y="681"/>
                  <a:pt x="2324" y="580"/>
                  <a:pt x="2442" y="580"/>
                </a:cubicBezTo>
                <a:cubicBezTo>
                  <a:pt x="2448" y="580"/>
                  <a:pt x="2455" y="580"/>
                  <a:pt x="2461" y="581"/>
                </a:cubicBezTo>
                <a:cubicBezTo>
                  <a:pt x="2649" y="601"/>
                  <a:pt x="2767" y="919"/>
                  <a:pt x="2817" y="1211"/>
                </a:cubicBezTo>
                <a:cubicBezTo>
                  <a:pt x="2873" y="1555"/>
                  <a:pt x="2979" y="2200"/>
                  <a:pt x="3527" y="2383"/>
                </a:cubicBezTo>
                <a:cubicBezTo>
                  <a:pt x="3611" y="2411"/>
                  <a:pt x="3699" y="2425"/>
                  <a:pt x="3790" y="2425"/>
                </a:cubicBezTo>
                <a:cubicBezTo>
                  <a:pt x="4028" y="2425"/>
                  <a:pt x="4285" y="2328"/>
                  <a:pt x="4546" y="2135"/>
                </a:cubicBezTo>
                <a:cubicBezTo>
                  <a:pt x="4596" y="2097"/>
                  <a:pt x="4646" y="2056"/>
                  <a:pt x="4696" y="2018"/>
                </a:cubicBezTo>
                <a:cubicBezTo>
                  <a:pt x="4846" y="1900"/>
                  <a:pt x="4990" y="1788"/>
                  <a:pt x="5138" y="1747"/>
                </a:cubicBezTo>
                <a:cubicBezTo>
                  <a:pt x="5185" y="1734"/>
                  <a:pt x="5231" y="1728"/>
                  <a:pt x="5275" y="1728"/>
                </a:cubicBezTo>
                <a:cubicBezTo>
                  <a:pt x="5637" y="1728"/>
                  <a:pt x="5904" y="2125"/>
                  <a:pt x="5718" y="2474"/>
                </a:cubicBezTo>
                <a:lnTo>
                  <a:pt x="6221" y="2745"/>
                </a:lnTo>
                <a:lnTo>
                  <a:pt x="6218" y="2742"/>
                </a:lnTo>
                <a:cubicBezTo>
                  <a:pt x="6614" y="2000"/>
                  <a:pt x="6051" y="1156"/>
                  <a:pt x="5279" y="1156"/>
                </a:cubicBezTo>
                <a:cubicBezTo>
                  <a:pt x="5183" y="1156"/>
                  <a:pt x="5085" y="1169"/>
                  <a:pt x="4985" y="1196"/>
                </a:cubicBezTo>
                <a:cubicBezTo>
                  <a:pt x="4725" y="1270"/>
                  <a:pt x="4522" y="1429"/>
                  <a:pt x="4343" y="1570"/>
                </a:cubicBezTo>
                <a:cubicBezTo>
                  <a:pt x="4295" y="1608"/>
                  <a:pt x="4248" y="1644"/>
                  <a:pt x="4204" y="1676"/>
                </a:cubicBezTo>
                <a:cubicBezTo>
                  <a:pt x="4108" y="1748"/>
                  <a:pt x="3940" y="1854"/>
                  <a:pt x="3792" y="1854"/>
                </a:cubicBezTo>
                <a:cubicBezTo>
                  <a:pt x="3764" y="1854"/>
                  <a:pt x="3736" y="1850"/>
                  <a:pt x="3709" y="1841"/>
                </a:cubicBezTo>
                <a:cubicBezTo>
                  <a:pt x="3512" y="1776"/>
                  <a:pt x="3433" y="1455"/>
                  <a:pt x="3377" y="1117"/>
                </a:cubicBezTo>
                <a:cubicBezTo>
                  <a:pt x="3268" y="454"/>
                  <a:pt x="2962" y="63"/>
                  <a:pt x="2520" y="12"/>
                </a:cubicBezTo>
                <a:cubicBezTo>
                  <a:pt x="2492" y="9"/>
                  <a:pt x="2464" y="8"/>
                  <a:pt x="2437" y="8"/>
                </a:cubicBezTo>
                <a:cubicBezTo>
                  <a:pt x="2094" y="8"/>
                  <a:pt x="1841" y="239"/>
                  <a:pt x="1636" y="428"/>
                </a:cubicBezTo>
                <a:cubicBezTo>
                  <a:pt x="1507" y="545"/>
                  <a:pt x="1383" y="660"/>
                  <a:pt x="1260" y="704"/>
                </a:cubicBezTo>
                <a:cubicBezTo>
                  <a:pt x="1217" y="719"/>
                  <a:pt x="1175" y="726"/>
                  <a:pt x="1135" y="726"/>
                </a:cubicBezTo>
                <a:cubicBezTo>
                  <a:pt x="886" y="726"/>
                  <a:pt x="688" y="468"/>
                  <a:pt x="791" y="213"/>
                </a:cubicBezTo>
                <a:lnTo>
                  <a:pt x="2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 rot="-9900005">
            <a:off x="7940381" y="3803629"/>
            <a:ext cx="1475957" cy="1599739"/>
          </a:xfrm>
          <a:custGeom>
            <a:avLst/>
            <a:gdLst/>
            <a:ahLst/>
            <a:cxnLst/>
            <a:rect l="l" t="t" r="r" b="b"/>
            <a:pathLst>
              <a:path w="4853" h="5260" extrusionOk="0">
                <a:moveTo>
                  <a:pt x="2845" y="2709"/>
                </a:moveTo>
                <a:cubicBezTo>
                  <a:pt x="3148" y="2783"/>
                  <a:pt x="3425" y="2936"/>
                  <a:pt x="3654" y="3148"/>
                </a:cubicBezTo>
                <a:cubicBezTo>
                  <a:pt x="3861" y="3345"/>
                  <a:pt x="3996" y="3572"/>
                  <a:pt x="4034" y="3796"/>
                </a:cubicBezTo>
                <a:cubicBezTo>
                  <a:pt x="4073" y="4023"/>
                  <a:pt x="4005" y="4249"/>
                  <a:pt x="3866" y="4379"/>
                </a:cubicBezTo>
                <a:cubicBezTo>
                  <a:pt x="3772" y="4466"/>
                  <a:pt x="3638" y="4510"/>
                  <a:pt x="3497" y="4510"/>
                </a:cubicBezTo>
                <a:cubicBezTo>
                  <a:pt x="3362" y="4510"/>
                  <a:pt x="3219" y="4469"/>
                  <a:pt x="3101" y="4385"/>
                </a:cubicBezTo>
                <a:cubicBezTo>
                  <a:pt x="2856" y="4217"/>
                  <a:pt x="2697" y="3887"/>
                  <a:pt x="2683" y="3531"/>
                </a:cubicBezTo>
                <a:cubicBezTo>
                  <a:pt x="2674" y="3278"/>
                  <a:pt x="2727" y="3004"/>
                  <a:pt x="2845" y="2709"/>
                </a:cubicBezTo>
                <a:close/>
                <a:moveTo>
                  <a:pt x="4296" y="0"/>
                </a:moveTo>
                <a:cubicBezTo>
                  <a:pt x="3504" y="451"/>
                  <a:pt x="2851" y="1108"/>
                  <a:pt x="2403" y="1900"/>
                </a:cubicBezTo>
                <a:cubicBezTo>
                  <a:pt x="1322" y="1900"/>
                  <a:pt x="359" y="2580"/>
                  <a:pt x="0" y="3599"/>
                </a:cubicBezTo>
                <a:lnTo>
                  <a:pt x="710" y="3852"/>
                </a:lnTo>
                <a:cubicBezTo>
                  <a:pt x="919" y="3278"/>
                  <a:pt x="1399" y="2848"/>
                  <a:pt x="1991" y="2698"/>
                </a:cubicBezTo>
                <a:cubicBezTo>
                  <a:pt x="2014" y="2692"/>
                  <a:pt x="2035" y="2689"/>
                  <a:pt x="2058" y="2683"/>
                </a:cubicBezTo>
                <a:lnTo>
                  <a:pt x="2058" y="2683"/>
                </a:lnTo>
                <a:cubicBezTo>
                  <a:pt x="1967" y="2966"/>
                  <a:pt x="1926" y="3260"/>
                  <a:pt x="1935" y="3554"/>
                </a:cubicBezTo>
                <a:cubicBezTo>
                  <a:pt x="1955" y="4155"/>
                  <a:pt x="2229" y="4697"/>
                  <a:pt x="2671" y="5000"/>
                </a:cubicBezTo>
                <a:cubicBezTo>
                  <a:pt x="2912" y="5168"/>
                  <a:pt x="3201" y="5259"/>
                  <a:pt x="3495" y="5259"/>
                </a:cubicBezTo>
                <a:cubicBezTo>
                  <a:pt x="3499" y="5259"/>
                  <a:pt x="3503" y="5259"/>
                  <a:pt x="3507" y="5259"/>
                </a:cubicBezTo>
                <a:cubicBezTo>
                  <a:pt x="3824" y="5259"/>
                  <a:pt x="4134" y="5145"/>
                  <a:pt x="4370" y="4932"/>
                </a:cubicBezTo>
                <a:cubicBezTo>
                  <a:pt x="4700" y="4629"/>
                  <a:pt x="4853" y="4146"/>
                  <a:pt x="4770" y="3669"/>
                </a:cubicBezTo>
                <a:cubicBezTo>
                  <a:pt x="4706" y="3284"/>
                  <a:pt x="4497" y="2915"/>
                  <a:pt x="4170" y="2600"/>
                </a:cubicBezTo>
                <a:cubicBezTo>
                  <a:pt x="3893" y="2341"/>
                  <a:pt x="3563" y="2144"/>
                  <a:pt x="3201" y="2029"/>
                </a:cubicBezTo>
                <a:cubicBezTo>
                  <a:pt x="3572" y="1461"/>
                  <a:pt x="4073" y="990"/>
                  <a:pt x="4664" y="657"/>
                </a:cubicBezTo>
                <a:lnTo>
                  <a:pt x="4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 rot="8909263">
            <a:off x="-377162" y="-495356"/>
            <a:ext cx="1191596" cy="1594269"/>
          </a:xfrm>
          <a:custGeom>
            <a:avLst/>
            <a:gdLst/>
            <a:ahLst/>
            <a:cxnLst/>
            <a:rect l="l" t="t" r="r" b="b"/>
            <a:pathLst>
              <a:path w="3918" h="5242" extrusionOk="0">
                <a:moveTo>
                  <a:pt x="1963" y="0"/>
                </a:moveTo>
                <a:cubicBezTo>
                  <a:pt x="1377" y="0"/>
                  <a:pt x="800" y="276"/>
                  <a:pt x="484" y="768"/>
                </a:cubicBezTo>
                <a:cubicBezTo>
                  <a:pt x="1" y="1525"/>
                  <a:pt x="183" y="2523"/>
                  <a:pt x="905" y="3042"/>
                </a:cubicBezTo>
                <a:cubicBezTo>
                  <a:pt x="1155" y="3222"/>
                  <a:pt x="1432" y="3318"/>
                  <a:pt x="1700" y="3318"/>
                </a:cubicBezTo>
                <a:cubicBezTo>
                  <a:pt x="1807" y="3318"/>
                  <a:pt x="1913" y="3302"/>
                  <a:pt x="2015" y="3271"/>
                </a:cubicBezTo>
                <a:cubicBezTo>
                  <a:pt x="2754" y="3050"/>
                  <a:pt x="3010" y="2132"/>
                  <a:pt x="2495" y="1561"/>
                </a:cubicBezTo>
                <a:lnTo>
                  <a:pt x="2474" y="1540"/>
                </a:lnTo>
                <a:cubicBezTo>
                  <a:pt x="2339" y="1411"/>
                  <a:pt x="2047" y="1243"/>
                  <a:pt x="1667" y="1243"/>
                </a:cubicBezTo>
                <a:cubicBezTo>
                  <a:pt x="1542" y="1243"/>
                  <a:pt x="1408" y="1261"/>
                  <a:pt x="1267" y="1304"/>
                </a:cubicBezTo>
                <a:lnTo>
                  <a:pt x="1488" y="2023"/>
                </a:lnTo>
                <a:cubicBezTo>
                  <a:pt x="1555" y="2002"/>
                  <a:pt x="1615" y="1994"/>
                  <a:pt x="1669" y="1994"/>
                </a:cubicBezTo>
                <a:cubicBezTo>
                  <a:pt x="1821" y="1994"/>
                  <a:pt x="1919" y="2057"/>
                  <a:pt x="1947" y="2079"/>
                </a:cubicBezTo>
                <a:cubicBezTo>
                  <a:pt x="2080" y="2244"/>
                  <a:pt x="2003" y="2491"/>
                  <a:pt x="1800" y="2553"/>
                </a:cubicBezTo>
                <a:cubicBezTo>
                  <a:pt x="1772" y="2562"/>
                  <a:pt x="1740" y="2566"/>
                  <a:pt x="1707" y="2566"/>
                </a:cubicBezTo>
                <a:cubicBezTo>
                  <a:pt x="1596" y="2566"/>
                  <a:pt x="1464" y="2518"/>
                  <a:pt x="1347" y="2432"/>
                </a:cubicBezTo>
                <a:cubicBezTo>
                  <a:pt x="943" y="2144"/>
                  <a:pt x="846" y="1602"/>
                  <a:pt x="1120" y="1175"/>
                </a:cubicBezTo>
                <a:cubicBezTo>
                  <a:pt x="1292" y="906"/>
                  <a:pt x="1631" y="754"/>
                  <a:pt x="1970" y="754"/>
                </a:cubicBezTo>
                <a:cubicBezTo>
                  <a:pt x="2147" y="754"/>
                  <a:pt x="2324" y="795"/>
                  <a:pt x="2477" y="883"/>
                </a:cubicBezTo>
                <a:cubicBezTo>
                  <a:pt x="3090" y="1228"/>
                  <a:pt x="3093" y="1920"/>
                  <a:pt x="3037" y="2303"/>
                </a:cubicBezTo>
                <a:cubicBezTo>
                  <a:pt x="2848" y="3654"/>
                  <a:pt x="2097" y="4290"/>
                  <a:pt x="440" y="4496"/>
                </a:cubicBezTo>
                <a:lnTo>
                  <a:pt x="534" y="5241"/>
                </a:lnTo>
                <a:cubicBezTo>
                  <a:pt x="2516" y="4994"/>
                  <a:pt x="3546" y="4093"/>
                  <a:pt x="3782" y="2406"/>
                </a:cubicBezTo>
                <a:cubicBezTo>
                  <a:pt x="3917" y="1434"/>
                  <a:pt x="3576" y="642"/>
                  <a:pt x="2845" y="230"/>
                </a:cubicBezTo>
                <a:cubicBezTo>
                  <a:pt x="2572" y="74"/>
                  <a:pt x="2267" y="0"/>
                  <a:pt x="1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625906" y="1183917"/>
            <a:ext cx="276761" cy="277065"/>
          </a:xfrm>
          <a:custGeom>
            <a:avLst/>
            <a:gdLst/>
            <a:ahLst/>
            <a:cxnLst/>
            <a:rect l="l" t="t" r="r" b="b"/>
            <a:pathLst>
              <a:path w="910" h="911" extrusionOk="0">
                <a:moveTo>
                  <a:pt x="454" y="0"/>
                </a:moveTo>
                <a:cubicBezTo>
                  <a:pt x="203" y="0"/>
                  <a:pt x="0" y="204"/>
                  <a:pt x="0" y="454"/>
                </a:cubicBezTo>
                <a:cubicBezTo>
                  <a:pt x="0" y="707"/>
                  <a:pt x="203" y="910"/>
                  <a:pt x="454" y="910"/>
                </a:cubicBezTo>
                <a:cubicBezTo>
                  <a:pt x="707" y="910"/>
                  <a:pt x="910" y="707"/>
                  <a:pt x="910" y="454"/>
                </a:cubicBezTo>
                <a:cubicBezTo>
                  <a:pt x="910" y="204"/>
                  <a:pt x="707" y="0"/>
                  <a:pt x="4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"/>
          <p:cNvSpPr/>
          <p:nvPr/>
        </p:nvSpPr>
        <p:spPr>
          <a:xfrm>
            <a:off x="8628993" y="3375974"/>
            <a:ext cx="277977" cy="277673"/>
          </a:xfrm>
          <a:custGeom>
            <a:avLst/>
            <a:gdLst/>
            <a:ahLst/>
            <a:cxnLst/>
            <a:rect l="l" t="t" r="r" b="b"/>
            <a:pathLst>
              <a:path w="914" h="913" extrusionOk="0">
                <a:moveTo>
                  <a:pt x="457" y="0"/>
                </a:moveTo>
                <a:cubicBezTo>
                  <a:pt x="204" y="0"/>
                  <a:pt x="1" y="206"/>
                  <a:pt x="1" y="457"/>
                </a:cubicBezTo>
                <a:cubicBezTo>
                  <a:pt x="1" y="710"/>
                  <a:pt x="204" y="913"/>
                  <a:pt x="457" y="913"/>
                </a:cubicBezTo>
                <a:cubicBezTo>
                  <a:pt x="708" y="913"/>
                  <a:pt x="914" y="710"/>
                  <a:pt x="914" y="457"/>
                </a:cubicBezTo>
                <a:cubicBezTo>
                  <a:pt x="914" y="206"/>
                  <a:pt x="708" y="0"/>
                  <a:pt x="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131063" y="4615417"/>
            <a:ext cx="817204" cy="833323"/>
          </a:xfrm>
          <a:custGeom>
            <a:avLst/>
            <a:gdLst/>
            <a:ahLst/>
            <a:cxnLst/>
            <a:rect l="l" t="t" r="r" b="b"/>
            <a:pathLst>
              <a:path w="2687" h="2740" extrusionOk="0">
                <a:moveTo>
                  <a:pt x="136" y="1"/>
                </a:moveTo>
                <a:lnTo>
                  <a:pt x="1" y="740"/>
                </a:lnTo>
                <a:cubicBezTo>
                  <a:pt x="976" y="917"/>
                  <a:pt x="1794" y="1759"/>
                  <a:pt x="1944" y="2739"/>
                </a:cubicBezTo>
                <a:lnTo>
                  <a:pt x="2686" y="2627"/>
                </a:lnTo>
                <a:cubicBezTo>
                  <a:pt x="2489" y="1338"/>
                  <a:pt x="1417" y="234"/>
                  <a:pt x="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15"/>
          <p:cNvGrpSpPr/>
          <p:nvPr/>
        </p:nvGrpSpPr>
        <p:grpSpPr>
          <a:xfrm>
            <a:off x="8497412" y="921450"/>
            <a:ext cx="793786" cy="913918"/>
            <a:chOff x="-6799738" y="1460975"/>
            <a:chExt cx="793786" cy="913918"/>
          </a:xfrm>
        </p:grpSpPr>
        <p:sp>
          <p:nvSpPr>
            <p:cNvPr id="172" name="Google Shape;172;p15"/>
            <p:cNvSpPr/>
            <p:nvPr/>
          </p:nvSpPr>
          <p:spPr>
            <a:xfrm>
              <a:off x="-6799738" y="1737734"/>
              <a:ext cx="793786" cy="512463"/>
            </a:xfrm>
            <a:custGeom>
              <a:avLst/>
              <a:gdLst/>
              <a:ahLst/>
              <a:cxnLst/>
              <a:rect l="l" t="t" r="r" b="b"/>
              <a:pathLst>
                <a:path w="2610" h="1685" extrusionOk="0">
                  <a:moveTo>
                    <a:pt x="292" y="1"/>
                  </a:moveTo>
                  <a:lnTo>
                    <a:pt x="0" y="696"/>
                  </a:lnTo>
                  <a:cubicBezTo>
                    <a:pt x="18" y="701"/>
                    <a:pt x="1652" y="1390"/>
                    <a:pt x="2297" y="1685"/>
                  </a:cubicBezTo>
                  <a:lnTo>
                    <a:pt x="2609" y="1002"/>
                  </a:lnTo>
                  <a:cubicBezTo>
                    <a:pt x="1955" y="704"/>
                    <a:pt x="359" y="30"/>
                    <a:pt x="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-6631554" y="1460975"/>
              <a:ext cx="465931" cy="913918"/>
            </a:xfrm>
            <a:custGeom>
              <a:avLst/>
              <a:gdLst/>
              <a:ahLst/>
              <a:cxnLst/>
              <a:rect l="l" t="t" r="r" b="b"/>
              <a:pathLst>
                <a:path w="1532" h="3005" extrusionOk="0">
                  <a:moveTo>
                    <a:pt x="808" y="1"/>
                  </a:moveTo>
                  <a:cubicBezTo>
                    <a:pt x="704" y="378"/>
                    <a:pt x="554" y="890"/>
                    <a:pt x="407" y="1394"/>
                  </a:cubicBezTo>
                  <a:cubicBezTo>
                    <a:pt x="260" y="1900"/>
                    <a:pt x="107" y="2421"/>
                    <a:pt x="1" y="2804"/>
                  </a:cubicBezTo>
                  <a:lnTo>
                    <a:pt x="728" y="3004"/>
                  </a:lnTo>
                  <a:cubicBezTo>
                    <a:pt x="831" y="2627"/>
                    <a:pt x="981" y="2109"/>
                    <a:pt x="1128" y="1606"/>
                  </a:cubicBezTo>
                  <a:cubicBezTo>
                    <a:pt x="1276" y="1102"/>
                    <a:pt x="1426" y="584"/>
                    <a:pt x="1532" y="201"/>
                  </a:cubicBezTo>
                  <a:lnTo>
                    <a:pt x="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15"/>
          <p:cNvSpPr/>
          <p:nvPr/>
        </p:nvSpPr>
        <p:spPr>
          <a:xfrm>
            <a:off x="981806" y="4792432"/>
            <a:ext cx="418486" cy="560820"/>
          </a:xfrm>
          <a:custGeom>
            <a:avLst/>
            <a:gdLst/>
            <a:ahLst/>
            <a:cxnLst/>
            <a:rect l="l" t="t" r="r" b="b"/>
            <a:pathLst>
              <a:path w="1376" h="1844" extrusionOk="0">
                <a:moveTo>
                  <a:pt x="545" y="0"/>
                </a:moveTo>
                <a:lnTo>
                  <a:pt x="0" y="518"/>
                </a:lnTo>
                <a:cubicBezTo>
                  <a:pt x="345" y="883"/>
                  <a:pt x="566" y="1346"/>
                  <a:pt x="631" y="1843"/>
                </a:cubicBezTo>
                <a:lnTo>
                  <a:pt x="1376" y="1746"/>
                </a:lnTo>
                <a:cubicBezTo>
                  <a:pt x="1290" y="1093"/>
                  <a:pt x="999" y="480"/>
                  <a:pt x="5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47000" y="445025"/>
            <a:ext cx="765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47000" y="1152600"/>
            <a:ext cx="7650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7" r:id="rId12"/>
    <p:sldLayoutId id="2147483668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"/>
          <p:cNvSpPr txBox="1">
            <a:spLocks noGrp="1"/>
          </p:cNvSpPr>
          <p:nvPr>
            <p:ph type="ctrTitle"/>
          </p:nvPr>
        </p:nvSpPr>
        <p:spPr>
          <a:xfrm>
            <a:off x="924883" y="2571750"/>
            <a:ext cx="7010700" cy="10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4000" dirty="0" smtClean="0">
                <a:solidFill>
                  <a:schemeClr val="accent5">
                    <a:lumMod val="25000"/>
                  </a:schemeClr>
                </a:solidFill>
              </a:rPr>
              <a:t>Урок по теме: «Сложение</a:t>
            </a:r>
            <a:r>
              <a:rPr lang="ru-RU" sz="4000" dirty="0">
                <a:solidFill>
                  <a:schemeClr val="accent5">
                    <a:lumMod val="25000"/>
                  </a:schemeClr>
                </a:solidFill>
              </a:rPr>
              <a:t>,</a:t>
            </a:r>
            <a:r>
              <a:rPr lang="en-US" sz="40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4000" dirty="0">
                <a:solidFill>
                  <a:schemeClr val="accent5">
                    <a:lumMod val="25000"/>
                  </a:schemeClr>
                </a:solidFill>
              </a:rPr>
              <a:t>вычитание, умножение, деление натуральных </a:t>
            </a:r>
            <a:r>
              <a:rPr lang="ru-RU" sz="4000" dirty="0" smtClean="0">
                <a:solidFill>
                  <a:schemeClr val="accent5">
                    <a:lumMod val="25000"/>
                  </a:schemeClr>
                </a:solidFill>
              </a:rPr>
              <a:t>чисел</a:t>
            </a:r>
            <a:r>
              <a:rPr lang="ru-RU" sz="4400" dirty="0" smtClean="0"/>
              <a:t>»</a:t>
            </a:r>
            <a:endParaRPr sz="4400" dirty="0"/>
          </a:p>
        </p:txBody>
      </p:sp>
      <p:sp>
        <p:nvSpPr>
          <p:cNvPr id="363" name="Google Shape;363;p32"/>
          <p:cNvSpPr txBox="1">
            <a:spLocks noGrp="1"/>
          </p:cNvSpPr>
          <p:nvPr>
            <p:ph type="subTitle" idx="1"/>
          </p:nvPr>
        </p:nvSpPr>
        <p:spPr>
          <a:xfrm>
            <a:off x="-315582" y="-511043"/>
            <a:ext cx="7010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title"/>
          </p:nvPr>
        </p:nvSpPr>
        <p:spPr>
          <a:xfrm>
            <a:off x="857693" y="1254643"/>
            <a:ext cx="7581014" cy="21582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ИГРА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правильно - руки </a:t>
            </a:r>
            <a:r>
              <a:rPr lang="ru-RU" sz="3200" b="1" u="sng" dirty="0">
                <a:solidFill>
                  <a:srgbClr val="E38B79"/>
                </a:solidFill>
              </a:rPr>
              <a:t>наверх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неправильно - руки </a:t>
            </a:r>
            <a:r>
              <a:rPr lang="ru-RU" sz="3200" u="sng" dirty="0">
                <a:solidFill>
                  <a:srgbClr val="E38B79"/>
                </a:solidFill>
              </a:rPr>
              <a:t>вперед</a:t>
            </a:r>
            <a:endParaRPr sz="3200" u="sng" dirty="0">
              <a:solidFill>
                <a:srgbClr val="E38B79"/>
              </a:solidFill>
            </a:endParaRPr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xfrm>
            <a:off x="2255200" y="3412875"/>
            <a:ext cx="46335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2910E-8F7B-45CD-8A88-4534CCBB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346802" y="2741129"/>
            <a:ext cx="1441575" cy="19733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F94ACE-0453-43E5-BFFC-C7EEEF08E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700" y="350245"/>
            <a:ext cx="1524000" cy="1524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483874-E9BA-4A1B-8EC9-BD3E5710EC78}"/>
              </a:ext>
            </a:extLst>
          </p:cNvPr>
          <p:cNvSpPr/>
          <p:nvPr/>
        </p:nvSpPr>
        <p:spPr>
          <a:xfrm>
            <a:off x="1694121" y="350245"/>
            <a:ext cx="2785730" cy="9043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title"/>
          </p:nvPr>
        </p:nvSpPr>
        <p:spPr>
          <a:xfrm>
            <a:off x="858830" y="243527"/>
            <a:ext cx="400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1800" dirty="0">
                <a:solidFill>
                  <a:srgbClr val="002060"/>
                </a:solidFill>
              </a:rPr>
              <a:t>правильно -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неправильно -</a:t>
            </a:r>
            <a:endParaRPr sz="1800" u="sng" dirty="0">
              <a:solidFill>
                <a:srgbClr val="E38B79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270F8-3859-4225-87A1-E7D9BFB69C8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35066" y="1917454"/>
            <a:ext cx="4296378" cy="1904321"/>
          </a:xfrm>
        </p:spPr>
        <p:txBody>
          <a:bodyPr/>
          <a:lstStyle/>
          <a:p>
            <a:pPr algn="l"/>
            <a:r>
              <a:rPr lang="ru-RU" sz="3600" dirty="0"/>
              <a:t>  </a:t>
            </a:r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2910E-8F7B-45CD-8A88-4534CCBB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57165" y="405288"/>
            <a:ext cx="519603" cy="7112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F94ACE-0453-43E5-BFFC-C7EEEF08E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724" y="61703"/>
            <a:ext cx="633212" cy="633212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B2172BB-BA69-44D4-B72F-3BDD5615D19B}"/>
              </a:ext>
            </a:extLst>
          </p:cNvPr>
          <p:cNvSpPr/>
          <p:nvPr/>
        </p:nvSpPr>
        <p:spPr>
          <a:xfrm>
            <a:off x="1468390" y="1698585"/>
            <a:ext cx="2905135" cy="1918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accent5">
                    <a:lumMod val="25000"/>
                  </a:schemeClr>
                </a:solidFill>
                <a:latin typeface="Montserrat Black" panose="020B0604020202020204" charset="-52"/>
              </a:rPr>
              <a:t>слагаемое +слагаемое</a:t>
            </a:r>
            <a:br>
              <a:rPr lang="ru-RU" sz="2800" dirty="0">
                <a:solidFill>
                  <a:schemeClr val="accent5">
                    <a:lumMod val="25000"/>
                  </a:schemeClr>
                </a:solidFill>
                <a:latin typeface="Montserrat Black" panose="020B0604020202020204" charset="-52"/>
              </a:rPr>
            </a:br>
            <a:r>
              <a:rPr lang="ru-RU" sz="2800" dirty="0">
                <a:solidFill>
                  <a:schemeClr val="accent5">
                    <a:lumMod val="25000"/>
                  </a:schemeClr>
                </a:solidFill>
                <a:latin typeface="Montserrat Black" panose="020B0604020202020204" charset="-52"/>
              </a:rPr>
              <a:t>= разность</a:t>
            </a:r>
          </a:p>
        </p:txBody>
      </p:sp>
    </p:spTree>
    <p:extLst>
      <p:ext uri="{BB962C8B-B14F-4D97-AF65-F5344CB8AC3E}">
        <p14:creationId xmlns:p14="http://schemas.microsoft.com/office/powerpoint/2010/main" val="2142072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title"/>
          </p:nvPr>
        </p:nvSpPr>
        <p:spPr>
          <a:xfrm>
            <a:off x="858830" y="243527"/>
            <a:ext cx="400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1800" dirty="0">
                <a:solidFill>
                  <a:srgbClr val="002060"/>
                </a:solidFill>
              </a:rPr>
              <a:t>правильно -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неправильно -</a:t>
            </a:r>
            <a:endParaRPr sz="1800" u="sng" dirty="0">
              <a:solidFill>
                <a:srgbClr val="E38B79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270F8-3859-4225-87A1-E7D9BFB69C8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35066" y="1917454"/>
            <a:ext cx="4296378" cy="1904321"/>
          </a:xfrm>
        </p:spPr>
        <p:txBody>
          <a:bodyPr/>
          <a:lstStyle/>
          <a:p>
            <a:pPr algn="l"/>
            <a:r>
              <a:rPr lang="ru-RU" sz="3600" dirty="0"/>
              <a:t>  </a:t>
            </a:r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2910E-8F7B-45CD-8A88-4534CCBB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57165" y="386106"/>
            <a:ext cx="519603" cy="7112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F94ACE-0453-43E5-BFFC-C7EEEF08E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724" y="61703"/>
            <a:ext cx="633212" cy="633212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B2172BB-BA69-44D4-B72F-3BDD5615D19B}"/>
              </a:ext>
            </a:extLst>
          </p:cNvPr>
          <p:cNvSpPr/>
          <p:nvPr/>
        </p:nvSpPr>
        <p:spPr>
          <a:xfrm>
            <a:off x="1468390" y="1698585"/>
            <a:ext cx="2905135" cy="1918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accent5">
                    <a:lumMod val="25000"/>
                  </a:schemeClr>
                </a:solidFill>
                <a:latin typeface="Montserrat Black" panose="020B0604020202020204" charset="-52"/>
              </a:rPr>
              <a:t>слагаемое +слагаемое</a:t>
            </a:r>
            <a:br>
              <a:rPr lang="ru-RU" sz="2800" dirty="0">
                <a:solidFill>
                  <a:schemeClr val="accent5">
                    <a:lumMod val="25000"/>
                  </a:schemeClr>
                </a:solidFill>
                <a:latin typeface="Montserrat Black" panose="020B0604020202020204" charset="-52"/>
              </a:rPr>
            </a:br>
            <a:r>
              <a:rPr lang="ru-RU" sz="2800" dirty="0">
                <a:solidFill>
                  <a:schemeClr val="accent5">
                    <a:lumMod val="25000"/>
                  </a:schemeClr>
                </a:solidFill>
                <a:latin typeface="Montserrat Black" panose="020B0604020202020204" charset="-52"/>
              </a:rPr>
              <a:t>= разность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906721-162C-412C-A263-034782DA6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513" y="1599514"/>
            <a:ext cx="2739321" cy="199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06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title"/>
          </p:nvPr>
        </p:nvSpPr>
        <p:spPr>
          <a:xfrm>
            <a:off x="858830" y="243527"/>
            <a:ext cx="400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1800" dirty="0">
                <a:solidFill>
                  <a:srgbClr val="002060"/>
                </a:solidFill>
              </a:rPr>
              <a:t>правильно -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неправильно -</a:t>
            </a:r>
            <a:endParaRPr sz="1800" u="sng" dirty="0">
              <a:solidFill>
                <a:srgbClr val="E38B79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270F8-3859-4225-87A1-E7D9BFB69C8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35066" y="1917454"/>
            <a:ext cx="4296378" cy="1904321"/>
          </a:xfrm>
        </p:spPr>
        <p:txBody>
          <a:bodyPr/>
          <a:lstStyle/>
          <a:p>
            <a:pPr algn="l"/>
            <a:r>
              <a:rPr lang="ru-RU" sz="3600" dirty="0"/>
              <a:t>  </a:t>
            </a:r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2910E-8F7B-45CD-8A88-4534CCBB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57165" y="386106"/>
            <a:ext cx="519603" cy="7112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F94ACE-0453-43E5-BFFC-C7EEEF08E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724" y="61703"/>
            <a:ext cx="633212" cy="633212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B2172BB-BA69-44D4-B72F-3BDD5615D19B}"/>
              </a:ext>
            </a:extLst>
          </p:cNvPr>
          <p:cNvSpPr/>
          <p:nvPr/>
        </p:nvSpPr>
        <p:spPr>
          <a:xfrm>
            <a:off x="1468390" y="1698585"/>
            <a:ext cx="2905135" cy="1918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accent5">
                    <a:lumMod val="25000"/>
                  </a:schemeClr>
                </a:solidFill>
                <a:latin typeface="Montserrat Black" panose="020B0604020202020204" charset="-52"/>
              </a:rPr>
              <a:t>слагаемое +слагаемое</a:t>
            </a:r>
            <a:br>
              <a:rPr lang="ru-RU" sz="2800" dirty="0">
                <a:solidFill>
                  <a:schemeClr val="accent5">
                    <a:lumMod val="25000"/>
                  </a:schemeClr>
                </a:solidFill>
                <a:latin typeface="Montserrat Black" panose="020B0604020202020204" charset="-52"/>
              </a:rPr>
            </a:br>
            <a:r>
              <a:rPr lang="ru-RU" sz="2800" dirty="0">
                <a:solidFill>
                  <a:schemeClr val="accent5">
                    <a:lumMod val="25000"/>
                  </a:schemeClr>
                </a:solidFill>
                <a:latin typeface="Montserrat Black" panose="020B0604020202020204" charset="-52"/>
              </a:rPr>
              <a:t>= </a:t>
            </a:r>
            <a:r>
              <a:rPr lang="ru-RU" sz="2800" dirty="0">
                <a:solidFill>
                  <a:schemeClr val="bg1"/>
                </a:solidFill>
                <a:highlight>
                  <a:srgbClr val="FF0000"/>
                </a:highlight>
                <a:latin typeface="Montserrat Black" panose="020B0604020202020204" charset="-52"/>
              </a:rPr>
              <a:t>сумма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906721-162C-412C-A263-034782DA6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513" y="1599514"/>
            <a:ext cx="2739321" cy="199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63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title"/>
          </p:nvPr>
        </p:nvSpPr>
        <p:spPr>
          <a:xfrm>
            <a:off x="858830" y="243527"/>
            <a:ext cx="400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1800" dirty="0">
                <a:solidFill>
                  <a:srgbClr val="002060"/>
                </a:solidFill>
              </a:rPr>
              <a:t>правильно -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неправильно -</a:t>
            </a:r>
            <a:endParaRPr sz="1800" u="sng" dirty="0">
              <a:solidFill>
                <a:srgbClr val="E38B79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270F8-3859-4225-87A1-E7D9BFB69C8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35066" y="1917454"/>
            <a:ext cx="4296378" cy="1904321"/>
          </a:xfrm>
        </p:spPr>
        <p:txBody>
          <a:bodyPr/>
          <a:lstStyle/>
          <a:p>
            <a:pPr algn="l"/>
            <a:r>
              <a:rPr lang="ru-RU" sz="3600" dirty="0"/>
              <a:t>  </a:t>
            </a:r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2910E-8F7B-45CD-8A88-4534CCBB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57165" y="405288"/>
            <a:ext cx="519603" cy="7112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F94ACE-0453-43E5-BFFC-C7EEEF08E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724" y="61703"/>
            <a:ext cx="633212" cy="633212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B2172BB-BA69-44D4-B72F-3BDD5615D19B}"/>
              </a:ext>
            </a:extLst>
          </p:cNvPr>
          <p:cNvSpPr/>
          <p:nvPr/>
        </p:nvSpPr>
        <p:spPr>
          <a:xfrm>
            <a:off x="1468390" y="1698585"/>
            <a:ext cx="2905135" cy="1918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5">
                    <a:lumMod val="25000"/>
                  </a:schemeClr>
                </a:solidFill>
                <a:latin typeface="Montserrat Black" panose="020B0604020202020204" charset="-52"/>
              </a:rPr>
              <a:t>a * b = b * a</a:t>
            </a:r>
            <a:endParaRPr lang="ru-RU" sz="2800" dirty="0">
              <a:solidFill>
                <a:schemeClr val="accent5">
                  <a:lumMod val="25000"/>
                </a:schemeClr>
              </a:solidFill>
              <a:latin typeface="Montserrat Black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71874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title"/>
          </p:nvPr>
        </p:nvSpPr>
        <p:spPr>
          <a:xfrm>
            <a:off x="858830" y="243527"/>
            <a:ext cx="400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1800" dirty="0">
                <a:solidFill>
                  <a:srgbClr val="002060"/>
                </a:solidFill>
              </a:rPr>
              <a:t>правильно -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неправильно -</a:t>
            </a:r>
            <a:endParaRPr sz="1800" u="sng" dirty="0">
              <a:solidFill>
                <a:srgbClr val="E38B79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270F8-3859-4225-87A1-E7D9BFB69C8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35066" y="1917454"/>
            <a:ext cx="4296378" cy="1904321"/>
          </a:xfrm>
        </p:spPr>
        <p:txBody>
          <a:bodyPr/>
          <a:lstStyle/>
          <a:p>
            <a:pPr algn="l"/>
            <a:r>
              <a:rPr lang="ru-RU" sz="3600" dirty="0"/>
              <a:t>  </a:t>
            </a:r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2910E-8F7B-45CD-8A88-4534CCBB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57165" y="405288"/>
            <a:ext cx="519603" cy="7112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F94ACE-0453-43E5-BFFC-C7EEEF08E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724" y="61703"/>
            <a:ext cx="633212" cy="633212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B2172BB-BA69-44D4-B72F-3BDD5615D19B}"/>
              </a:ext>
            </a:extLst>
          </p:cNvPr>
          <p:cNvSpPr/>
          <p:nvPr/>
        </p:nvSpPr>
        <p:spPr>
          <a:xfrm>
            <a:off x="1468390" y="1698585"/>
            <a:ext cx="2905135" cy="1918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5">
                    <a:lumMod val="25000"/>
                  </a:schemeClr>
                </a:solidFill>
                <a:latin typeface="Montserrat Black" panose="020B0604020202020204" charset="-52"/>
              </a:rPr>
              <a:t>a * b = b * a</a:t>
            </a:r>
            <a:endParaRPr lang="ru-RU" sz="2800" dirty="0">
              <a:solidFill>
                <a:schemeClr val="accent5">
                  <a:lumMod val="25000"/>
                </a:schemeClr>
              </a:solidFill>
              <a:latin typeface="Montserrat Black" panose="020B0604020202020204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2B3742-4E7F-4B37-AF40-B17FB3A2B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724" y="54615"/>
            <a:ext cx="633212" cy="6332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9579FA-7858-4B68-A267-C6D2AB76D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929" y="1261125"/>
            <a:ext cx="2493150" cy="24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70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title"/>
          </p:nvPr>
        </p:nvSpPr>
        <p:spPr>
          <a:xfrm>
            <a:off x="858830" y="243527"/>
            <a:ext cx="400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1800" dirty="0">
                <a:solidFill>
                  <a:srgbClr val="002060"/>
                </a:solidFill>
              </a:rPr>
              <a:t>правильно -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неправильно -</a:t>
            </a:r>
            <a:endParaRPr sz="1800" u="sng" dirty="0">
              <a:solidFill>
                <a:srgbClr val="E38B79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270F8-3859-4225-87A1-E7D9BFB69C8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35066" y="1917454"/>
            <a:ext cx="4296378" cy="1904321"/>
          </a:xfrm>
        </p:spPr>
        <p:txBody>
          <a:bodyPr/>
          <a:lstStyle/>
          <a:p>
            <a:pPr algn="l"/>
            <a:r>
              <a:rPr lang="ru-RU" sz="3600" dirty="0"/>
              <a:t>  </a:t>
            </a:r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2910E-8F7B-45CD-8A88-4534CCBB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57165" y="405288"/>
            <a:ext cx="519603" cy="7112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F94ACE-0453-43E5-BFFC-C7EEEF08E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724" y="61703"/>
            <a:ext cx="633212" cy="633212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B2172BB-BA69-44D4-B72F-3BDD5615D19B}"/>
              </a:ext>
            </a:extLst>
          </p:cNvPr>
          <p:cNvSpPr/>
          <p:nvPr/>
        </p:nvSpPr>
        <p:spPr>
          <a:xfrm>
            <a:off x="1468390" y="1698585"/>
            <a:ext cx="3025638" cy="1918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dirty="0">
                <a:solidFill>
                  <a:schemeClr val="accent5">
                    <a:lumMod val="25000"/>
                  </a:schemeClr>
                </a:solidFill>
                <a:latin typeface="Montserrat Black" panose="020B0604020202020204" charset="-52"/>
              </a:rPr>
              <a:t>множитель * делитель = произведение</a:t>
            </a:r>
          </a:p>
        </p:txBody>
      </p:sp>
    </p:spTree>
    <p:extLst>
      <p:ext uri="{BB962C8B-B14F-4D97-AF65-F5344CB8AC3E}">
        <p14:creationId xmlns:p14="http://schemas.microsoft.com/office/powerpoint/2010/main" val="4224847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title"/>
          </p:nvPr>
        </p:nvSpPr>
        <p:spPr>
          <a:xfrm>
            <a:off x="858830" y="243527"/>
            <a:ext cx="400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1800" dirty="0">
                <a:solidFill>
                  <a:srgbClr val="002060"/>
                </a:solidFill>
              </a:rPr>
              <a:t>правильно -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неправильно -</a:t>
            </a:r>
            <a:endParaRPr sz="1800" u="sng" dirty="0">
              <a:solidFill>
                <a:srgbClr val="E38B79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270F8-3859-4225-87A1-E7D9BFB69C8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35066" y="1917454"/>
            <a:ext cx="4296378" cy="1904321"/>
          </a:xfrm>
        </p:spPr>
        <p:txBody>
          <a:bodyPr/>
          <a:lstStyle/>
          <a:p>
            <a:pPr algn="l"/>
            <a:r>
              <a:rPr lang="ru-RU" sz="3600" dirty="0"/>
              <a:t>  </a:t>
            </a:r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2910E-8F7B-45CD-8A88-4534CCBB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57165" y="405288"/>
            <a:ext cx="519603" cy="7112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F94ACE-0453-43E5-BFFC-C7EEEF08E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724" y="61703"/>
            <a:ext cx="633212" cy="633212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B2172BB-BA69-44D4-B72F-3BDD5615D19B}"/>
              </a:ext>
            </a:extLst>
          </p:cNvPr>
          <p:cNvSpPr/>
          <p:nvPr/>
        </p:nvSpPr>
        <p:spPr>
          <a:xfrm>
            <a:off x="1468390" y="1698585"/>
            <a:ext cx="3025638" cy="1918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dirty="0">
                <a:solidFill>
                  <a:schemeClr val="accent5">
                    <a:lumMod val="25000"/>
                  </a:schemeClr>
                </a:solidFill>
                <a:latin typeface="Montserrat Black" panose="020B0604020202020204" charset="-52"/>
              </a:rPr>
              <a:t>множитель * делитель = произведение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473FA-0F14-4231-83C9-F70663A07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704" y="1813805"/>
            <a:ext cx="2236265" cy="16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16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title"/>
          </p:nvPr>
        </p:nvSpPr>
        <p:spPr>
          <a:xfrm>
            <a:off x="858830" y="243527"/>
            <a:ext cx="400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1800" dirty="0">
                <a:solidFill>
                  <a:srgbClr val="002060"/>
                </a:solidFill>
              </a:rPr>
              <a:t>правильно -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неправильно -</a:t>
            </a:r>
            <a:endParaRPr sz="1800" u="sng" dirty="0">
              <a:solidFill>
                <a:srgbClr val="E38B79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270F8-3859-4225-87A1-E7D9BFB69C8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35066" y="1917454"/>
            <a:ext cx="4296378" cy="1904321"/>
          </a:xfrm>
        </p:spPr>
        <p:txBody>
          <a:bodyPr/>
          <a:lstStyle/>
          <a:p>
            <a:pPr algn="l"/>
            <a:r>
              <a:rPr lang="ru-RU" sz="3600" dirty="0"/>
              <a:t>  </a:t>
            </a:r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2910E-8F7B-45CD-8A88-4534CCBB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57165" y="405288"/>
            <a:ext cx="519603" cy="7112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F94ACE-0453-43E5-BFFC-C7EEEF08E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724" y="61703"/>
            <a:ext cx="633212" cy="633212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B2172BB-BA69-44D4-B72F-3BDD5615D19B}"/>
              </a:ext>
            </a:extLst>
          </p:cNvPr>
          <p:cNvSpPr/>
          <p:nvPr/>
        </p:nvSpPr>
        <p:spPr>
          <a:xfrm>
            <a:off x="1468390" y="1698585"/>
            <a:ext cx="3025638" cy="1918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dirty="0">
                <a:solidFill>
                  <a:schemeClr val="accent5">
                    <a:lumMod val="25000"/>
                  </a:schemeClr>
                </a:solidFill>
                <a:latin typeface="Montserrat Black" panose="020B0604020202020204" charset="-52"/>
              </a:rPr>
              <a:t>множитель * </a:t>
            </a:r>
            <a:r>
              <a:rPr lang="ru-RU" sz="2600" dirty="0">
                <a:solidFill>
                  <a:schemeClr val="bg1"/>
                </a:solidFill>
                <a:highlight>
                  <a:srgbClr val="FF0000"/>
                </a:highlight>
                <a:latin typeface="Montserrat Black" panose="020B0604020202020204" charset="-52"/>
              </a:rPr>
              <a:t>множитель</a:t>
            </a:r>
            <a:r>
              <a:rPr lang="ru-RU" sz="2600" dirty="0">
                <a:solidFill>
                  <a:schemeClr val="accent5">
                    <a:lumMod val="25000"/>
                  </a:schemeClr>
                </a:solidFill>
                <a:latin typeface="Montserrat Black" panose="020B0604020202020204" charset="-52"/>
              </a:rPr>
              <a:t> = произведение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7A2592-7285-4B16-9A61-A7D151C9A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704" y="1730625"/>
            <a:ext cx="2282767" cy="16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69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title"/>
          </p:nvPr>
        </p:nvSpPr>
        <p:spPr>
          <a:xfrm>
            <a:off x="858830" y="243527"/>
            <a:ext cx="400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1800" dirty="0">
                <a:solidFill>
                  <a:srgbClr val="002060"/>
                </a:solidFill>
              </a:rPr>
              <a:t>правильно -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неправильно -</a:t>
            </a:r>
            <a:endParaRPr sz="1800" u="sng" dirty="0">
              <a:solidFill>
                <a:srgbClr val="E38B79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270F8-3859-4225-87A1-E7D9BFB69C8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35066" y="1917454"/>
            <a:ext cx="4296378" cy="1904321"/>
          </a:xfrm>
        </p:spPr>
        <p:txBody>
          <a:bodyPr/>
          <a:lstStyle/>
          <a:p>
            <a:pPr algn="l"/>
            <a:r>
              <a:rPr lang="ru-RU" sz="3600" dirty="0"/>
              <a:t>  </a:t>
            </a:r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2910E-8F7B-45CD-8A88-4534CCBB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57165" y="405288"/>
            <a:ext cx="519603" cy="7112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F94ACE-0453-43E5-BFFC-C7EEEF08E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724" y="61703"/>
            <a:ext cx="633212" cy="633212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B2172BB-BA69-44D4-B72F-3BDD5615D19B}"/>
              </a:ext>
            </a:extLst>
          </p:cNvPr>
          <p:cNvSpPr/>
          <p:nvPr/>
        </p:nvSpPr>
        <p:spPr>
          <a:xfrm>
            <a:off x="1468390" y="1698585"/>
            <a:ext cx="2905135" cy="1918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accent5">
                    <a:lumMod val="25000"/>
                  </a:schemeClr>
                </a:solidFill>
                <a:latin typeface="Montserrat Black" panose="020B0604020202020204" charset="-52"/>
              </a:rPr>
              <a:t>на 0 делить нельзя!</a:t>
            </a:r>
          </a:p>
        </p:txBody>
      </p:sp>
    </p:spTree>
    <p:extLst>
      <p:ext uri="{BB962C8B-B14F-4D97-AF65-F5344CB8AC3E}">
        <p14:creationId xmlns:p14="http://schemas.microsoft.com/office/powerpoint/2010/main" val="281167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3"/>
          <p:cNvSpPr txBox="1">
            <a:spLocks noGrp="1"/>
          </p:cNvSpPr>
          <p:nvPr>
            <p:ph type="body" idx="1"/>
          </p:nvPr>
        </p:nvSpPr>
        <p:spPr>
          <a:xfrm>
            <a:off x="747000" y="1152600"/>
            <a:ext cx="7650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369" name="Google Shape;369;p33"/>
          <p:cNvSpPr txBox="1">
            <a:spLocks noGrp="1"/>
          </p:cNvSpPr>
          <p:nvPr>
            <p:ph type="title"/>
          </p:nvPr>
        </p:nvSpPr>
        <p:spPr>
          <a:xfrm>
            <a:off x="605233" y="1766473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Какие числа называют натуральными?</a:t>
            </a:r>
            <a:endParaRPr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title"/>
          </p:nvPr>
        </p:nvSpPr>
        <p:spPr>
          <a:xfrm>
            <a:off x="858830" y="243527"/>
            <a:ext cx="400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1800" dirty="0">
                <a:solidFill>
                  <a:srgbClr val="002060"/>
                </a:solidFill>
              </a:rPr>
              <a:t>правильно -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неправильно -</a:t>
            </a:r>
            <a:endParaRPr sz="1800" u="sng" dirty="0">
              <a:solidFill>
                <a:srgbClr val="E38B79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270F8-3859-4225-87A1-E7D9BFB69C8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35066" y="1917454"/>
            <a:ext cx="4296378" cy="1904321"/>
          </a:xfrm>
        </p:spPr>
        <p:txBody>
          <a:bodyPr/>
          <a:lstStyle/>
          <a:p>
            <a:pPr algn="l"/>
            <a:r>
              <a:rPr lang="ru-RU" sz="3600" dirty="0"/>
              <a:t>  </a:t>
            </a:r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2910E-8F7B-45CD-8A88-4534CCBB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57165" y="405288"/>
            <a:ext cx="519603" cy="7112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F94ACE-0453-43E5-BFFC-C7EEEF08E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724" y="61703"/>
            <a:ext cx="633212" cy="633212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B2172BB-BA69-44D4-B72F-3BDD5615D19B}"/>
              </a:ext>
            </a:extLst>
          </p:cNvPr>
          <p:cNvSpPr/>
          <p:nvPr/>
        </p:nvSpPr>
        <p:spPr>
          <a:xfrm>
            <a:off x="1468390" y="1698585"/>
            <a:ext cx="2905135" cy="1918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accent5">
                    <a:lumMod val="25000"/>
                  </a:schemeClr>
                </a:solidFill>
                <a:latin typeface="Montserrat Black" panose="020B0604020202020204" charset="-52"/>
              </a:rPr>
              <a:t>на 0 делить нельзя!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FA505E-20BA-4B45-8997-D33205632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88" y="1686682"/>
            <a:ext cx="1770135" cy="177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84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title"/>
          </p:nvPr>
        </p:nvSpPr>
        <p:spPr>
          <a:xfrm>
            <a:off x="858830" y="243527"/>
            <a:ext cx="400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1800" dirty="0">
                <a:solidFill>
                  <a:srgbClr val="002060"/>
                </a:solidFill>
              </a:rPr>
              <a:t>правильно -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неправильно -</a:t>
            </a:r>
            <a:endParaRPr sz="1800" u="sng" dirty="0">
              <a:solidFill>
                <a:srgbClr val="E38B79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270F8-3859-4225-87A1-E7D9BFB69C8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35066" y="1917454"/>
            <a:ext cx="4296378" cy="1904321"/>
          </a:xfrm>
        </p:spPr>
        <p:txBody>
          <a:bodyPr/>
          <a:lstStyle/>
          <a:p>
            <a:pPr algn="l"/>
            <a:r>
              <a:rPr lang="ru-RU" sz="3600" dirty="0"/>
              <a:t>  </a:t>
            </a:r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2910E-8F7B-45CD-8A88-4534CCBB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57165" y="405288"/>
            <a:ext cx="519603" cy="7112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F94ACE-0453-43E5-BFFC-C7EEEF08E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724" y="61703"/>
            <a:ext cx="633212" cy="633212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B2172BB-BA69-44D4-B72F-3BDD5615D19B}"/>
              </a:ext>
            </a:extLst>
          </p:cNvPr>
          <p:cNvSpPr/>
          <p:nvPr/>
        </p:nvSpPr>
        <p:spPr>
          <a:xfrm>
            <a:off x="1468390" y="1698585"/>
            <a:ext cx="2905135" cy="1918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5">
                    <a:lumMod val="25000"/>
                  </a:schemeClr>
                </a:solidFill>
                <a:latin typeface="Montserrat Black" panose="020B0604020202020204" charset="-52"/>
              </a:rPr>
              <a:t>уменьшаемое – вычитаемое = сумма</a:t>
            </a:r>
          </a:p>
        </p:txBody>
      </p:sp>
    </p:spTree>
    <p:extLst>
      <p:ext uri="{BB962C8B-B14F-4D97-AF65-F5344CB8AC3E}">
        <p14:creationId xmlns:p14="http://schemas.microsoft.com/office/powerpoint/2010/main" val="153008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title"/>
          </p:nvPr>
        </p:nvSpPr>
        <p:spPr>
          <a:xfrm>
            <a:off x="858830" y="243527"/>
            <a:ext cx="400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1800" dirty="0">
                <a:solidFill>
                  <a:srgbClr val="002060"/>
                </a:solidFill>
              </a:rPr>
              <a:t>правильно -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неправильно -</a:t>
            </a:r>
            <a:endParaRPr sz="1800" u="sng" dirty="0">
              <a:solidFill>
                <a:srgbClr val="E38B79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270F8-3859-4225-87A1-E7D9BFB69C8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35066" y="1917454"/>
            <a:ext cx="4296378" cy="1904321"/>
          </a:xfrm>
        </p:spPr>
        <p:txBody>
          <a:bodyPr/>
          <a:lstStyle/>
          <a:p>
            <a:pPr algn="l"/>
            <a:r>
              <a:rPr lang="ru-RU" sz="3600" dirty="0"/>
              <a:t>  </a:t>
            </a:r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2910E-8F7B-45CD-8A88-4534CCBB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57165" y="405288"/>
            <a:ext cx="519603" cy="7112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F94ACE-0453-43E5-BFFC-C7EEEF08E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724" y="61703"/>
            <a:ext cx="633212" cy="633212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B2172BB-BA69-44D4-B72F-3BDD5615D19B}"/>
              </a:ext>
            </a:extLst>
          </p:cNvPr>
          <p:cNvSpPr/>
          <p:nvPr/>
        </p:nvSpPr>
        <p:spPr>
          <a:xfrm>
            <a:off x="1468390" y="1698585"/>
            <a:ext cx="2905135" cy="1918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5">
                    <a:lumMod val="25000"/>
                  </a:schemeClr>
                </a:solidFill>
                <a:latin typeface="Montserrat Black" panose="020B0604020202020204" charset="-52"/>
              </a:rPr>
              <a:t>уменьшаемое – вычитаемое = сумма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747D0C-DC65-436A-A5D8-8646860FE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477" y="1777581"/>
            <a:ext cx="2257629" cy="16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81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title"/>
          </p:nvPr>
        </p:nvSpPr>
        <p:spPr>
          <a:xfrm>
            <a:off x="858830" y="243527"/>
            <a:ext cx="400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1800" dirty="0">
                <a:solidFill>
                  <a:srgbClr val="002060"/>
                </a:solidFill>
              </a:rPr>
              <a:t>правильно -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неправильно -</a:t>
            </a:r>
            <a:endParaRPr sz="1800" u="sng" dirty="0">
              <a:solidFill>
                <a:srgbClr val="E38B79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270F8-3859-4225-87A1-E7D9BFB69C8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35066" y="1917454"/>
            <a:ext cx="4296378" cy="1904321"/>
          </a:xfrm>
        </p:spPr>
        <p:txBody>
          <a:bodyPr/>
          <a:lstStyle/>
          <a:p>
            <a:pPr algn="l"/>
            <a:r>
              <a:rPr lang="ru-RU" sz="3600" dirty="0"/>
              <a:t>  </a:t>
            </a:r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2910E-8F7B-45CD-8A88-4534CCBB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57165" y="405288"/>
            <a:ext cx="519603" cy="7112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F94ACE-0453-43E5-BFFC-C7EEEF08E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724" y="61703"/>
            <a:ext cx="633212" cy="633212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B2172BB-BA69-44D4-B72F-3BDD5615D19B}"/>
              </a:ext>
            </a:extLst>
          </p:cNvPr>
          <p:cNvSpPr/>
          <p:nvPr/>
        </p:nvSpPr>
        <p:spPr>
          <a:xfrm>
            <a:off x="1468390" y="1698585"/>
            <a:ext cx="2905135" cy="1918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5">
                    <a:lumMod val="25000"/>
                  </a:schemeClr>
                </a:solidFill>
                <a:latin typeface="Montserrat Black" panose="020B0604020202020204" charset="-52"/>
              </a:rPr>
              <a:t>уменьшаемое – вычитаемое = </a:t>
            </a:r>
            <a:r>
              <a:rPr lang="ru-RU" sz="2400" dirty="0">
                <a:solidFill>
                  <a:schemeClr val="bg1"/>
                </a:solidFill>
                <a:highlight>
                  <a:srgbClr val="FF0000"/>
                </a:highlight>
                <a:latin typeface="Montserrat Black" panose="020B0604020202020204" charset="-52"/>
              </a:rPr>
              <a:t>разность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747D0C-DC65-436A-A5D8-8646860FE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477" y="1777581"/>
            <a:ext cx="2257629" cy="16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11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title"/>
          </p:nvPr>
        </p:nvSpPr>
        <p:spPr>
          <a:xfrm>
            <a:off x="2255200" y="1917454"/>
            <a:ext cx="437363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4400" u="sng" dirty="0">
                <a:solidFill>
                  <a:srgbClr val="E38B79"/>
                </a:solidFill>
              </a:rPr>
              <a:t>ОТЛИЧНО!!!</a:t>
            </a:r>
            <a:endParaRPr sz="4400" u="sng" dirty="0">
              <a:solidFill>
                <a:srgbClr val="E38B79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270F8-3859-4225-87A1-E7D9BFB69C8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-128413" y="3635095"/>
            <a:ext cx="4296378" cy="1904321"/>
          </a:xfrm>
        </p:spPr>
        <p:txBody>
          <a:bodyPr/>
          <a:lstStyle/>
          <a:p>
            <a:pPr algn="l"/>
            <a:r>
              <a:rPr lang="ru-RU" sz="3600" dirty="0"/>
              <a:t>  </a:t>
            </a:r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5460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CC40AB-B455-411F-933E-1B9DC842D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923" y="2912892"/>
            <a:ext cx="4434517" cy="22306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530F70-1B03-47C7-8811-52921C84F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" y="276582"/>
            <a:ext cx="4566569" cy="21888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44EFEC-738F-4FAA-96CA-10F036A6D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208" y="345736"/>
            <a:ext cx="4121470" cy="20505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339E44-C185-4A6B-90E9-189D19DD14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13" y="2912893"/>
            <a:ext cx="4522319" cy="20197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E67974-54A0-45DB-94E2-00761EA8F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2735" y="2174475"/>
            <a:ext cx="1125793" cy="7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58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586E56"/>
                </a:solidFill>
              </a:rPr>
              <a:t>Заполни схему:</a:t>
            </a:r>
            <a:endParaRPr dirty="0">
              <a:solidFill>
                <a:srgbClr val="586E56"/>
              </a:solidFill>
            </a:endParaRPr>
          </a:p>
        </p:txBody>
      </p:sp>
      <p:sp>
        <p:nvSpPr>
          <p:cNvPr id="22" name="Подзаголовок 21">
            <a:extLst>
              <a:ext uri="{FF2B5EF4-FFF2-40B4-BE49-F238E27FC236}">
                <a16:creationId xmlns:a16="http://schemas.microsoft.com/office/drawing/2014/main" id="{3F4EE8D9-30F5-4091-AED2-4CA9AC787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30593">
            <a:off x="1152500" y="2227474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: 9</a:t>
            </a:r>
          </a:p>
        </p:txBody>
      </p:sp>
      <p:sp>
        <p:nvSpPr>
          <p:cNvPr id="23" name="Подзаголовок 22">
            <a:extLst>
              <a:ext uri="{FF2B5EF4-FFF2-40B4-BE49-F238E27FC236}">
                <a16:creationId xmlns:a16="http://schemas.microsoft.com/office/drawing/2014/main" id="{B9622ED2-B1B0-44A6-BF70-BAB2178ADA9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 rot="20363694">
            <a:off x="1686358" y="1204772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* 6</a:t>
            </a:r>
          </a:p>
        </p:txBody>
      </p:sp>
      <p:sp>
        <p:nvSpPr>
          <p:cNvPr id="24" name="Подзаголовок 23">
            <a:extLst>
              <a:ext uri="{FF2B5EF4-FFF2-40B4-BE49-F238E27FC236}">
                <a16:creationId xmlns:a16="http://schemas.microsoft.com/office/drawing/2014/main" id="{721DD966-6E3E-4579-9ECA-E20DF79A815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25" name="Подзаголовок 24">
            <a:extLst>
              <a:ext uri="{FF2B5EF4-FFF2-40B4-BE49-F238E27FC236}">
                <a16:creationId xmlns:a16="http://schemas.microsoft.com/office/drawing/2014/main" id="{0011A8D5-DDC6-46B3-9210-1960924C1F50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26" name="Подзаголовок 25">
            <a:extLst>
              <a:ext uri="{FF2B5EF4-FFF2-40B4-BE49-F238E27FC236}">
                <a16:creationId xmlns:a16="http://schemas.microsoft.com/office/drawing/2014/main" id="{0856D7B8-9C0F-4791-83B1-1C543D70B09B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 rot="2719451">
            <a:off x="5592585" y="2108180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+61</a:t>
            </a:r>
          </a:p>
        </p:txBody>
      </p:sp>
      <p:sp>
        <p:nvSpPr>
          <p:cNvPr id="27" name="Подзаголовок 26">
            <a:extLst>
              <a:ext uri="{FF2B5EF4-FFF2-40B4-BE49-F238E27FC236}">
                <a16:creationId xmlns:a16="http://schemas.microsoft.com/office/drawing/2014/main" id="{90DDA63A-4961-40AB-A5B5-D900BAC2204F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 rot="18694618">
            <a:off x="5794896" y="3627482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: 10</a:t>
            </a:r>
          </a:p>
        </p:txBody>
      </p:sp>
      <p:sp>
        <p:nvSpPr>
          <p:cNvPr id="28" name="Подзаголовок 27">
            <a:extLst>
              <a:ext uri="{FF2B5EF4-FFF2-40B4-BE49-F238E27FC236}">
                <a16:creationId xmlns:a16="http://schemas.microsoft.com/office/drawing/2014/main" id="{074B91D7-F40D-402B-9C34-B91349B8C6B2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 rot="19961611">
            <a:off x="679450" y="3619680"/>
            <a:ext cx="2114400" cy="399900"/>
          </a:xfrm>
        </p:spPr>
        <p:txBody>
          <a:bodyPr/>
          <a:lstStyle/>
          <a:p>
            <a:r>
              <a:rPr lang="ru-RU" sz="1400" dirty="0">
                <a:solidFill>
                  <a:srgbClr val="0070C0"/>
                </a:solidFill>
              </a:rPr>
              <a:t>+ 58</a:t>
            </a:r>
          </a:p>
        </p:txBody>
      </p:sp>
      <p:sp>
        <p:nvSpPr>
          <p:cNvPr id="29" name="Подзаголовок 28">
            <a:extLst>
              <a:ext uri="{FF2B5EF4-FFF2-40B4-BE49-F238E27FC236}">
                <a16:creationId xmlns:a16="http://schemas.microsoft.com/office/drawing/2014/main" id="{39926DEF-9F07-454F-9523-0ABC882DEB7A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 rot="1366464">
            <a:off x="3808711" y="1301829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-15</a:t>
            </a:r>
          </a:p>
        </p:txBody>
      </p:sp>
      <p:sp>
        <p:nvSpPr>
          <p:cNvPr id="30" name="Подзаголовок 29">
            <a:extLst>
              <a:ext uri="{FF2B5EF4-FFF2-40B4-BE49-F238E27FC236}">
                <a16:creationId xmlns:a16="http://schemas.microsoft.com/office/drawing/2014/main" id="{A0097FC8-4CA6-4771-A03A-B8A8F90C9E6B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3237932" y="3372307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- 2</a:t>
            </a:r>
          </a:p>
        </p:txBody>
      </p:sp>
      <p:sp>
        <p:nvSpPr>
          <p:cNvPr id="31" name="Подзаголовок 30">
            <a:extLst>
              <a:ext uri="{FF2B5EF4-FFF2-40B4-BE49-F238E27FC236}">
                <a16:creationId xmlns:a16="http://schemas.microsoft.com/office/drawing/2014/main" id="{BFE42AD4-6A87-4AED-88F5-ABF0DE26385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    </a:t>
            </a:r>
          </a:p>
        </p:txBody>
      </p:sp>
      <p:sp>
        <p:nvSpPr>
          <p:cNvPr id="64" name="Подзаголовок 63">
            <a:extLst>
              <a:ext uri="{FF2B5EF4-FFF2-40B4-BE49-F238E27FC236}">
                <a16:creationId xmlns:a16="http://schemas.microsoft.com/office/drawing/2014/main" id="{FBF058EC-53D1-4B8E-BDFA-69A389E470B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 rot="803744">
            <a:off x="4420289" y="4258791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+ 991</a:t>
            </a:r>
          </a:p>
        </p:txBody>
      </p:sp>
      <p:sp>
        <p:nvSpPr>
          <p:cNvPr id="65" name="Подзаголовок 64">
            <a:extLst>
              <a:ext uri="{FF2B5EF4-FFF2-40B4-BE49-F238E27FC236}">
                <a16:creationId xmlns:a16="http://schemas.microsoft.com/office/drawing/2014/main" id="{606F4134-4AE5-4201-945D-D0287CB792B0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graphicFrame>
        <p:nvGraphicFramePr>
          <p:cNvPr id="576" name="Google Shape;576;p44"/>
          <p:cNvGraphicFramePr/>
          <p:nvPr/>
        </p:nvGraphicFramePr>
        <p:xfrm>
          <a:off x="314925" y="433227"/>
          <a:ext cx="1739275" cy="500503"/>
        </p:xfrm>
        <a:graphic>
          <a:graphicData uri="http://schemas.openxmlformats.org/drawingml/2006/table">
            <a:tbl>
              <a:tblPr>
                <a:noFill/>
                <a:tableStyleId>{A53C2098-1E1E-496F-8E91-59AB2E380DA9}</a:tableStyleId>
              </a:tblPr>
              <a:tblGrid>
                <a:gridCol w="17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50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62B5F4-4CD5-4821-A9EA-D040A6B8CCCB}"/>
              </a:ext>
            </a:extLst>
          </p:cNvPr>
          <p:cNvSpPr/>
          <p:nvPr/>
        </p:nvSpPr>
        <p:spPr>
          <a:xfrm>
            <a:off x="806904" y="4019109"/>
            <a:ext cx="907311" cy="40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5">
                  <a:lumMod val="75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4FC44919-9243-4733-8078-F0E5F3E736B6}"/>
              </a:ext>
            </a:extLst>
          </p:cNvPr>
          <p:cNvSpPr/>
          <p:nvPr/>
        </p:nvSpPr>
        <p:spPr>
          <a:xfrm rot="2689961">
            <a:off x="1486101" y="3336921"/>
            <a:ext cx="269228" cy="687210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5CCCE2-6B50-4CA2-918F-73B3677FD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34750">
            <a:off x="1708890" y="2229615"/>
            <a:ext cx="634039" cy="6340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62C0E9-F879-4D73-9677-471919E07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74439">
            <a:off x="2591145" y="1217376"/>
            <a:ext cx="762066" cy="76206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567251C-CAD8-4D1C-9673-16586C3A1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69340">
            <a:off x="2600997" y="1219745"/>
            <a:ext cx="762066" cy="7620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57BDCB-B57F-4D24-822E-A9691B1BD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85654">
            <a:off x="4427270" y="1366571"/>
            <a:ext cx="920576" cy="9205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0E8308-5CDE-48B5-BCB8-A31D21B9D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79289">
            <a:off x="5773933" y="1816726"/>
            <a:ext cx="1310754" cy="13107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4D12A3A-6E8C-4961-970D-7ED10A546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324360">
            <a:off x="5998635" y="3058439"/>
            <a:ext cx="1310754" cy="13107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F1065B-45F4-4EDF-87F2-1272B1595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44376">
            <a:off x="4983391" y="3581792"/>
            <a:ext cx="1310754" cy="13107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A58A01-C75D-4320-BF88-B926E6C34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49020">
            <a:off x="4123636" y="3092639"/>
            <a:ext cx="1387947" cy="1348658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EF271C7-9A08-4721-ADD3-C3785F7DB291}"/>
              </a:ext>
            </a:extLst>
          </p:cNvPr>
          <p:cNvSpPr/>
          <p:nvPr/>
        </p:nvSpPr>
        <p:spPr>
          <a:xfrm>
            <a:off x="1453116" y="2939200"/>
            <a:ext cx="907311" cy="433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4F19B7D-224A-46CA-A1E8-50BF894ACBD6}"/>
              </a:ext>
            </a:extLst>
          </p:cNvPr>
          <p:cNvSpPr/>
          <p:nvPr/>
        </p:nvSpPr>
        <p:spPr>
          <a:xfrm>
            <a:off x="1911602" y="1771193"/>
            <a:ext cx="1005889" cy="414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E6435BB3-E590-4E43-9F7E-73F45C70E1BF}"/>
              </a:ext>
            </a:extLst>
          </p:cNvPr>
          <p:cNvSpPr/>
          <p:nvPr/>
        </p:nvSpPr>
        <p:spPr>
          <a:xfrm>
            <a:off x="3510863" y="1401745"/>
            <a:ext cx="918568" cy="39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A789BC6-B4CA-401D-AE34-56976796EF86}"/>
              </a:ext>
            </a:extLst>
          </p:cNvPr>
          <p:cNvSpPr/>
          <p:nvPr/>
        </p:nvSpPr>
        <p:spPr>
          <a:xfrm>
            <a:off x="5396660" y="1849904"/>
            <a:ext cx="820362" cy="366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FCFF802-FD1B-4667-9B42-4DFBECD136FE}"/>
              </a:ext>
            </a:extLst>
          </p:cNvPr>
          <p:cNvSpPr/>
          <p:nvPr/>
        </p:nvSpPr>
        <p:spPr>
          <a:xfrm>
            <a:off x="6698540" y="2847569"/>
            <a:ext cx="887220" cy="462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34D2E749-DD3C-4132-A7AA-0CAEE5828C43}"/>
              </a:ext>
            </a:extLst>
          </p:cNvPr>
          <p:cNvSpPr/>
          <p:nvPr/>
        </p:nvSpPr>
        <p:spPr>
          <a:xfrm>
            <a:off x="6120419" y="4185141"/>
            <a:ext cx="960865" cy="41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AABF249-2FF4-4149-9447-EAB89CEDC944}"/>
              </a:ext>
            </a:extLst>
          </p:cNvPr>
          <p:cNvSpPr/>
          <p:nvPr/>
        </p:nvSpPr>
        <p:spPr>
          <a:xfrm>
            <a:off x="4046543" y="4081878"/>
            <a:ext cx="1074304" cy="437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FBD22DF1-54A8-4A53-8585-34FF1C8C7F7F}"/>
              </a:ext>
            </a:extLst>
          </p:cNvPr>
          <p:cNvSpPr/>
          <p:nvPr/>
        </p:nvSpPr>
        <p:spPr>
          <a:xfrm>
            <a:off x="3428697" y="2597975"/>
            <a:ext cx="1675262" cy="68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90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586E56"/>
                </a:solidFill>
              </a:rPr>
              <a:t>Заполни схему:</a:t>
            </a:r>
            <a:endParaRPr dirty="0">
              <a:solidFill>
                <a:srgbClr val="586E56"/>
              </a:solidFill>
            </a:endParaRPr>
          </a:p>
        </p:txBody>
      </p:sp>
      <p:sp>
        <p:nvSpPr>
          <p:cNvPr id="22" name="Подзаголовок 21">
            <a:extLst>
              <a:ext uri="{FF2B5EF4-FFF2-40B4-BE49-F238E27FC236}">
                <a16:creationId xmlns:a16="http://schemas.microsoft.com/office/drawing/2014/main" id="{3F4EE8D9-30F5-4091-AED2-4CA9AC787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30593">
            <a:off x="1152500" y="2227474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: 9</a:t>
            </a:r>
          </a:p>
        </p:txBody>
      </p:sp>
      <p:sp>
        <p:nvSpPr>
          <p:cNvPr id="23" name="Подзаголовок 22">
            <a:extLst>
              <a:ext uri="{FF2B5EF4-FFF2-40B4-BE49-F238E27FC236}">
                <a16:creationId xmlns:a16="http://schemas.microsoft.com/office/drawing/2014/main" id="{B9622ED2-B1B0-44A6-BF70-BAB2178ADA9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 rot="20363694">
            <a:off x="1686358" y="1204772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* 6</a:t>
            </a:r>
          </a:p>
        </p:txBody>
      </p:sp>
      <p:sp>
        <p:nvSpPr>
          <p:cNvPr id="24" name="Подзаголовок 23">
            <a:extLst>
              <a:ext uri="{FF2B5EF4-FFF2-40B4-BE49-F238E27FC236}">
                <a16:creationId xmlns:a16="http://schemas.microsoft.com/office/drawing/2014/main" id="{721DD966-6E3E-4579-9ECA-E20DF79A815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25" name="Подзаголовок 24">
            <a:extLst>
              <a:ext uri="{FF2B5EF4-FFF2-40B4-BE49-F238E27FC236}">
                <a16:creationId xmlns:a16="http://schemas.microsoft.com/office/drawing/2014/main" id="{0011A8D5-DDC6-46B3-9210-1960924C1F50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26" name="Подзаголовок 25">
            <a:extLst>
              <a:ext uri="{FF2B5EF4-FFF2-40B4-BE49-F238E27FC236}">
                <a16:creationId xmlns:a16="http://schemas.microsoft.com/office/drawing/2014/main" id="{0856D7B8-9C0F-4791-83B1-1C543D70B09B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 rot="2719451">
            <a:off x="5592585" y="2108180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+61</a:t>
            </a:r>
          </a:p>
        </p:txBody>
      </p:sp>
      <p:sp>
        <p:nvSpPr>
          <p:cNvPr id="27" name="Подзаголовок 26">
            <a:extLst>
              <a:ext uri="{FF2B5EF4-FFF2-40B4-BE49-F238E27FC236}">
                <a16:creationId xmlns:a16="http://schemas.microsoft.com/office/drawing/2014/main" id="{90DDA63A-4961-40AB-A5B5-D900BAC2204F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 rot="18694618">
            <a:off x="5794896" y="3627482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: 10</a:t>
            </a:r>
          </a:p>
        </p:txBody>
      </p:sp>
      <p:sp>
        <p:nvSpPr>
          <p:cNvPr id="28" name="Подзаголовок 27">
            <a:extLst>
              <a:ext uri="{FF2B5EF4-FFF2-40B4-BE49-F238E27FC236}">
                <a16:creationId xmlns:a16="http://schemas.microsoft.com/office/drawing/2014/main" id="{074B91D7-F40D-402B-9C34-B91349B8C6B2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 rot="19961611">
            <a:off x="679450" y="3619680"/>
            <a:ext cx="2114400" cy="399900"/>
          </a:xfrm>
        </p:spPr>
        <p:txBody>
          <a:bodyPr/>
          <a:lstStyle/>
          <a:p>
            <a:r>
              <a:rPr lang="ru-RU" sz="1400" dirty="0">
                <a:solidFill>
                  <a:srgbClr val="0070C0"/>
                </a:solidFill>
              </a:rPr>
              <a:t>+ 58</a:t>
            </a:r>
          </a:p>
        </p:txBody>
      </p:sp>
      <p:sp>
        <p:nvSpPr>
          <p:cNvPr id="29" name="Подзаголовок 28">
            <a:extLst>
              <a:ext uri="{FF2B5EF4-FFF2-40B4-BE49-F238E27FC236}">
                <a16:creationId xmlns:a16="http://schemas.microsoft.com/office/drawing/2014/main" id="{39926DEF-9F07-454F-9523-0ABC882DEB7A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 rot="1366464">
            <a:off x="3808711" y="1301829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-15</a:t>
            </a:r>
          </a:p>
        </p:txBody>
      </p:sp>
      <p:sp>
        <p:nvSpPr>
          <p:cNvPr id="30" name="Подзаголовок 29">
            <a:extLst>
              <a:ext uri="{FF2B5EF4-FFF2-40B4-BE49-F238E27FC236}">
                <a16:creationId xmlns:a16="http://schemas.microsoft.com/office/drawing/2014/main" id="{A0097FC8-4CA6-4771-A03A-B8A8F90C9E6B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3237932" y="3372307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- 2</a:t>
            </a:r>
          </a:p>
        </p:txBody>
      </p:sp>
      <p:sp>
        <p:nvSpPr>
          <p:cNvPr id="31" name="Подзаголовок 30">
            <a:extLst>
              <a:ext uri="{FF2B5EF4-FFF2-40B4-BE49-F238E27FC236}">
                <a16:creationId xmlns:a16="http://schemas.microsoft.com/office/drawing/2014/main" id="{BFE42AD4-6A87-4AED-88F5-ABF0DE26385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    </a:t>
            </a:r>
          </a:p>
        </p:txBody>
      </p:sp>
      <p:sp>
        <p:nvSpPr>
          <p:cNvPr id="64" name="Подзаголовок 63">
            <a:extLst>
              <a:ext uri="{FF2B5EF4-FFF2-40B4-BE49-F238E27FC236}">
                <a16:creationId xmlns:a16="http://schemas.microsoft.com/office/drawing/2014/main" id="{FBF058EC-53D1-4B8E-BDFA-69A389E470B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 rot="803744">
            <a:off x="4420289" y="4258791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+ 991</a:t>
            </a:r>
          </a:p>
        </p:txBody>
      </p:sp>
      <p:sp>
        <p:nvSpPr>
          <p:cNvPr id="65" name="Подзаголовок 64">
            <a:extLst>
              <a:ext uri="{FF2B5EF4-FFF2-40B4-BE49-F238E27FC236}">
                <a16:creationId xmlns:a16="http://schemas.microsoft.com/office/drawing/2014/main" id="{606F4134-4AE5-4201-945D-D0287CB792B0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graphicFrame>
        <p:nvGraphicFramePr>
          <p:cNvPr id="576" name="Google Shape;576;p44"/>
          <p:cNvGraphicFramePr/>
          <p:nvPr>
            <p:extLst>
              <p:ext uri="{D42A27DB-BD31-4B8C-83A1-F6EECF244321}">
                <p14:modId xmlns:p14="http://schemas.microsoft.com/office/powerpoint/2010/main" val="2410049411"/>
              </p:ext>
            </p:extLst>
          </p:nvPr>
        </p:nvGraphicFramePr>
        <p:xfrm>
          <a:off x="314925" y="433227"/>
          <a:ext cx="1739275" cy="500503"/>
        </p:xfrm>
        <a:graphic>
          <a:graphicData uri="http://schemas.openxmlformats.org/drawingml/2006/table">
            <a:tbl>
              <a:tblPr>
                <a:noFill/>
                <a:tableStyleId>{A53C2098-1E1E-496F-8E91-59AB2E380DA9}</a:tableStyleId>
              </a:tblPr>
              <a:tblGrid>
                <a:gridCol w="17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50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62B5F4-4CD5-4821-A9EA-D040A6B8CCCB}"/>
              </a:ext>
            </a:extLst>
          </p:cNvPr>
          <p:cNvSpPr/>
          <p:nvPr/>
        </p:nvSpPr>
        <p:spPr>
          <a:xfrm>
            <a:off x="806904" y="4019109"/>
            <a:ext cx="907311" cy="40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23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4FC44919-9243-4733-8078-F0E5F3E736B6}"/>
              </a:ext>
            </a:extLst>
          </p:cNvPr>
          <p:cNvSpPr/>
          <p:nvPr/>
        </p:nvSpPr>
        <p:spPr>
          <a:xfrm rot="2689961">
            <a:off x="1486101" y="3336921"/>
            <a:ext cx="269228" cy="687210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5CCCE2-6B50-4CA2-918F-73B3677FD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34750">
            <a:off x="1708890" y="2229615"/>
            <a:ext cx="634039" cy="6340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62C0E9-F879-4D73-9677-471919E07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74439">
            <a:off x="2591145" y="1217376"/>
            <a:ext cx="762066" cy="76206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567251C-CAD8-4D1C-9673-16586C3A1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69340">
            <a:off x="2600997" y="1219745"/>
            <a:ext cx="762066" cy="7620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57BDCB-B57F-4D24-822E-A9691B1BD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85654">
            <a:off x="4427270" y="1366571"/>
            <a:ext cx="920576" cy="9205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0E8308-5CDE-48B5-BCB8-A31D21B9D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79289">
            <a:off x="5773933" y="1816726"/>
            <a:ext cx="1310754" cy="13107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4D12A3A-6E8C-4961-970D-7ED10A546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324360">
            <a:off x="5998635" y="3058439"/>
            <a:ext cx="1310754" cy="13107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F1065B-45F4-4EDF-87F2-1272B1595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44376">
            <a:off x="4983391" y="3581792"/>
            <a:ext cx="1310754" cy="13107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A58A01-C75D-4320-BF88-B926E6C34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49020">
            <a:off x="4123636" y="3092639"/>
            <a:ext cx="1387947" cy="1348658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EF271C7-9A08-4721-ADD3-C3785F7DB291}"/>
              </a:ext>
            </a:extLst>
          </p:cNvPr>
          <p:cNvSpPr/>
          <p:nvPr/>
        </p:nvSpPr>
        <p:spPr>
          <a:xfrm>
            <a:off x="1453116" y="2939200"/>
            <a:ext cx="907311" cy="433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4F19B7D-224A-46CA-A1E8-50BF894ACBD6}"/>
              </a:ext>
            </a:extLst>
          </p:cNvPr>
          <p:cNvSpPr/>
          <p:nvPr/>
        </p:nvSpPr>
        <p:spPr>
          <a:xfrm>
            <a:off x="1911602" y="1771193"/>
            <a:ext cx="1005889" cy="414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E6435BB3-E590-4E43-9F7E-73F45C70E1BF}"/>
              </a:ext>
            </a:extLst>
          </p:cNvPr>
          <p:cNvSpPr/>
          <p:nvPr/>
        </p:nvSpPr>
        <p:spPr>
          <a:xfrm>
            <a:off x="3510863" y="1401745"/>
            <a:ext cx="918568" cy="39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A789BC6-B4CA-401D-AE34-56976796EF86}"/>
              </a:ext>
            </a:extLst>
          </p:cNvPr>
          <p:cNvSpPr/>
          <p:nvPr/>
        </p:nvSpPr>
        <p:spPr>
          <a:xfrm>
            <a:off x="5396660" y="1849904"/>
            <a:ext cx="820362" cy="366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FCFF802-FD1B-4667-9B42-4DFBECD136FE}"/>
              </a:ext>
            </a:extLst>
          </p:cNvPr>
          <p:cNvSpPr/>
          <p:nvPr/>
        </p:nvSpPr>
        <p:spPr>
          <a:xfrm>
            <a:off x="6698540" y="2847569"/>
            <a:ext cx="887220" cy="462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34D2E749-DD3C-4132-A7AA-0CAEE5828C43}"/>
              </a:ext>
            </a:extLst>
          </p:cNvPr>
          <p:cNvSpPr/>
          <p:nvPr/>
        </p:nvSpPr>
        <p:spPr>
          <a:xfrm>
            <a:off x="6120419" y="4185141"/>
            <a:ext cx="960865" cy="41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AABF249-2FF4-4149-9447-EAB89CEDC944}"/>
              </a:ext>
            </a:extLst>
          </p:cNvPr>
          <p:cNvSpPr/>
          <p:nvPr/>
        </p:nvSpPr>
        <p:spPr>
          <a:xfrm>
            <a:off x="4046543" y="4081878"/>
            <a:ext cx="1074304" cy="437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FBD22DF1-54A8-4A53-8585-34FF1C8C7F7F}"/>
              </a:ext>
            </a:extLst>
          </p:cNvPr>
          <p:cNvSpPr/>
          <p:nvPr/>
        </p:nvSpPr>
        <p:spPr>
          <a:xfrm>
            <a:off x="3428697" y="2597975"/>
            <a:ext cx="1675262" cy="68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586E56"/>
                </a:solidFill>
              </a:rPr>
              <a:t>Заполни схему:</a:t>
            </a:r>
            <a:endParaRPr dirty="0">
              <a:solidFill>
                <a:srgbClr val="586E56"/>
              </a:solidFill>
            </a:endParaRPr>
          </a:p>
        </p:txBody>
      </p:sp>
      <p:sp>
        <p:nvSpPr>
          <p:cNvPr id="22" name="Подзаголовок 21">
            <a:extLst>
              <a:ext uri="{FF2B5EF4-FFF2-40B4-BE49-F238E27FC236}">
                <a16:creationId xmlns:a16="http://schemas.microsoft.com/office/drawing/2014/main" id="{3F4EE8D9-30F5-4091-AED2-4CA9AC787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30593">
            <a:off x="1152500" y="2227474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: 9</a:t>
            </a:r>
          </a:p>
        </p:txBody>
      </p:sp>
      <p:sp>
        <p:nvSpPr>
          <p:cNvPr id="23" name="Подзаголовок 22">
            <a:extLst>
              <a:ext uri="{FF2B5EF4-FFF2-40B4-BE49-F238E27FC236}">
                <a16:creationId xmlns:a16="http://schemas.microsoft.com/office/drawing/2014/main" id="{B9622ED2-B1B0-44A6-BF70-BAB2178ADA9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 rot="20363694">
            <a:off x="1686358" y="1204772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* 6</a:t>
            </a:r>
          </a:p>
        </p:txBody>
      </p:sp>
      <p:sp>
        <p:nvSpPr>
          <p:cNvPr id="24" name="Подзаголовок 23">
            <a:extLst>
              <a:ext uri="{FF2B5EF4-FFF2-40B4-BE49-F238E27FC236}">
                <a16:creationId xmlns:a16="http://schemas.microsoft.com/office/drawing/2014/main" id="{721DD966-6E3E-4579-9ECA-E20DF79A815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25" name="Подзаголовок 24">
            <a:extLst>
              <a:ext uri="{FF2B5EF4-FFF2-40B4-BE49-F238E27FC236}">
                <a16:creationId xmlns:a16="http://schemas.microsoft.com/office/drawing/2014/main" id="{0011A8D5-DDC6-46B3-9210-1960924C1F50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26" name="Подзаголовок 25">
            <a:extLst>
              <a:ext uri="{FF2B5EF4-FFF2-40B4-BE49-F238E27FC236}">
                <a16:creationId xmlns:a16="http://schemas.microsoft.com/office/drawing/2014/main" id="{0856D7B8-9C0F-4791-83B1-1C543D70B09B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 rot="2719451">
            <a:off x="5592585" y="2108180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+61</a:t>
            </a:r>
          </a:p>
        </p:txBody>
      </p:sp>
      <p:sp>
        <p:nvSpPr>
          <p:cNvPr id="27" name="Подзаголовок 26">
            <a:extLst>
              <a:ext uri="{FF2B5EF4-FFF2-40B4-BE49-F238E27FC236}">
                <a16:creationId xmlns:a16="http://schemas.microsoft.com/office/drawing/2014/main" id="{90DDA63A-4961-40AB-A5B5-D900BAC2204F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 rot="18694618">
            <a:off x="5794896" y="3627482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: 10</a:t>
            </a:r>
          </a:p>
        </p:txBody>
      </p:sp>
      <p:sp>
        <p:nvSpPr>
          <p:cNvPr id="28" name="Подзаголовок 27">
            <a:extLst>
              <a:ext uri="{FF2B5EF4-FFF2-40B4-BE49-F238E27FC236}">
                <a16:creationId xmlns:a16="http://schemas.microsoft.com/office/drawing/2014/main" id="{074B91D7-F40D-402B-9C34-B91349B8C6B2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 rot="19961611">
            <a:off x="679450" y="3619680"/>
            <a:ext cx="2114400" cy="399900"/>
          </a:xfrm>
        </p:spPr>
        <p:txBody>
          <a:bodyPr/>
          <a:lstStyle/>
          <a:p>
            <a:r>
              <a:rPr lang="ru-RU" sz="1400" dirty="0">
                <a:solidFill>
                  <a:srgbClr val="0070C0"/>
                </a:solidFill>
              </a:rPr>
              <a:t>+ 58</a:t>
            </a:r>
          </a:p>
        </p:txBody>
      </p:sp>
      <p:sp>
        <p:nvSpPr>
          <p:cNvPr id="29" name="Подзаголовок 28">
            <a:extLst>
              <a:ext uri="{FF2B5EF4-FFF2-40B4-BE49-F238E27FC236}">
                <a16:creationId xmlns:a16="http://schemas.microsoft.com/office/drawing/2014/main" id="{39926DEF-9F07-454F-9523-0ABC882DEB7A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 rot="1366464">
            <a:off x="3808711" y="1301829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-15</a:t>
            </a:r>
          </a:p>
        </p:txBody>
      </p:sp>
      <p:sp>
        <p:nvSpPr>
          <p:cNvPr id="30" name="Подзаголовок 29">
            <a:extLst>
              <a:ext uri="{FF2B5EF4-FFF2-40B4-BE49-F238E27FC236}">
                <a16:creationId xmlns:a16="http://schemas.microsoft.com/office/drawing/2014/main" id="{A0097FC8-4CA6-4771-A03A-B8A8F90C9E6B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3237932" y="3372307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- 2</a:t>
            </a:r>
          </a:p>
        </p:txBody>
      </p:sp>
      <p:sp>
        <p:nvSpPr>
          <p:cNvPr id="31" name="Подзаголовок 30">
            <a:extLst>
              <a:ext uri="{FF2B5EF4-FFF2-40B4-BE49-F238E27FC236}">
                <a16:creationId xmlns:a16="http://schemas.microsoft.com/office/drawing/2014/main" id="{BFE42AD4-6A87-4AED-88F5-ABF0DE26385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    </a:t>
            </a:r>
          </a:p>
        </p:txBody>
      </p:sp>
      <p:sp>
        <p:nvSpPr>
          <p:cNvPr id="64" name="Подзаголовок 63">
            <a:extLst>
              <a:ext uri="{FF2B5EF4-FFF2-40B4-BE49-F238E27FC236}">
                <a16:creationId xmlns:a16="http://schemas.microsoft.com/office/drawing/2014/main" id="{FBF058EC-53D1-4B8E-BDFA-69A389E470B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 rot="803744">
            <a:off x="4420289" y="4258791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+ 991</a:t>
            </a:r>
          </a:p>
        </p:txBody>
      </p:sp>
      <p:sp>
        <p:nvSpPr>
          <p:cNvPr id="65" name="Подзаголовок 64">
            <a:extLst>
              <a:ext uri="{FF2B5EF4-FFF2-40B4-BE49-F238E27FC236}">
                <a16:creationId xmlns:a16="http://schemas.microsoft.com/office/drawing/2014/main" id="{606F4134-4AE5-4201-945D-D0287CB792B0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graphicFrame>
        <p:nvGraphicFramePr>
          <p:cNvPr id="576" name="Google Shape;576;p44"/>
          <p:cNvGraphicFramePr/>
          <p:nvPr/>
        </p:nvGraphicFramePr>
        <p:xfrm>
          <a:off x="314925" y="433227"/>
          <a:ext cx="1739275" cy="500503"/>
        </p:xfrm>
        <a:graphic>
          <a:graphicData uri="http://schemas.openxmlformats.org/drawingml/2006/table">
            <a:tbl>
              <a:tblPr>
                <a:noFill/>
                <a:tableStyleId>{A53C2098-1E1E-496F-8E91-59AB2E380DA9}</a:tableStyleId>
              </a:tblPr>
              <a:tblGrid>
                <a:gridCol w="17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50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62B5F4-4CD5-4821-A9EA-D040A6B8CCCB}"/>
              </a:ext>
            </a:extLst>
          </p:cNvPr>
          <p:cNvSpPr/>
          <p:nvPr/>
        </p:nvSpPr>
        <p:spPr>
          <a:xfrm>
            <a:off x="806904" y="4019109"/>
            <a:ext cx="907311" cy="40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23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4FC44919-9243-4733-8078-F0E5F3E736B6}"/>
              </a:ext>
            </a:extLst>
          </p:cNvPr>
          <p:cNvSpPr/>
          <p:nvPr/>
        </p:nvSpPr>
        <p:spPr>
          <a:xfrm rot="2689961">
            <a:off x="1486101" y="3336921"/>
            <a:ext cx="269228" cy="687210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5CCCE2-6B50-4CA2-918F-73B3677FD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34750">
            <a:off x="1708890" y="2229615"/>
            <a:ext cx="634039" cy="6340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62C0E9-F879-4D73-9677-471919E07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74439">
            <a:off x="2591145" y="1217376"/>
            <a:ext cx="762066" cy="76206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567251C-CAD8-4D1C-9673-16586C3A1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69340">
            <a:off x="2600997" y="1219745"/>
            <a:ext cx="762066" cy="7620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57BDCB-B57F-4D24-822E-A9691B1BD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85654">
            <a:off x="4427270" y="1366571"/>
            <a:ext cx="920576" cy="9205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0E8308-5CDE-48B5-BCB8-A31D21B9D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79289">
            <a:off x="5773933" y="1816726"/>
            <a:ext cx="1310754" cy="13107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4D12A3A-6E8C-4961-970D-7ED10A546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324360">
            <a:off x="5998635" y="3058439"/>
            <a:ext cx="1310754" cy="13107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F1065B-45F4-4EDF-87F2-1272B1595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44376">
            <a:off x="4983391" y="3581792"/>
            <a:ext cx="1310754" cy="13107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A58A01-C75D-4320-BF88-B926E6C34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49020">
            <a:off x="4123636" y="3092639"/>
            <a:ext cx="1387947" cy="1348658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EF271C7-9A08-4721-ADD3-C3785F7DB291}"/>
              </a:ext>
            </a:extLst>
          </p:cNvPr>
          <p:cNvSpPr/>
          <p:nvPr/>
        </p:nvSpPr>
        <p:spPr>
          <a:xfrm>
            <a:off x="1453116" y="2939200"/>
            <a:ext cx="907311" cy="433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  81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4F19B7D-224A-46CA-A1E8-50BF894ACBD6}"/>
              </a:ext>
            </a:extLst>
          </p:cNvPr>
          <p:cNvSpPr/>
          <p:nvPr/>
        </p:nvSpPr>
        <p:spPr>
          <a:xfrm>
            <a:off x="1911602" y="1771193"/>
            <a:ext cx="1005889" cy="414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E6435BB3-E590-4E43-9F7E-73F45C70E1BF}"/>
              </a:ext>
            </a:extLst>
          </p:cNvPr>
          <p:cNvSpPr/>
          <p:nvPr/>
        </p:nvSpPr>
        <p:spPr>
          <a:xfrm>
            <a:off x="3510863" y="1401745"/>
            <a:ext cx="918568" cy="39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A789BC6-B4CA-401D-AE34-56976796EF86}"/>
              </a:ext>
            </a:extLst>
          </p:cNvPr>
          <p:cNvSpPr/>
          <p:nvPr/>
        </p:nvSpPr>
        <p:spPr>
          <a:xfrm>
            <a:off x="5396660" y="1849904"/>
            <a:ext cx="820362" cy="366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FCFF802-FD1B-4667-9B42-4DFBECD136FE}"/>
              </a:ext>
            </a:extLst>
          </p:cNvPr>
          <p:cNvSpPr/>
          <p:nvPr/>
        </p:nvSpPr>
        <p:spPr>
          <a:xfrm>
            <a:off x="6698540" y="2847569"/>
            <a:ext cx="887220" cy="462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34D2E749-DD3C-4132-A7AA-0CAEE5828C43}"/>
              </a:ext>
            </a:extLst>
          </p:cNvPr>
          <p:cNvSpPr/>
          <p:nvPr/>
        </p:nvSpPr>
        <p:spPr>
          <a:xfrm>
            <a:off x="6120419" y="4185141"/>
            <a:ext cx="960865" cy="41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AABF249-2FF4-4149-9447-EAB89CEDC944}"/>
              </a:ext>
            </a:extLst>
          </p:cNvPr>
          <p:cNvSpPr/>
          <p:nvPr/>
        </p:nvSpPr>
        <p:spPr>
          <a:xfrm>
            <a:off x="4046543" y="4081878"/>
            <a:ext cx="1074304" cy="437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FBD22DF1-54A8-4A53-8585-34FF1C8C7F7F}"/>
              </a:ext>
            </a:extLst>
          </p:cNvPr>
          <p:cNvSpPr/>
          <p:nvPr/>
        </p:nvSpPr>
        <p:spPr>
          <a:xfrm>
            <a:off x="3428697" y="2597975"/>
            <a:ext cx="1675262" cy="68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36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586E56"/>
                </a:solidFill>
              </a:rPr>
              <a:t>Заполни схему:</a:t>
            </a:r>
            <a:endParaRPr dirty="0">
              <a:solidFill>
                <a:srgbClr val="586E56"/>
              </a:solidFill>
            </a:endParaRPr>
          </a:p>
        </p:txBody>
      </p:sp>
      <p:sp>
        <p:nvSpPr>
          <p:cNvPr id="22" name="Подзаголовок 21">
            <a:extLst>
              <a:ext uri="{FF2B5EF4-FFF2-40B4-BE49-F238E27FC236}">
                <a16:creationId xmlns:a16="http://schemas.microsoft.com/office/drawing/2014/main" id="{3F4EE8D9-30F5-4091-AED2-4CA9AC787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30593">
            <a:off x="1152500" y="2227474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: 9</a:t>
            </a:r>
          </a:p>
        </p:txBody>
      </p:sp>
      <p:sp>
        <p:nvSpPr>
          <p:cNvPr id="23" name="Подзаголовок 22">
            <a:extLst>
              <a:ext uri="{FF2B5EF4-FFF2-40B4-BE49-F238E27FC236}">
                <a16:creationId xmlns:a16="http://schemas.microsoft.com/office/drawing/2014/main" id="{B9622ED2-B1B0-44A6-BF70-BAB2178ADA9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 rot="20363694">
            <a:off x="1686358" y="1204772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* 6</a:t>
            </a:r>
          </a:p>
        </p:txBody>
      </p:sp>
      <p:sp>
        <p:nvSpPr>
          <p:cNvPr id="24" name="Подзаголовок 23">
            <a:extLst>
              <a:ext uri="{FF2B5EF4-FFF2-40B4-BE49-F238E27FC236}">
                <a16:creationId xmlns:a16="http://schemas.microsoft.com/office/drawing/2014/main" id="{721DD966-6E3E-4579-9ECA-E20DF79A815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25" name="Подзаголовок 24">
            <a:extLst>
              <a:ext uri="{FF2B5EF4-FFF2-40B4-BE49-F238E27FC236}">
                <a16:creationId xmlns:a16="http://schemas.microsoft.com/office/drawing/2014/main" id="{0011A8D5-DDC6-46B3-9210-1960924C1F50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26" name="Подзаголовок 25">
            <a:extLst>
              <a:ext uri="{FF2B5EF4-FFF2-40B4-BE49-F238E27FC236}">
                <a16:creationId xmlns:a16="http://schemas.microsoft.com/office/drawing/2014/main" id="{0856D7B8-9C0F-4791-83B1-1C543D70B09B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 rot="2719451">
            <a:off x="5592585" y="2108180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+61</a:t>
            </a:r>
          </a:p>
        </p:txBody>
      </p:sp>
      <p:sp>
        <p:nvSpPr>
          <p:cNvPr id="27" name="Подзаголовок 26">
            <a:extLst>
              <a:ext uri="{FF2B5EF4-FFF2-40B4-BE49-F238E27FC236}">
                <a16:creationId xmlns:a16="http://schemas.microsoft.com/office/drawing/2014/main" id="{90DDA63A-4961-40AB-A5B5-D900BAC2204F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 rot="18694618">
            <a:off x="5794896" y="3627482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: 10</a:t>
            </a:r>
          </a:p>
        </p:txBody>
      </p:sp>
      <p:sp>
        <p:nvSpPr>
          <p:cNvPr id="28" name="Подзаголовок 27">
            <a:extLst>
              <a:ext uri="{FF2B5EF4-FFF2-40B4-BE49-F238E27FC236}">
                <a16:creationId xmlns:a16="http://schemas.microsoft.com/office/drawing/2014/main" id="{074B91D7-F40D-402B-9C34-B91349B8C6B2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 rot="19961611">
            <a:off x="679450" y="3619680"/>
            <a:ext cx="2114400" cy="399900"/>
          </a:xfrm>
        </p:spPr>
        <p:txBody>
          <a:bodyPr/>
          <a:lstStyle/>
          <a:p>
            <a:r>
              <a:rPr lang="ru-RU" sz="1400" dirty="0">
                <a:solidFill>
                  <a:srgbClr val="0070C0"/>
                </a:solidFill>
              </a:rPr>
              <a:t>+ 58</a:t>
            </a:r>
          </a:p>
        </p:txBody>
      </p:sp>
      <p:sp>
        <p:nvSpPr>
          <p:cNvPr id="29" name="Подзаголовок 28">
            <a:extLst>
              <a:ext uri="{FF2B5EF4-FFF2-40B4-BE49-F238E27FC236}">
                <a16:creationId xmlns:a16="http://schemas.microsoft.com/office/drawing/2014/main" id="{39926DEF-9F07-454F-9523-0ABC882DEB7A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 rot="1366464">
            <a:off x="3808711" y="1301829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-15</a:t>
            </a:r>
          </a:p>
        </p:txBody>
      </p:sp>
      <p:sp>
        <p:nvSpPr>
          <p:cNvPr id="30" name="Подзаголовок 29">
            <a:extLst>
              <a:ext uri="{FF2B5EF4-FFF2-40B4-BE49-F238E27FC236}">
                <a16:creationId xmlns:a16="http://schemas.microsoft.com/office/drawing/2014/main" id="{A0097FC8-4CA6-4771-A03A-B8A8F90C9E6B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3237932" y="3372307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- 2</a:t>
            </a:r>
          </a:p>
        </p:txBody>
      </p:sp>
      <p:sp>
        <p:nvSpPr>
          <p:cNvPr id="31" name="Подзаголовок 30">
            <a:extLst>
              <a:ext uri="{FF2B5EF4-FFF2-40B4-BE49-F238E27FC236}">
                <a16:creationId xmlns:a16="http://schemas.microsoft.com/office/drawing/2014/main" id="{BFE42AD4-6A87-4AED-88F5-ABF0DE26385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    </a:t>
            </a:r>
          </a:p>
        </p:txBody>
      </p:sp>
      <p:sp>
        <p:nvSpPr>
          <p:cNvPr id="64" name="Подзаголовок 63">
            <a:extLst>
              <a:ext uri="{FF2B5EF4-FFF2-40B4-BE49-F238E27FC236}">
                <a16:creationId xmlns:a16="http://schemas.microsoft.com/office/drawing/2014/main" id="{FBF058EC-53D1-4B8E-BDFA-69A389E470B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 rot="803744">
            <a:off x="4420289" y="4258791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+ 991</a:t>
            </a:r>
          </a:p>
        </p:txBody>
      </p:sp>
      <p:sp>
        <p:nvSpPr>
          <p:cNvPr id="65" name="Подзаголовок 64">
            <a:extLst>
              <a:ext uri="{FF2B5EF4-FFF2-40B4-BE49-F238E27FC236}">
                <a16:creationId xmlns:a16="http://schemas.microsoft.com/office/drawing/2014/main" id="{606F4134-4AE5-4201-945D-D0287CB792B0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graphicFrame>
        <p:nvGraphicFramePr>
          <p:cNvPr id="576" name="Google Shape;576;p44"/>
          <p:cNvGraphicFramePr/>
          <p:nvPr/>
        </p:nvGraphicFramePr>
        <p:xfrm>
          <a:off x="314925" y="433227"/>
          <a:ext cx="1739275" cy="500503"/>
        </p:xfrm>
        <a:graphic>
          <a:graphicData uri="http://schemas.openxmlformats.org/drawingml/2006/table">
            <a:tbl>
              <a:tblPr>
                <a:noFill/>
                <a:tableStyleId>{A53C2098-1E1E-496F-8E91-59AB2E380DA9}</a:tableStyleId>
              </a:tblPr>
              <a:tblGrid>
                <a:gridCol w="17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50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62B5F4-4CD5-4821-A9EA-D040A6B8CCCB}"/>
              </a:ext>
            </a:extLst>
          </p:cNvPr>
          <p:cNvSpPr/>
          <p:nvPr/>
        </p:nvSpPr>
        <p:spPr>
          <a:xfrm>
            <a:off x="806904" y="4019109"/>
            <a:ext cx="907311" cy="40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23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4FC44919-9243-4733-8078-F0E5F3E736B6}"/>
              </a:ext>
            </a:extLst>
          </p:cNvPr>
          <p:cNvSpPr/>
          <p:nvPr/>
        </p:nvSpPr>
        <p:spPr>
          <a:xfrm rot="2689961">
            <a:off x="1486101" y="3336921"/>
            <a:ext cx="269228" cy="687210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5CCCE2-6B50-4CA2-918F-73B3677FD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34750">
            <a:off x="1708890" y="2229615"/>
            <a:ext cx="634039" cy="6340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62C0E9-F879-4D73-9677-471919E07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74439">
            <a:off x="2591145" y="1217376"/>
            <a:ext cx="762066" cy="76206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567251C-CAD8-4D1C-9673-16586C3A1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69340">
            <a:off x="2600997" y="1219745"/>
            <a:ext cx="762066" cy="7620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57BDCB-B57F-4D24-822E-A9691B1BD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85654">
            <a:off x="4427270" y="1366571"/>
            <a:ext cx="920576" cy="9205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0E8308-5CDE-48B5-BCB8-A31D21B9D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79289">
            <a:off x="5773933" y="1816726"/>
            <a:ext cx="1310754" cy="13107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4D12A3A-6E8C-4961-970D-7ED10A546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324360">
            <a:off x="5998635" y="3058439"/>
            <a:ext cx="1310754" cy="13107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F1065B-45F4-4EDF-87F2-1272B1595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44376">
            <a:off x="4983391" y="3581792"/>
            <a:ext cx="1310754" cy="13107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A58A01-C75D-4320-BF88-B926E6C34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49020">
            <a:off x="4123636" y="3092639"/>
            <a:ext cx="1387947" cy="1348658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EF271C7-9A08-4721-ADD3-C3785F7DB291}"/>
              </a:ext>
            </a:extLst>
          </p:cNvPr>
          <p:cNvSpPr/>
          <p:nvPr/>
        </p:nvSpPr>
        <p:spPr>
          <a:xfrm>
            <a:off x="1453116" y="2939200"/>
            <a:ext cx="907311" cy="433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  81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4F19B7D-224A-46CA-A1E8-50BF894ACBD6}"/>
              </a:ext>
            </a:extLst>
          </p:cNvPr>
          <p:cNvSpPr/>
          <p:nvPr/>
        </p:nvSpPr>
        <p:spPr>
          <a:xfrm>
            <a:off x="1911602" y="1771193"/>
            <a:ext cx="1005889" cy="414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9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E6435BB3-E590-4E43-9F7E-73F45C70E1BF}"/>
              </a:ext>
            </a:extLst>
          </p:cNvPr>
          <p:cNvSpPr/>
          <p:nvPr/>
        </p:nvSpPr>
        <p:spPr>
          <a:xfrm>
            <a:off x="3510863" y="1401745"/>
            <a:ext cx="918568" cy="39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A789BC6-B4CA-401D-AE34-56976796EF86}"/>
              </a:ext>
            </a:extLst>
          </p:cNvPr>
          <p:cNvSpPr/>
          <p:nvPr/>
        </p:nvSpPr>
        <p:spPr>
          <a:xfrm>
            <a:off x="5396660" y="1849904"/>
            <a:ext cx="820362" cy="366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FCFF802-FD1B-4667-9B42-4DFBECD136FE}"/>
              </a:ext>
            </a:extLst>
          </p:cNvPr>
          <p:cNvSpPr/>
          <p:nvPr/>
        </p:nvSpPr>
        <p:spPr>
          <a:xfrm>
            <a:off x="6698540" y="2847569"/>
            <a:ext cx="887220" cy="462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34D2E749-DD3C-4132-A7AA-0CAEE5828C43}"/>
              </a:ext>
            </a:extLst>
          </p:cNvPr>
          <p:cNvSpPr/>
          <p:nvPr/>
        </p:nvSpPr>
        <p:spPr>
          <a:xfrm>
            <a:off x="6120419" y="4185141"/>
            <a:ext cx="960865" cy="41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AABF249-2FF4-4149-9447-EAB89CEDC944}"/>
              </a:ext>
            </a:extLst>
          </p:cNvPr>
          <p:cNvSpPr/>
          <p:nvPr/>
        </p:nvSpPr>
        <p:spPr>
          <a:xfrm>
            <a:off x="4046543" y="4081878"/>
            <a:ext cx="1074304" cy="437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FBD22DF1-54A8-4A53-8585-34FF1C8C7F7F}"/>
              </a:ext>
            </a:extLst>
          </p:cNvPr>
          <p:cNvSpPr/>
          <p:nvPr/>
        </p:nvSpPr>
        <p:spPr>
          <a:xfrm>
            <a:off x="3428697" y="2597975"/>
            <a:ext cx="1675262" cy="68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499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</p:txBody>
      </p:sp>
      <p:sp>
        <p:nvSpPr>
          <p:cNvPr id="378" name="Google Shape;378;p34"/>
          <p:cNvSpPr txBox="1">
            <a:spLocks noGrp="1"/>
          </p:cNvSpPr>
          <p:nvPr>
            <p:ph type="title" idx="4294967295"/>
          </p:nvPr>
        </p:nvSpPr>
        <p:spPr>
          <a:xfrm>
            <a:off x="706438" y="1202135"/>
            <a:ext cx="7524750" cy="1157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cs typeface="Mongolian Baiti" panose="03000500000000000000" pitchFamily="66" charset="0"/>
              </a:rPr>
              <a:t>Натуральные числа </a:t>
            </a:r>
            <a:r>
              <a:rPr lang="ru-RU" sz="2400" dirty="0">
                <a:cs typeface="Mongolian Baiti" panose="03000500000000000000" pitchFamily="66" charset="0"/>
              </a:rPr>
              <a:t>– </a:t>
            </a:r>
            <a:r>
              <a:rPr lang="ru-RU" sz="2400" b="1" dirty="0">
                <a:latin typeface="Candara Light" panose="020E0502030303020204" pitchFamily="34" charset="0"/>
                <a:cs typeface="Mongolian Baiti" panose="03000500000000000000" pitchFamily="66" charset="0"/>
              </a:rPr>
              <a:t>это, числа употребляемые при счете предметов</a:t>
            </a:r>
            <a:r>
              <a:rPr lang="ru-RU" sz="2400" b="1" dirty="0">
                <a:latin typeface="Candara Light" panose="020E0502030303020204" pitchFamily="34" charset="0"/>
              </a:rPr>
              <a:t>. </a:t>
            </a:r>
            <a:endParaRPr sz="2400" b="1" dirty="0">
              <a:latin typeface="Questrial" panose="020B0604020202020204" charset="0"/>
            </a:endParaRPr>
          </a:p>
        </p:txBody>
      </p:sp>
      <p:sp>
        <p:nvSpPr>
          <p:cNvPr id="380" name="Google Shape;380;p34"/>
          <p:cNvSpPr txBox="1">
            <a:spLocks noGrp="1"/>
          </p:cNvSpPr>
          <p:nvPr>
            <p:ph type="subTitle" idx="4294967295"/>
          </p:nvPr>
        </p:nvSpPr>
        <p:spPr>
          <a:xfrm>
            <a:off x="0" y="1966913"/>
            <a:ext cx="2359025" cy="538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</a:t>
            </a:r>
            <a:endParaRPr dirty="0"/>
          </a:p>
        </p:txBody>
      </p:sp>
      <p:sp>
        <p:nvSpPr>
          <p:cNvPr id="382" name="Google Shape;382;p34"/>
          <p:cNvSpPr txBox="1">
            <a:spLocks noGrp="1"/>
          </p:cNvSpPr>
          <p:nvPr>
            <p:ph type="subTitle" idx="4294967295"/>
          </p:nvPr>
        </p:nvSpPr>
        <p:spPr>
          <a:xfrm>
            <a:off x="0" y="3471863"/>
            <a:ext cx="2359025" cy="538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  </a:t>
            </a:r>
            <a:endParaRPr dirty="0"/>
          </a:p>
        </p:txBody>
      </p:sp>
      <p:sp>
        <p:nvSpPr>
          <p:cNvPr id="383" name="Google Shape;383;p34"/>
          <p:cNvSpPr txBox="1">
            <a:spLocks noGrp="1"/>
          </p:cNvSpPr>
          <p:nvPr>
            <p:ph type="title" idx="4294967295"/>
          </p:nvPr>
        </p:nvSpPr>
        <p:spPr>
          <a:xfrm>
            <a:off x="6784975" y="1596231"/>
            <a:ext cx="2359025" cy="420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384" name="Google Shape;384;p34"/>
          <p:cNvSpPr txBox="1">
            <a:spLocks noGrp="1"/>
          </p:cNvSpPr>
          <p:nvPr>
            <p:ph type="subTitle" idx="4294967295"/>
          </p:nvPr>
        </p:nvSpPr>
        <p:spPr>
          <a:xfrm>
            <a:off x="6784975" y="1965325"/>
            <a:ext cx="2359025" cy="538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  </a:t>
            </a:r>
            <a:endParaRPr dirty="0"/>
          </a:p>
        </p:txBody>
      </p:sp>
      <p:sp>
        <p:nvSpPr>
          <p:cNvPr id="385" name="Google Shape;385;p34"/>
          <p:cNvSpPr txBox="1">
            <a:spLocks noGrp="1"/>
          </p:cNvSpPr>
          <p:nvPr>
            <p:ph type="title" idx="4294967295"/>
          </p:nvPr>
        </p:nvSpPr>
        <p:spPr>
          <a:xfrm>
            <a:off x="6784975" y="3152775"/>
            <a:ext cx="2359025" cy="420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</a:t>
            </a:r>
            <a:endParaRPr dirty="0"/>
          </a:p>
        </p:txBody>
      </p:sp>
      <p:sp>
        <p:nvSpPr>
          <p:cNvPr id="386" name="Google Shape;386;p34"/>
          <p:cNvSpPr txBox="1">
            <a:spLocks noGrp="1"/>
          </p:cNvSpPr>
          <p:nvPr>
            <p:ph type="subTitle" idx="4294967295"/>
          </p:nvPr>
        </p:nvSpPr>
        <p:spPr>
          <a:xfrm>
            <a:off x="6784975" y="3471863"/>
            <a:ext cx="2359025" cy="538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388" name="Google Shape;388;p34"/>
          <p:cNvSpPr txBox="1">
            <a:spLocks noGrp="1"/>
          </p:cNvSpPr>
          <p:nvPr>
            <p:ph type="title" idx="4294967295"/>
          </p:nvPr>
        </p:nvSpPr>
        <p:spPr>
          <a:xfrm>
            <a:off x="0" y="3500438"/>
            <a:ext cx="912813" cy="346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  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389" name="Google Shape;389;p34"/>
          <p:cNvSpPr txBox="1">
            <a:spLocks noGrp="1"/>
          </p:cNvSpPr>
          <p:nvPr>
            <p:ph type="title" idx="4294967295"/>
          </p:nvPr>
        </p:nvSpPr>
        <p:spPr>
          <a:xfrm>
            <a:off x="8231188" y="2008188"/>
            <a:ext cx="912812" cy="346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 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390" name="Google Shape;390;p34"/>
          <p:cNvSpPr txBox="1">
            <a:spLocks noGrp="1"/>
          </p:cNvSpPr>
          <p:nvPr>
            <p:ph type="title" idx="4294967295"/>
          </p:nvPr>
        </p:nvSpPr>
        <p:spPr>
          <a:xfrm>
            <a:off x="8231188" y="3505200"/>
            <a:ext cx="912812" cy="346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 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1308ECA-3D52-420E-A62B-226EB1B01D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06600"/>
            <a:ext cx="912813" cy="346075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A1DD4D6-B96B-4CB9-8399-6B4D3767DC9E}"/>
              </a:ext>
            </a:extLst>
          </p:cNvPr>
          <p:cNvSpPr/>
          <p:nvPr/>
        </p:nvSpPr>
        <p:spPr>
          <a:xfrm>
            <a:off x="1651591" y="2543445"/>
            <a:ext cx="5452184" cy="681300"/>
          </a:xfrm>
          <a:prstGeom prst="roundRect">
            <a:avLst/>
          </a:prstGeom>
          <a:solidFill>
            <a:srgbClr val="99AF98"/>
          </a:solidFill>
          <a:ln>
            <a:solidFill>
              <a:srgbClr val="99AF98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Arial Black" panose="020B0A04020102020204" pitchFamily="34" charset="0"/>
              </a:rPr>
              <a:t>1, 2, 3, 4 … 15, 16, 17 … 52, 53, 54 …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586E56"/>
                </a:solidFill>
              </a:rPr>
              <a:t>Заполни схему:</a:t>
            </a:r>
            <a:endParaRPr dirty="0">
              <a:solidFill>
                <a:srgbClr val="586E56"/>
              </a:solidFill>
            </a:endParaRPr>
          </a:p>
        </p:txBody>
      </p:sp>
      <p:sp>
        <p:nvSpPr>
          <p:cNvPr id="22" name="Подзаголовок 21">
            <a:extLst>
              <a:ext uri="{FF2B5EF4-FFF2-40B4-BE49-F238E27FC236}">
                <a16:creationId xmlns:a16="http://schemas.microsoft.com/office/drawing/2014/main" id="{3F4EE8D9-30F5-4091-AED2-4CA9AC787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30593">
            <a:off x="1152500" y="2227474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: 9</a:t>
            </a:r>
          </a:p>
        </p:txBody>
      </p:sp>
      <p:sp>
        <p:nvSpPr>
          <p:cNvPr id="23" name="Подзаголовок 22">
            <a:extLst>
              <a:ext uri="{FF2B5EF4-FFF2-40B4-BE49-F238E27FC236}">
                <a16:creationId xmlns:a16="http://schemas.microsoft.com/office/drawing/2014/main" id="{B9622ED2-B1B0-44A6-BF70-BAB2178ADA9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 rot="20363694">
            <a:off x="1686358" y="1204772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* 6</a:t>
            </a:r>
          </a:p>
        </p:txBody>
      </p:sp>
      <p:sp>
        <p:nvSpPr>
          <p:cNvPr id="24" name="Подзаголовок 23">
            <a:extLst>
              <a:ext uri="{FF2B5EF4-FFF2-40B4-BE49-F238E27FC236}">
                <a16:creationId xmlns:a16="http://schemas.microsoft.com/office/drawing/2014/main" id="{721DD966-6E3E-4579-9ECA-E20DF79A815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25" name="Подзаголовок 24">
            <a:extLst>
              <a:ext uri="{FF2B5EF4-FFF2-40B4-BE49-F238E27FC236}">
                <a16:creationId xmlns:a16="http://schemas.microsoft.com/office/drawing/2014/main" id="{0011A8D5-DDC6-46B3-9210-1960924C1F50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26" name="Подзаголовок 25">
            <a:extLst>
              <a:ext uri="{FF2B5EF4-FFF2-40B4-BE49-F238E27FC236}">
                <a16:creationId xmlns:a16="http://schemas.microsoft.com/office/drawing/2014/main" id="{0856D7B8-9C0F-4791-83B1-1C543D70B09B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 rot="2719451">
            <a:off x="5592585" y="2108180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+61</a:t>
            </a:r>
          </a:p>
        </p:txBody>
      </p:sp>
      <p:sp>
        <p:nvSpPr>
          <p:cNvPr id="27" name="Подзаголовок 26">
            <a:extLst>
              <a:ext uri="{FF2B5EF4-FFF2-40B4-BE49-F238E27FC236}">
                <a16:creationId xmlns:a16="http://schemas.microsoft.com/office/drawing/2014/main" id="{90DDA63A-4961-40AB-A5B5-D900BAC2204F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 rot="18694618">
            <a:off x="5794896" y="3627482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: 10</a:t>
            </a:r>
          </a:p>
        </p:txBody>
      </p:sp>
      <p:sp>
        <p:nvSpPr>
          <p:cNvPr id="28" name="Подзаголовок 27">
            <a:extLst>
              <a:ext uri="{FF2B5EF4-FFF2-40B4-BE49-F238E27FC236}">
                <a16:creationId xmlns:a16="http://schemas.microsoft.com/office/drawing/2014/main" id="{074B91D7-F40D-402B-9C34-B91349B8C6B2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 rot="19961611">
            <a:off x="679450" y="3619680"/>
            <a:ext cx="2114400" cy="399900"/>
          </a:xfrm>
        </p:spPr>
        <p:txBody>
          <a:bodyPr/>
          <a:lstStyle/>
          <a:p>
            <a:r>
              <a:rPr lang="ru-RU" sz="1400" dirty="0">
                <a:solidFill>
                  <a:srgbClr val="0070C0"/>
                </a:solidFill>
              </a:rPr>
              <a:t>+ 58</a:t>
            </a:r>
          </a:p>
        </p:txBody>
      </p:sp>
      <p:sp>
        <p:nvSpPr>
          <p:cNvPr id="29" name="Подзаголовок 28">
            <a:extLst>
              <a:ext uri="{FF2B5EF4-FFF2-40B4-BE49-F238E27FC236}">
                <a16:creationId xmlns:a16="http://schemas.microsoft.com/office/drawing/2014/main" id="{39926DEF-9F07-454F-9523-0ABC882DEB7A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 rot="1366464">
            <a:off x="3808711" y="1301829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-15</a:t>
            </a:r>
          </a:p>
        </p:txBody>
      </p:sp>
      <p:sp>
        <p:nvSpPr>
          <p:cNvPr id="30" name="Подзаголовок 29">
            <a:extLst>
              <a:ext uri="{FF2B5EF4-FFF2-40B4-BE49-F238E27FC236}">
                <a16:creationId xmlns:a16="http://schemas.microsoft.com/office/drawing/2014/main" id="{A0097FC8-4CA6-4771-A03A-B8A8F90C9E6B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3237932" y="3372307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- 2</a:t>
            </a:r>
          </a:p>
        </p:txBody>
      </p:sp>
      <p:sp>
        <p:nvSpPr>
          <p:cNvPr id="31" name="Подзаголовок 30">
            <a:extLst>
              <a:ext uri="{FF2B5EF4-FFF2-40B4-BE49-F238E27FC236}">
                <a16:creationId xmlns:a16="http://schemas.microsoft.com/office/drawing/2014/main" id="{BFE42AD4-6A87-4AED-88F5-ABF0DE26385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    </a:t>
            </a:r>
          </a:p>
        </p:txBody>
      </p:sp>
      <p:sp>
        <p:nvSpPr>
          <p:cNvPr id="64" name="Подзаголовок 63">
            <a:extLst>
              <a:ext uri="{FF2B5EF4-FFF2-40B4-BE49-F238E27FC236}">
                <a16:creationId xmlns:a16="http://schemas.microsoft.com/office/drawing/2014/main" id="{FBF058EC-53D1-4B8E-BDFA-69A389E470B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 rot="803744">
            <a:off x="4420289" y="4258791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+ 991</a:t>
            </a:r>
          </a:p>
        </p:txBody>
      </p:sp>
      <p:sp>
        <p:nvSpPr>
          <p:cNvPr id="65" name="Подзаголовок 64">
            <a:extLst>
              <a:ext uri="{FF2B5EF4-FFF2-40B4-BE49-F238E27FC236}">
                <a16:creationId xmlns:a16="http://schemas.microsoft.com/office/drawing/2014/main" id="{606F4134-4AE5-4201-945D-D0287CB792B0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graphicFrame>
        <p:nvGraphicFramePr>
          <p:cNvPr id="576" name="Google Shape;576;p44"/>
          <p:cNvGraphicFramePr/>
          <p:nvPr/>
        </p:nvGraphicFramePr>
        <p:xfrm>
          <a:off x="314925" y="433227"/>
          <a:ext cx="1739275" cy="500503"/>
        </p:xfrm>
        <a:graphic>
          <a:graphicData uri="http://schemas.openxmlformats.org/drawingml/2006/table">
            <a:tbl>
              <a:tblPr>
                <a:noFill/>
                <a:tableStyleId>{A53C2098-1E1E-496F-8E91-59AB2E380DA9}</a:tableStyleId>
              </a:tblPr>
              <a:tblGrid>
                <a:gridCol w="17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50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62B5F4-4CD5-4821-A9EA-D040A6B8CCCB}"/>
              </a:ext>
            </a:extLst>
          </p:cNvPr>
          <p:cNvSpPr/>
          <p:nvPr/>
        </p:nvSpPr>
        <p:spPr>
          <a:xfrm>
            <a:off x="806904" y="4019109"/>
            <a:ext cx="907311" cy="40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23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4FC44919-9243-4733-8078-F0E5F3E736B6}"/>
              </a:ext>
            </a:extLst>
          </p:cNvPr>
          <p:cNvSpPr/>
          <p:nvPr/>
        </p:nvSpPr>
        <p:spPr>
          <a:xfrm rot="2689961">
            <a:off x="1486101" y="3336921"/>
            <a:ext cx="269228" cy="687210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5CCCE2-6B50-4CA2-918F-73B3677FD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34750">
            <a:off x="1708890" y="2229615"/>
            <a:ext cx="634039" cy="6340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62C0E9-F879-4D73-9677-471919E07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74439">
            <a:off x="2591145" y="1217376"/>
            <a:ext cx="762066" cy="76206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567251C-CAD8-4D1C-9673-16586C3A1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69340">
            <a:off x="2600997" y="1219745"/>
            <a:ext cx="762066" cy="7620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57BDCB-B57F-4D24-822E-A9691B1BD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85654">
            <a:off x="4427270" y="1366571"/>
            <a:ext cx="920576" cy="9205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0E8308-5CDE-48B5-BCB8-A31D21B9D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79289">
            <a:off x="5773933" y="1816726"/>
            <a:ext cx="1310754" cy="13107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4D12A3A-6E8C-4961-970D-7ED10A546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324360">
            <a:off x="5998635" y="3058439"/>
            <a:ext cx="1310754" cy="13107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F1065B-45F4-4EDF-87F2-1272B1595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44376">
            <a:off x="4983391" y="3581792"/>
            <a:ext cx="1310754" cy="13107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A58A01-C75D-4320-BF88-B926E6C34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49020">
            <a:off x="4123636" y="3092639"/>
            <a:ext cx="1387947" cy="1348658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EF271C7-9A08-4721-ADD3-C3785F7DB291}"/>
              </a:ext>
            </a:extLst>
          </p:cNvPr>
          <p:cNvSpPr/>
          <p:nvPr/>
        </p:nvSpPr>
        <p:spPr>
          <a:xfrm>
            <a:off x="1453116" y="2939200"/>
            <a:ext cx="907311" cy="433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  81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4F19B7D-224A-46CA-A1E8-50BF894ACBD6}"/>
              </a:ext>
            </a:extLst>
          </p:cNvPr>
          <p:cNvSpPr/>
          <p:nvPr/>
        </p:nvSpPr>
        <p:spPr>
          <a:xfrm>
            <a:off x="1911602" y="1771193"/>
            <a:ext cx="1005889" cy="414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9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E6435BB3-E590-4E43-9F7E-73F45C70E1BF}"/>
              </a:ext>
            </a:extLst>
          </p:cNvPr>
          <p:cNvSpPr/>
          <p:nvPr/>
        </p:nvSpPr>
        <p:spPr>
          <a:xfrm>
            <a:off x="3510863" y="1401745"/>
            <a:ext cx="918568" cy="39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54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A789BC6-B4CA-401D-AE34-56976796EF86}"/>
              </a:ext>
            </a:extLst>
          </p:cNvPr>
          <p:cNvSpPr/>
          <p:nvPr/>
        </p:nvSpPr>
        <p:spPr>
          <a:xfrm>
            <a:off x="5396660" y="1849904"/>
            <a:ext cx="820362" cy="366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FCFF802-FD1B-4667-9B42-4DFBECD136FE}"/>
              </a:ext>
            </a:extLst>
          </p:cNvPr>
          <p:cNvSpPr/>
          <p:nvPr/>
        </p:nvSpPr>
        <p:spPr>
          <a:xfrm>
            <a:off x="6698540" y="2847569"/>
            <a:ext cx="887220" cy="462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34D2E749-DD3C-4132-A7AA-0CAEE5828C43}"/>
              </a:ext>
            </a:extLst>
          </p:cNvPr>
          <p:cNvSpPr/>
          <p:nvPr/>
        </p:nvSpPr>
        <p:spPr>
          <a:xfrm>
            <a:off x="6120419" y="4185141"/>
            <a:ext cx="960865" cy="41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AABF249-2FF4-4149-9447-EAB89CEDC944}"/>
              </a:ext>
            </a:extLst>
          </p:cNvPr>
          <p:cNvSpPr/>
          <p:nvPr/>
        </p:nvSpPr>
        <p:spPr>
          <a:xfrm>
            <a:off x="4046543" y="4081878"/>
            <a:ext cx="1074304" cy="437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FBD22DF1-54A8-4A53-8585-34FF1C8C7F7F}"/>
              </a:ext>
            </a:extLst>
          </p:cNvPr>
          <p:cNvSpPr/>
          <p:nvPr/>
        </p:nvSpPr>
        <p:spPr>
          <a:xfrm>
            <a:off x="3428697" y="2597975"/>
            <a:ext cx="1675262" cy="68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7594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586E56"/>
                </a:solidFill>
              </a:rPr>
              <a:t>Заполни схему:</a:t>
            </a:r>
            <a:endParaRPr dirty="0">
              <a:solidFill>
                <a:srgbClr val="586E56"/>
              </a:solidFill>
            </a:endParaRPr>
          </a:p>
        </p:txBody>
      </p:sp>
      <p:sp>
        <p:nvSpPr>
          <p:cNvPr id="22" name="Подзаголовок 21">
            <a:extLst>
              <a:ext uri="{FF2B5EF4-FFF2-40B4-BE49-F238E27FC236}">
                <a16:creationId xmlns:a16="http://schemas.microsoft.com/office/drawing/2014/main" id="{3F4EE8D9-30F5-4091-AED2-4CA9AC787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30593">
            <a:off x="1152500" y="2227474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: 9</a:t>
            </a:r>
          </a:p>
        </p:txBody>
      </p:sp>
      <p:sp>
        <p:nvSpPr>
          <p:cNvPr id="23" name="Подзаголовок 22">
            <a:extLst>
              <a:ext uri="{FF2B5EF4-FFF2-40B4-BE49-F238E27FC236}">
                <a16:creationId xmlns:a16="http://schemas.microsoft.com/office/drawing/2014/main" id="{B9622ED2-B1B0-44A6-BF70-BAB2178ADA9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 rot="20363694">
            <a:off x="1686358" y="1204772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* 6</a:t>
            </a:r>
          </a:p>
        </p:txBody>
      </p:sp>
      <p:sp>
        <p:nvSpPr>
          <p:cNvPr id="24" name="Подзаголовок 23">
            <a:extLst>
              <a:ext uri="{FF2B5EF4-FFF2-40B4-BE49-F238E27FC236}">
                <a16:creationId xmlns:a16="http://schemas.microsoft.com/office/drawing/2014/main" id="{721DD966-6E3E-4579-9ECA-E20DF79A815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25" name="Подзаголовок 24">
            <a:extLst>
              <a:ext uri="{FF2B5EF4-FFF2-40B4-BE49-F238E27FC236}">
                <a16:creationId xmlns:a16="http://schemas.microsoft.com/office/drawing/2014/main" id="{0011A8D5-DDC6-46B3-9210-1960924C1F50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26" name="Подзаголовок 25">
            <a:extLst>
              <a:ext uri="{FF2B5EF4-FFF2-40B4-BE49-F238E27FC236}">
                <a16:creationId xmlns:a16="http://schemas.microsoft.com/office/drawing/2014/main" id="{0856D7B8-9C0F-4791-83B1-1C543D70B09B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 rot="2719451">
            <a:off x="5592585" y="2108180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+61</a:t>
            </a:r>
          </a:p>
        </p:txBody>
      </p:sp>
      <p:sp>
        <p:nvSpPr>
          <p:cNvPr id="27" name="Подзаголовок 26">
            <a:extLst>
              <a:ext uri="{FF2B5EF4-FFF2-40B4-BE49-F238E27FC236}">
                <a16:creationId xmlns:a16="http://schemas.microsoft.com/office/drawing/2014/main" id="{90DDA63A-4961-40AB-A5B5-D900BAC2204F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 rot="18694618">
            <a:off x="5794896" y="3627482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: 10</a:t>
            </a:r>
          </a:p>
        </p:txBody>
      </p:sp>
      <p:sp>
        <p:nvSpPr>
          <p:cNvPr id="28" name="Подзаголовок 27">
            <a:extLst>
              <a:ext uri="{FF2B5EF4-FFF2-40B4-BE49-F238E27FC236}">
                <a16:creationId xmlns:a16="http://schemas.microsoft.com/office/drawing/2014/main" id="{074B91D7-F40D-402B-9C34-B91349B8C6B2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 rot="19961611">
            <a:off x="679450" y="3619680"/>
            <a:ext cx="2114400" cy="399900"/>
          </a:xfrm>
        </p:spPr>
        <p:txBody>
          <a:bodyPr/>
          <a:lstStyle/>
          <a:p>
            <a:r>
              <a:rPr lang="ru-RU" sz="1400" dirty="0">
                <a:solidFill>
                  <a:srgbClr val="0070C0"/>
                </a:solidFill>
              </a:rPr>
              <a:t>+ 58</a:t>
            </a:r>
          </a:p>
        </p:txBody>
      </p:sp>
      <p:sp>
        <p:nvSpPr>
          <p:cNvPr id="29" name="Подзаголовок 28">
            <a:extLst>
              <a:ext uri="{FF2B5EF4-FFF2-40B4-BE49-F238E27FC236}">
                <a16:creationId xmlns:a16="http://schemas.microsoft.com/office/drawing/2014/main" id="{39926DEF-9F07-454F-9523-0ABC882DEB7A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 rot="1366464">
            <a:off x="3808711" y="1301829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-15</a:t>
            </a:r>
          </a:p>
        </p:txBody>
      </p:sp>
      <p:sp>
        <p:nvSpPr>
          <p:cNvPr id="30" name="Подзаголовок 29">
            <a:extLst>
              <a:ext uri="{FF2B5EF4-FFF2-40B4-BE49-F238E27FC236}">
                <a16:creationId xmlns:a16="http://schemas.microsoft.com/office/drawing/2014/main" id="{A0097FC8-4CA6-4771-A03A-B8A8F90C9E6B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3237932" y="3372307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- 2</a:t>
            </a:r>
          </a:p>
        </p:txBody>
      </p:sp>
      <p:sp>
        <p:nvSpPr>
          <p:cNvPr id="31" name="Подзаголовок 30">
            <a:extLst>
              <a:ext uri="{FF2B5EF4-FFF2-40B4-BE49-F238E27FC236}">
                <a16:creationId xmlns:a16="http://schemas.microsoft.com/office/drawing/2014/main" id="{BFE42AD4-6A87-4AED-88F5-ABF0DE26385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    </a:t>
            </a:r>
          </a:p>
        </p:txBody>
      </p:sp>
      <p:sp>
        <p:nvSpPr>
          <p:cNvPr id="64" name="Подзаголовок 63">
            <a:extLst>
              <a:ext uri="{FF2B5EF4-FFF2-40B4-BE49-F238E27FC236}">
                <a16:creationId xmlns:a16="http://schemas.microsoft.com/office/drawing/2014/main" id="{FBF058EC-53D1-4B8E-BDFA-69A389E470B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 rot="803744">
            <a:off x="4420289" y="4258791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+ 991</a:t>
            </a:r>
          </a:p>
        </p:txBody>
      </p:sp>
      <p:sp>
        <p:nvSpPr>
          <p:cNvPr id="65" name="Подзаголовок 64">
            <a:extLst>
              <a:ext uri="{FF2B5EF4-FFF2-40B4-BE49-F238E27FC236}">
                <a16:creationId xmlns:a16="http://schemas.microsoft.com/office/drawing/2014/main" id="{606F4134-4AE5-4201-945D-D0287CB792B0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graphicFrame>
        <p:nvGraphicFramePr>
          <p:cNvPr id="576" name="Google Shape;576;p44"/>
          <p:cNvGraphicFramePr/>
          <p:nvPr/>
        </p:nvGraphicFramePr>
        <p:xfrm>
          <a:off x="314925" y="433227"/>
          <a:ext cx="1739275" cy="500503"/>
        </p:xfrm>
        <a:graphic>
          <a:graphicData uri="http://schemas.openxmlformats.org/drawingml/2006/table">
            <a:tbl>
              <a:tblPr>
                <a:noFill/>
                <a:tableStyleId>{A53C2098-1E1E-496F-8E91-59AB2E380DA9}</a:tableStyleId>
              </a:tblPr>
              <a:tblGrid>
                <a:gridCol w="17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50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62B5F4-4CD5-4821-A9EA-D040A6B8CCCB}"/>
              </a:ext>
            </a:extLst>
          </p:cNvPr>
          <p:cNvSpPr/>
          <p:nvPr/>
        </p:nvSpPr>
        <p:spPr>
          <a:xfrm>
            <a:off x="806904" y="4019109"/>
            <a:ext cx="907311" cy="40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23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4FC44919-9243-4733-8078-F0E5F3E736B6}"/>
              </a:ext>
            </a:extLst>
          </p:cNvPr>
          <p:cNvSpPr/>
          <p:nvPr/>
        </p:nvSpPr>
        <p:spPr>
          <a:xfrm rot="2689961">
            <a:off x="1486101" y="3336921"/>
            <a:ext cx="269228" cy="687210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5CCCE2-6B50-4CA2-918F-73B3677FD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34750">
            <a:off x="1708890" y="2229615"/>
            <a:ext cx="634039" cy="6340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62C0E9-F879-4D73-9677-471919E07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74439">
            <a:off x="2591145" y="1217376"/>
            <a:ext cx="762066" cy="76206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567251C-CAD8-4D1C-9673-16586C3A1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69340">
            <a:off x="2600997" y="1219745"/>
            <a:ext cx="762066" cy="7620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57BDCB-B57F-4D24-822E-A9691B1BD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85654">
            <a:off x="4427270" y="1366571"/>
            <a:ext cx="920576" cy="9205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0E8308-5CDE-48B5-BCB8-A31D21B9D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79289">
            <a:off x="5773933" y="1816726"/>
            <a:ext cx="1310754" cy="13107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4D12A3A-6E8C-4961-970D-7ED10A546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324360">
            <a:off x="5998635" y="3058439"/>
            <a:ext cx="1310754" cy="13107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F1065B-45F4-4EDF-87F2-1272B1595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44376">
            <a:off x="4983391" y="3581792"/>
            <a:ext cx="1310754" cy="13107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A58A01-C75D-4320-BF88-B926E6C34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49020">
            <a:off x="4123636" y="3092639"/>
            <a:ext cx="1387947" cy="1348658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EF271C7-9A08-4721-ADD3-C3785F7DB291}"/>
              </a:ext>
            </a:extLst>
          </p:cNvPr>
          <p:cNvSpPr/>
          <p:nvPr/>
        </p:nvSpPr>
        <p:spPr>
          <a:xfrm>
            <a:off x="1453116" y="2939200"/>
            <a:ext cx="907311" cy="433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  81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4F19B7D-224A-46CA-A1E8-50BF894ACBD6}"/>
              </a:ext>
            </a:extLst>
          </p:cNvPr>
          <p:cNvSpPr/>
          <p:nvPr/>
        </p:nvSpPr>
        <p:spPr>
          <a:xfrm>
            <a:off x="1911602" y="1771193"/>
            <a:ext cx="1005889" cy="414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9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E6435BB3-E590-4E43-9F7E-73F45C70E1BF}"/>
              </a:ext>
            </a:extLst>
          </p:cNvPr>
          <p:cNvSpPr/>
          <p:nvPr/>
        </p:nvSpPr>
        <p:spPr>
          <a:xfrm>
            <a:off x="3510863" y="1401745"/>
            <a:ext cx="918568" cy="39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54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A789BC6-B4CA-401D-AE34-56976796EF86}"/>
              </a:ext>
            </a:extLst>
          </p:cNvPr>
          <p:cNvSpPr/>
          <p:nvPr/>
        </p:nvSpPr>
        <p:spPr>
          <a:xfrm>
            <a:off x="5396660" y="1849904"/>
            <a:ext cx="820362" cy="366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39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FCFF802-FD1B-4667-9B42-4DFBECD136FE}"/>
              </a:ext>
            </a:extLst>
          </p:cNvPr>
          <p:cNvSpPr/>
          <p:nvPr/>
        </p:nvSpPr>
        <p:spPr>
          <a:xfrm>
            <a:off x="6698540" y="2847569"/>
            <a:ext cx="887220" cy="462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34D2E749-DD3C-4132-A7AA-0CAEE5828C43}"/>
              </a:ext>
            </a:extLst>
          </p:cNvPr>
          <p:cNvSpPr/>
          <p:nvPr/>
        </p:nvSpPr>
        <p:spPr>
          <a:xfrm>
            <a:off x="6120419" y="4185141"/>
            <a:ext cx="960865" cy="41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AABF249-2FF4-4149-9447-EAB89CEDC944}"/>
              </a:ext>
            </a:extLst>
          </p:cNvPr>
          <p:cNvSpPr/>
          <p:nvPr/>
        </p:nvSpPr>
        <p:spPr>
          <a:xfrm>
            <a:off x="4046543" y="4081878"/>
            <a:ext cx="1074304" cy="437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FBD22DF1-54A8-4A53-8585-34FF1C8C7F7F}"/>
              </a:ext>
            </a:extLst>
          </p:cNvPr>
          <p:cNvSpPr/>
          <p:nvPr/>
        </p:nvSpPr>
        <p:spPr>
          <a:xfrm>
            <a:off x="3428697" y="2597975"/>
            <a:ext cx="1675262" cy="68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12958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586E56"/>
                </a:solidFill>
              </a:rPr>
              <a:t>Заполни схему:</a:t>
            </a:r>
            <a:endParaRPr dirty="0">
              <a:solidFill>
                <a:srgbClr val="586E56"/>
              </a:solidFill>
            </a:endParaRPr>
          </a:p>
        </p:txBody>
      </p:sp>
      <p:sp>
        <p:nvSpPr>
          <p:cNvPr id="22" name="Подзаголовок 21">
            <a:extLst>
              <a:ext uri="{FF2B5EF4-FFF2-40B4-BE49-F238E27FC236}">
                <a16:creationId xmlns:a16="http://schemas.microsoft.com/office/drawing/2014/main" id="{3F4EE8D9-30F5-4091-AED2-4CA9AC787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30593">
            <a:off x="1152500" y="2227474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: 9</a:t>
            </a:r>
          </a:p>
        </p:txBody>
      </p:sp>
      <p:sp>
        <p:nvSpPr>
          <p:cNvPr id="23" name="Подзаголовок 22">
            <a:extLst>
              <a:ext uri="{FF2B5EF4-FFF2-40B4-BE49-F238E27FC236}">
                <a16:creationId xmlns:a16="http://schemas.microsoft.com/office/drawing/2014/main" id="{B9622ED2-B1B0-44A6-BF70-BAB2178ADA9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 rot="20363694">
            <a:off x="1686358" y="1204772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* 6</a:t>
            </a:r>
          </a:p>
        </p:txBody>
      </p:sp>
      <p:sp>
        <p:nvSpPr>
          <p:cNvPr id="24" name="Подзаголовок 23">
            <a:extLst>
              <a:ext uri="{FF2B5EF4-FFF2-40B4-BE49-F238E27FC236}">
                <a16:creationId xmlns:a16="http://schemas.microsoft.com/office/drawing/2014/main" id="{721DD966-6E3E-4579-9ECA-E20DF79A815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25" name="Подзаголовок 24">
            <a:extLst>
              <a:ext uri="{FF2B5EF4-FFF2-40B4-BE49-F238E27FC236}">
                <a16:creationId xmlns:a16="http://schemas.microsoft.com/office/drawing/2014/main" id="{0011A8D5-DDC6-46B3-9210-1960924C1F50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26" name="Подзаголовок 25">
            <a:extLst>
              <a:ext uri="{FF2B5EF4-FFF2-40B4-BE49-F238E27FC236}">
                <a16:creationId xmlns:a16="http://schemas.microsoft.com/office/drawing/2014/main" id="{0856D7B8-9C0F-4791-83B1-1C543D70B09B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 rot="2719451">
            <a:off x="5592585" y="2108180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+61</a:t>
            </a:r>
          </a:p>
        </p:txBody>
      </p:sp>
      <p:sp>
        <p:nvSpPr>
          <p:cNvPr id="27" name="Подзаголовок 26">
            <a:extLst>
              <a:ext uri="{FF2B5EF4-FFF2-40B4-BE49-F238E27FC236}">
                <a16:creationId xmlns:a16="http://schemas.microsoft.com/office/drawing/2014/main" id="{90DDA63A-4961-40AB-A5B5-D900BAC2204F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 rot="18694618">
            <a:off x="5794896" y="3627482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: 10</a:t>
            </a:r>
          </a:p>
        </p:txBody>
      </p:sp>
      <p:sp>
        <p:nvSpPr>
          <p:cNvPr id="28" name="Подзаголовок 27">
            <a:extLst>
              <a:ext uri="{FF2B5EF4-FFF2-40B4-BE49-F238E27FC236}">
                <a16:creationId xmlns:a16="http://schemas.microsoft.com/office/drawing/2014/main" id="{074B91D7-F40D-402B-9C34-B91349B8C6B2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 rot="19961611">
            <a:off x="679450" y="3619680"/>
            <a:ext cx="2114400" cy="399900"/>
          </a:xfrm>
        </p:spPr>
        <p:txBody>
          <a:bodyPr/>
          <a:lstStyle/>
          <a:p>
            <a:r>
              <a:rPr lang="ru-RU" sz="1400" dirty="0">
                <a:solidFill>
                  <a:srgbClr val="0070C0"/>
                </a:solidFill>
              </a:rPr>
              <a:t>+ 58</a:t>
            </a:r>
          </a:p>
        </p:txBody>
      </p:sp>
      <p:sp>
        <p:nvSpPr>
          <p:cNvPr id="29" name="Подзаголовок 28">
            <a:extLst>
              <a:ext uri="{FF2B5EF4-FFF2-40B4-BE49-F238E27FC236}">
                <a16:creationId xmlns:a16="http://schemas.microsoft.com/office/drawing/2014/main" id="{39926DEF-9F07-454F-9523-0ABC882DEB7A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 rot="1366464">
            <a:off x="3808711" y="1301829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-15</a:t>
            </a:r>
          </a:p>
        </p:txBody>
      </p:sp>
      <p:sp>
        <p:nvSpPr>
          <p:cNvPr id="30" name="Подзаголовок 29">
            <a:extLst>
              <a:ext uri="{FF2B5EF4-FFF2-40B4-BE49-F238E27FC236}">
                <a16:creationId xmlns:a16="http://schemas.microsoft.com/office/drawing/2014/main" id="{A0097FC8-4CA6-4771-A03A-B8A8F90C9E6B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3237932" y="3372307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- 2</a:t>
            </a:r>
          </a:p>
        </p:txBody>
      </p:sp>
      <p:sp>
        <p:nvSpPr>
          <p:cNvPr id="31" name="Подзаголовок 30">
            <a:extLst>
              <a:ext uri="{FF2B5EF4-FFF2-40B4-BE49-F238E27FC236}">
                <a16:creationId xmlns:a16="http://schemas.microsoft.com/office/drawing/2014/main" id="{BFE42AD4-6A87-4AED-88F5-ABF0DE26385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    </a:t>
            </a:r>
          </a:p>
        </p:txBody>
      </p:sp>
      <p:sp>
        <p:nvSpPr>
          <p:cNvPr id="64" name="Подзаголовок 63">
            <a:extLst>
              <a:ext uri="{FF2B5EF4-FFF2-40B4-BE49-F238E27FC236}">
                <a16:creationId xmlns:a16="http://schemas.microsoft.com/office/drawing/2014/main" id="{FBF058EC-53D1-4B8E-BDFA-69A389E470B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 rot="803744">
            <a:off x="4420289" y="4258791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+ 991</a:t>
            </a:r>
          </a:p>
        </p:txBody>
      </p:sp>
      <p:sp>
        <p:nvSpPr>
          <p:cNvPr id="65" name="Подзаголовок 64">
            <a:extLst>
              <a:ext uri="{FF2B5EF4-FFF2-40B4-BE49-F238E27FC236}">
                <a16:creationId xmlns:a16="http://schemas.microsoft.com/office/drawing/2014/main" id="{606F4134-4AE5-4201-945D-D0287CB792B0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graphicFrame>
        <p:nvGraphicFramePr>
          <p:cNvPr id="576" name="Google Shape;576;p44"/>
          <p:cNvGraphicFramePr/>
          <p:nvPr/>
        </p:nvGraphicFramePr>
        <p:xfrm>
          <a:off x="314925" y="433227"/>
          <a:ext cx="1739275" cy="500503"/>
        </p:xfrm>
        <a:graphic>
          <a:graphicData uri="http://schemas.openxmlformats.org/drawingml/2006/table">
            <a:tbl>
              <a:tblPr>
                <a:noFill/>
                <a:tableStyleId>{A53C2098-1E1E-496F-8E91-59AB2E380DA9}</a:tableStyleId>
              </a:tblPr>
              <a:tblGrid>
                <a:gridCol w="17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50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62B5F4-4CD5-4821-A9EA-D040A6B8CCCB}"/>
              </a:ext>
            </a:extLst>
          </p:cNvPr>
          <p:cNvSpPr/>
          <p:nvPr/>
        </p:nvSpPr>
        <p:spPr>
          <a:xfrm>
            <a:off x="806904" y="4019109"/>
            <a:ext cx="907311" cy="40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23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4FC44919-9243-4733-8078-F0E5F3E736B6}"/>
              </a:ext>
            </a:extLst>
          </p:cNvPr>
          <p:cNvSpPr/>
          <p:nvPr/>
        </p:nvSpPr>
        <p:spPr>
          <a:xfrm rot="2689961">
            <a:off x="1486101" y="3336921"/>
            <a:ext cx="269228" cy="687210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5CCCE2-6B50-4CA2-918F-73B3677FD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34750">
            <a:off x="1708890" y="2229615"/>
            <a:ext cx="634039" cy="6340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62C0E9-F879-4D73-9677-471919E07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74439">
            <a:off x="2591145" y="1217376"/>
            <a:ext cx="762066" cy="76206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567251C-CAD8-4D1C-9673-16586C3A1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69340">
            <a:off x="2600997" y="1219745"/>
            <a:ext cx="762066" cy="7620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57BDCB-B57F-4D24-822E-A9691B1BD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85654">
            <a:off x="4427270" y="1366571"/>
            <a:ext cx="920576" cy="9205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0E8308-5CDE-48B5-BCB8-A31D21B9D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79289">
            <a:off x="5773933" y="1816726"/>
            <a:ext cx="1310754" cy="13107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4D12A3A-6E8C-4961-970D-7ED10A546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324360">
            <a:off x="5998635" y="3058439"/>
            <a:ext cx="1310754" cy="13107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F1065B-45F4-4EDF-87F2-1272B1595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44376">
            <a:off x="4983391" y="3581792"/>
            <a:ext cx="1310754" cy="13107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A58A01-C75D-4320-BF88-B926E6C34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49020">
            <a:off x="4123636" y="3092639"/>
            <a:ext cx="1387947" cy="1348658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EF271C7-9A08-4721-ADD3-C3785F7DB291}"/>
              </a:ext>
            </a:extLst>
          </p:cNvPr>
          <p:cNvSpPr/>
          <p:nvPr/>
        </p:nvSpPr>
        <p:spPr>
          <a:xfrm>
            <a:off x="1453116" y="2939200"/>
            <a:ext cx="907311" cy="433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  81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4F19B7D-224A-46CA-A1E8-50BF894ACBD6}"/>
              </a:ext>
            </a:extLst>
          </p:cNvPr>
          <p:cNvSpPr/>
          <p:nvPr/>
        </p:nvSpPr>
        <p:spPr>
          <a:xfrm>
            <a:off x="1911602" y="1771193"/>
            <a:ext cx="1005889" cy="414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9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E6435BB3-E590-4E43-9F7E-73F45C70E1BF}"/>
              </a:ext>
            </a:extLst>
          </p:cNvPr>
          <p:cNvSpPr/>
          <p:nvPr/>
        </p:nvSpPr>
        <p:spPr>
          <a:xfrm>
            <a:off x="3510863" y="1401745"/>
            <a:ext cx="918568" cy="39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54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A789BC6-B4CA-401D-AE34-56976796EF86}"/>
              </a:ext>
            </a:extLst>
          </p:cNvPr>
          <p:cNvSpPr/>
          <p:nvPr/>
        </p:nvSpPr>
        <p:spPr>
          <a:xfrm>
            <a:off x="5396660" y="1849904"/>
            <a:ext cx="820362" cy="366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39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FCFF802-FD1B-4667-9B42-4DFBECD136FE}"/>
              </a:ext>
            </a:extLst>
          </p:cNvPr>
          <p:cNvSpPr/>
          <p:nvPr/>
        </p:nvSpPr>
        <p:spPr>
          <a:xfrm>
            <a:off x="6698540" y="2847569"/>
            <a:ext cx="887220" cy="462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100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34D2E749-DD3C-4132-A7AA-0CAEE5828C43}"/>
              </a:ext>
            </a:extLst>
          </p:cNvPr>
          <p:cNvSpPr/>
          <p:nvPr/>
        </p:nvSpPr>
        <p:spPr>
          <a:xfrm>
            <a:off x="6120419" y="4185141"/>
            <a:ext cx="960865" cy="41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AABF249-2FF4-4149-9447-EAB89CEDC944}"/>
              </a:ext>
            </a:extLst>
          </p:cNvPr>
          <p:cNvSpPr/>
          <p:nvPr/>
        </p:nvSpPr>
        <p:spPr>
          <a:xfrm>
            <a:off x="4046543" y="4081878"/>
            <a:ext cx="1074304" cy="437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FBD22DF1-54A8-4A53-8585-34FF1C8C7F7F}"/>
              </a:ext>
            </a:extLst>
          </p:cNvPr>
          <p:cNvSpPr/>
          <p:nvPr/>
        </p:nvSpPr>
        <p:spPr>
          <a:xfrm>
            <a:off x="3428697" y="2597975"/>
            <a:ext cx="1675262" cy="68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54317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586E56"/>
                </a:solidFill>
              </a:rPr>
              <a:t>Заполни схему:</a:t>
            </a:r>
            <a:endParaRPr dirty="0">
              <a:solidFill>
                <a:srgbClr val="586E56"/>
              </a:solidFill>
            </a:endParaRPr>
          </a:p>
        </p:txBody>
      </p:sp>
      <p:sp>
        <p:nvSpPr>
          <p:cNvPr id="22" name="Подзаголовок 21">
            <a:extLst>
              <a:ext uri="{FF2B5EF4-FFF2-40B4-BE49-F238E27FC236}">
                <a16:creationId xmlns:a16="http://schemas.microsoft.com/office/drawing/2014/main" id="{3F4EE8D9-30F5-4091-AED2-4CA9AC787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30593">
            <a:off x="1152500" y="2227474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: 9</a:t>
            </a:r>
          </a:p>
        </p:txBody>
      </p:sp>
      <p:sp>
        <p:nvSpPr>
          <p:cNvPr id="23" name="Подзаголовок 22">
            <a:extLst>
              <a:ext uri="{FF2B5EF4-FFF2-40B4-BE49-F238E27FC236}">
                <a16:creationId xmlns:a16="http://schemas.microsoft.com/office/drawing/2014/main" id="{B9622ED2-B1B0-44A6-BF70-BAB2178ADA9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 rot="20363694">
            <a:off x="1686358" y="1204772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* 6</a:t>
            </a:r>
          </a:p>
        </p:txBody>
      </p:sp>
      <p:sp>
        <p:nvSpPr>
          <p:cNvPr id="24" name="Подзаголовок 23">
            <a:extLst>
              <a:ext uri="{FF2B5EF4-FFF2-40B4-BE49-F238E27FC236}">
                <a16:creationId xmlns:a16="http://schemas.microsoft.com/office/drawing/2014/main" id="{721DD966-6E3E-4579-9ECA-E20DF79A815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25" name="Подзаголовок 24">
            <a:extLst>
              <a:ext uri="{FF2B5EF4-FFF2-40B4-BE49-F238E27FC236}">
                <a16:creationId xmlns:a16="http://schemas.microsoft.com/office/drawing/2014/main" id="{0011A8D5-DDC6-46B3-9210-1960924C1F50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26" name="Подзаголовок 25">
            <a:extLst>
              <a:ext uri="{FF2B5EF4-FFF2-40B4-BE49-F238E27FC236}">
                <a16:creationId xmlns:a16="http://schemas.microsoft.com/office/drawing/2014/main" id="{0856D7B8-9C0F-4791-83B1-1C543D70B09B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 rot="2719451">
            <a:off x="5592585" y="2108180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+61</a:t>
            </a:r>
          </a:p>
        </p:txBody>
      </p:sp>
      <p:sp>
        <p:nvSpPr>
          <p:cNvPr id="27" name="Подзаголовок 26">
            <a:extLst>
              <a:ext uri="{FF2B5EF4-FFF2-40B4-BE49-F238E27FC236}">
                <a16:creationId xmlns:a16="http://schemas.microsoft.com/office/drawing/2014/main" id="{90DDA63A-4961-40AB-A5B5-D900BAC2204F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 rot="18694618">
            <a:off x="5794896" y="3627482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: 10</a:t>
            </a:r>
          </a:p>
        </p:txBody>
      </p:sp>
      <p:sp>
        <p:nvSpPr>
          <p:cNvPr id="28" name="Подзаголовок 27">
            <a:extLst>
              <a:ext uri="{FF2B5EF4-FFF2-40B4-BE49-F238E27FC236}">
                <a16:creationId xmlns:a16="http://schemas.microsoft.com/office/drawing/2014/main" id="{074B91D7-F40D-402B-9C34-B91349B8C6B2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 rot="19961611">
            <a:off x="679450" y="3619680"/>
            <a:ext cx="2114400" cy="399900"/>
          </a:xfrm>
        </p:spPr>
        <p:txBody>
          <a:bodyPr/>
          <a:lstStyle/>
          <a:p>
            <a:r>
              <a:rPr lang="ru-RU" sz="1400" dirty="0">
                <a:solidFill>
                  <a:srgbClr val="0070C0"/>
                </a:solidFill>
              </a:rPr>
              <a:t>+ 58</a:t>
            </a:r>
          </a:p>
        </p:txBody>
      </p:sp>
      <p:sp>
        <p:nvSpPr>
          <p:cNvPr id="29" name="Подзаголовок 28">
            <a:extLst>
              <a:ext uri="{FF2B5EF4-FFF2-40B4-BE49-F238E27FC236}">
                <a16:creationId xmlns:a16="http://schemas.microsoft.com/office/drawing/2014/main" id="{39926DEF-9F07-454F-9523-0ABC882DEB7A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 rot="1366464">
            <a:off x="3808711" y="1301829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-15</a:t>
            </a:r>
          </a:p>
        </p:txBody>
      </p:sp>
      <p:sp>
        <p:nvSpPr>
          <p:cNvPr id="30" name="Подзаголовок 29">
            <a:extLst>
              <a:ext uri="{FF2B5EF4-FFF2-40B4-BE49-F238E27FC236}">
                <a16:creationId xmlns:a16="http://schemas.microsoft.com/office/drawing/2014/main" id="{A0097FC8-4CA6-4771-A03A-B8A8F90C9E6B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3237932" y="3372307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- 2</a:t>
            </a:r>
          </a:p>
        </p:txBody>
      </p:sp>
      <p:sp>
        <p:nvSpPr>
          <p:cNvPr id="31" name="Подзаголовок 30">
            <a:extLst>
              <a:ext uri="{FF2B5EF4-FFF2-40B4-BE49-F238E27FC236}">
                <a16:creationId xmlns:a16="http://schemas.microsoft.com/office/drawing/2014/main" id="{BFE42AD4-6A87-4AED-88F5-ABF0DE26385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    </a:t>
            </a:r>
          </a:p>
        </p:txBody>
      </p:sp>
      <p:sp>
        <p:nvSpPr>
          <p:cNvPr id="64" name="Подзаголовок 63">
            <a:extLst>
              <a:ext uri="{FF2B5EF4-FFF2-40B4-BE49-F238E27FC236}">
                <a16:creationId xmlns:a16="http://schemas.microsoft.com/office/drawing/2014/main" id="{FBF058EC-53D1-4B8E-BDFA-69A389E470B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 rot="803744">
            <a:off x="4420289" y="4258791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+ 991</a:t>
            </a:r>
          </a:p>
        </p:txBody>
      </p:sp>
      <p:sp>
        <p:nvSpPr>
          <p:cNvPr id="65" name="Подзаголовок 64">
            <a:extLst>
              <a:ext uri="{FF2B5EF4-FFF2-40B4-BE49-F238E27FC236}">
                <a16:creationId xmlns:a16="http://schemas.microsoft.com/office/drawing/2014/main" id="{606F4134-4AE5-4201-945D-D0287CB792B0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graphicFrame>
        <p:nvGraphicFramePr>
          <p:cNvPr id="576" name="Google Shape;576;p44"/>
          <p:cNvGraphicFramePr/>
          <p:nvPr/>
        </p:nvGraphicFramePr>
        <p:xfrm>
          <a:off x="314925" y="433227"/>
          <a:ext cx="1739275" cy="500503"/>
        </p:xfrm>
        <a:graphic>
          <a:graphicData uri="http://schemas.openxmlformats.org/drawingml/2006/table">
            <a:tbl>
              <a:tblPr>
                <a:noFill/>
                <a:tableStyleId>{A53C2098-1E1E-496F-8E91-59AB2E380DA9}</a:tableStyleId>
              </a:tblPr>
              <a:tblGrid>
                <a:gridCol w="17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50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62B5F4-4CD5-4821-A9EA-D040A6B8CCCB}"/>
              </a:ext>
            </a:extLst>
          </p:cNvPr>
          <p:cNvSpPr/>
          <p:nvPr/>
        </p:nvSpPr>
        <p:spPr>
          <a:xfrm>
            <a:off x="806904" y="4019109"/>
            <a:ext cx="907311" cy="40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23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4FC44919-9243-4733-8078-F0E5F3E736B6}"/>
              </a:ext>
            </a:extLst>
          </p:cNvPr>
          <p:cNvSpPr/>
          <p:nvPr/>
        </p:nvSpPr>
        <p:spPr>
          <a:xfrm rot="2689961">
            <a:off x="1486101" y="3336921"/>
            <a:ext cx="269228" cy="687210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5CCCE2-6B50-4CA2-918F-73B3677FD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34750">
            <a:off x="1708890" y="2229615"/>
            <a:ext cx="634039" cy="6340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62C0E9-F879-4D73-9677-471919E07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74439">
            <a:off x="2591145" y="1217376"/>
            <a:ext cx="762066" cy="76206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567251C-CAD8-4D1C-9673-16586C3A1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69340">
            <a:off x="2600997" y="1219745"/>
            <a:ext cx="762066" cy="7620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57BDCB-B57F-4D24-822E-A9691B1BD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85654">
            <a:off x="4427270" y="1366571"/>
            <a:ext cx="920576" cy="9205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0E8308-5CDE-48B5-BCB8-A31D21B9D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79289">
            <a:off x="5773933" y="1816726"/>
            <a:ext cx="1310754" cy="13107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4D12A3A-6E8C-4961-970D-7ED10A546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324360">
            <a:off x="5998635" y="3058439"/>
            <a:ext cx="1310754" cy="13107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F1065B-45F4-4EDF-87F2-1272B1595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44376">
            <a:off x="4983391" y="3581792"/>
            <a:ext cx="1310754" cy="13107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A58A01-C75D-4320-BF88-B926E6C34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49020">
            <a:off x="4123636" y="3092639"/>
            <a:ext cx="1387947" cy="1348658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EF271C7-9A08-4721-ADD3-C3785F7DB291}"/>
              </a:ext>
            </a:extLst>
          </p:cNvPr>
          <p:cNvSpPr/>
          <p:nvPr/>
        </p:nvSpPr>
        <p:spPr>
          <a:xfrm>
            <a:off x="1453116" y="2939200"/>
            <a:ext cx="907311" cy="433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  81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4F19B7D-224A-46CA-A1E8-50BF894ACBD6}"/>
              </a:ext>
            </a:extLst>
          </p:cNvPr>
          <p:cNvSpPr/>
          <p:nvPr/>
        </p:nvSpPr>
        <p:spPr>
          <a:xfrm>
            <a:off x="1911602" y="1771193"/>
            <a:ext cx="1005889" cy="414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9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E6435BB3-E590-4E43-9F7E-73F45C70E1BF}"/>
              </a:ext>
            </a:extLst>
          </p:cNvPr>
          <p:cNvSpPr/>
          <p:nvPr/>
        </p:nvSpPr>
        <p:spPr>
          <a:xfrm>
            <a:off x="3510863" y="1401745"/>
            <a:ext cx="918568" cy="39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54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A789BC6-B4CA-401D-AE34-56976796EF86}"/>
              </a:ext>
            </a:extLst>
          </p:cNvPr>
          <p:cNvSpPr/>
          <p:nvPr/>
        </p:nvSpPr>
        <p:spPr>
          <a:xfrm>
            <a:off x="5396660" y="1849904"/>
            <a:ext cx="820362" cy="366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39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FCFF802-FD1B-4667-9B42-4DFBECD136FE}"/>
              </a:ext>
            </a:extLst>
          </p:cNvPr>
          <p:cNvSpPr/>
          <p:nvPr/>
        </p:nvSpPr>
        <p:spPr>
          <a:xfrm>
            <a:off x="6698540" y="2847569"/>
            <a:ext cx="887220" cy="462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100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34D2E749-DD3C-4132-A7AA-0CAEE5828C43}"/>
              </a:ext>
            </a:extLst>
          </p:cNvPr>
          <p:cNvSpPr/>
          <p:nvPr/>
        </p:nvSpPr>
        <p:spPr>
          <a:xfrm>
            <a:off x="6120419" y="4185141"/>
            <a:ext cx="960865" cy="41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10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AABF249-2FF4-4149-9447-EAB89CEDC944}"/>
              </a:ext>
            </a:extLst>
          </p:cNvPr>
          <p:cNvSpPr/>
          <p:nvPr/>
        </p:nvSpPr>
        <p:spPr>
          <a:xfrm>
            <a:off x="4046543" y="4081878"/>
            <a:ext cx="1074304" cy="437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FBD22DF1-54A8-4A53-8585-34FF1C8C7F7F}"/>
              </a:ext>
            </a:extLst>
          </p:cNvPr>
          <p:cNvSpPr/>
          <p:nvPr/>
        </p:nvSpPr>
        <p:spPr>
          <a:xfrm>
            <a:off x="3428697" y="2597975"/>
            <a:ext cx="1675262" cy="68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4653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586E56"/>
                </a:solidFill>
              </a:rPr>
              <a:t>Заполни схему:</a:t>
            </a:r>
            <a:endParaRPr dirty="0">
              <a:solidFill>
                <a:srgbClr val="586E56"/>
              </a:solidFill>
            </a:endParaRPr>
          </a:p>
        </p:txBody>
      </p:sp>
      <p:sp>
        <p:nvSpPr>
          <p:cNvPr id="22" name="Подзаголовок 21">
            <a:extLst>
              <a:ext uri="{FF2B5EF4-FFF2-40B4-BE49-F238E27FC236}">
                <a16:creationId xmlns:a16="http://schemas.microsoft.com/office/drawing/2014/main" id="{3F4EE8D9-30F5-4091-AED2-4CA9AC787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30593">
            <a:off x="1152500" y="2227474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: 9</a:t>
            </a:r>
          </a:p>
        </p:txBody>
      </p:sp>
      <p:sp>
        <p:nvSpPr>
          <p:cNvPr id="23" name="Подзаголовок 22">
            <a:extLst>
              <a:ext uri="{FF2B5EF4-FFF2-40B4-BE49-F238E27FC236}">
                <a16:creationId xmlns:a16="http://schemas.microsoft.com/office/drawing/2014/main" id="{B9622ED2-B1B0-44A6-BF70-BAB2178ADA9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 rot="20363694">
            <a:off x="1686358" y="1204772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* 6</a:t>
            </a:r>
          </a:p>
        </p:txBody>
      </p:sp>
      <p:sp>
        <p:nvSpPr>
          <p:cNvPr id="24" name="Подзаголовок 23">
            <a:extLst>
              <a:ext uri="{FF2B5EF4-FFF2-40B4-BE49-F238E27FC236}">
                <a16:creationId xmlns:a16="http://schemas.microsoft.com/office/drawing/2014/main" id="{721DD966-6E3E-4579-9ECA-E20DF79A815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25" name="Подзаголовок 24">
            <a:extLst>
              <a:ext uri="{FF2B5EF4-FFF2-40B4-BE49-F238E27FC236}">
                <a16:creationId xmlns:a16="http://schemas.microsoft.com/office/drawing/2014/main" id="{0011A8D5-DDC6-46B3-9210-1960924C1F50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26" name="Подзаголовок 25">
            <a:extLst>
              <a:ext uri="{FF2B5EF4-FFF2-40B4-BE49-F238E27FC236}">
                <a16:creationId xmlns:a16="http://schemas.microsoft.com/office/drawing/2014/main" id="{0856D7B8-9C0F-4791-83B1-1C543D70B09B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 rot="2719451">
            <a:off x="5592585" y="2108180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+61</a:t>
            </a:r>
          </a:p>
        </p:txBody>
      </p:sp>
      <p:sp>
        <p:nvSpPr>
          <p:cNvPr id="27" name="Подзаголовок 26">
            <a:extLst>
              <a:ext uri="{FF2B5EF4-FFF2-40B4-BE49-F238E27FC236}">
                <a16:creationId xmlns:a16="http://schemas.microsoft.com/office/drawing/2014/main" id="{90DDA63A-4961-40AB-A5B5-D900BAC2204F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 rot="18694618">
            <a:off x="5794896" y="3627482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: 10</a:t>
            </a:r>
          </a:p>
        </p:txBody>
      </p:sp>
      <p:sp>
        <p:nvSpPr>
          <p:cNvPr id="28" name="Подзаголовок 27">
            <a:extLst>
              <a:ext uri="{FF2B5EF4-FFF2-40B4-BE49-F238E27FC236}">
                <a16:creationId xmlns:a16="http://schemas.microsoft.com/office/drawing/2014/main" id="{074B91D7-F40D-402B-9C34-B91349B8C6B2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 rot="19961611">
            <a:off x="679450" y="3619680"/>
            <a:ext cx="2114400" cy="399900"/>
          </a:xfrm>
        </p:spPr>
        <p:txBody>
          <a:bodyPr/>
          <a:lstStyle/>
          <a:p>
            <a:r>
              <a:rPr lang="ru-RU" sz="1400" dirty="0">
                <a:solidFill>
                  <a:srgbClr val="0070C0"/>
                </a:solidFill>
              </a:rPr>
              <a:t>+ 58</a:t>
            </a:r>
          </a:p>
        </p:txBody>
      </p:sp>
      <p:sp>
        <p:nvSpPr>
          <p:cNvPr id="29" name="Подзаголовок 28">
            <a:extLst>
              <a:ext uri="{FF2B5EF4-FFF2-40B4-BE49-F238E27FC236}">
                <a16:creationId xmlns:a16="http://schemas.microsoft.com/office/drawing/2014/main" id="{39926DEF-9F07-454F-9523-0ABC882DEB7A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 rot="1366464">
            <a:off x="3808711" y="1301829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-15</a:t>
            </a:r>
          </a:p>
        </p:txBody>
      </p:sp>
      <p:sp>
        <p:nvSpPr>
          <p:cNvPr id="30" name="Подзаголовок 29">
            <a:extLst>
              <a:ext uri="{FF2B5EF4-FFF2-40B4-BE49-F238E27FC236}">
                <a16:creationId xmlns:a16="http://schemas.microsoft.com/office/drawing/2014/main" id="{A0097FC8-4CA6-4771-A03A-B8A8F90C9E6B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3237932" y="3372307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- 2</a:t>
            </a:r>
          </a:p>
        </p:txBody>
      </p:sp>
      <p:sp>
        <p:nvSpPr>
          <p:cNvPr id="31" name="Подзаголовок 30">
            <a:extLst>
              <a:ext uri="{FF2B5EF4-FFF2-40B4-BE49-F238E27FC236}">
                <a16:creationId xmlns:a16="http://schemas.microsoft.com/office/drawing/2014/main" id="{BFE42AD4-6A87-4AED-88F5-ABF0DE26385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    </a:t>
            </a:r>
          </a:p>
        </p:txBody>
      </p:sp>
      <p:sp>
        <p:nvSpPr>
          <p:cNvPr id="64" name="Подзаголовок 63">
            <a:extLst>
              <a:ext uri="{FF2B5EF4-FFF2-40B4-BE49-F238E27FC236}">
                <a16:creationId xmlns:a16="http://schemas.microsoft.com/office/drawing/2014/main" id="{FBF058EC-53D1-4B8E-BDFA-69A389E470B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 rot="803744">
            <a:off x="4420289" y="4258791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+ 991</a:t>
            </a:r>
          </a:p>
        </p:txBody>
      </p:sp>
      <p:sp>
        <p:nvSpPr>
          <p:cNvPr id="65" name="Подзаголовок 64">
            <a:extLst>
              <a:ext uri="{FF2B5EF4-FFF2-40B4-BE49-F238E27FC236}">
                <a16:creationId xmlns:a16="http://schemas.microsoft.com/office/drawing/2014/main" id="{606F4134-4AE5-4201-945D-D0287CB792B0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graphicFrame>
        <p:nvGraphicFramePr>
          <p:cNvPr id="576" name="Google Shape;576;p44"/>
          <p:cNvGraphicFramePr/>
          <p:nvPr/>
        </p:nvGraphicFramePr>
        <p:xfrm>
          <a:off x="314925" y="433227"/>
          <a:ext cx="1739275" cy="500503"/>
        </p:xfrm>
        <a:graphic>
          <a:graphicData uri="http://schemas.openxmlformats.org/drawingml/2006/table">
            <a:tbl>
              <a:tblPr>
                <a:noFill/>
                <a:tableStyleId>{A53C2098-1E1E-496F-8E91-59AB2E380DA9}</a:tableStyleId>
              </a:tblPr>
              <a:tblGrid>
                <a:gridCol w="17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50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62B5F4-4CD5-4821-A9EA-D040A6B8CCCB}"/>
              </a:ext>
            </a:extLst>
          </p:cNvPr>
          <p:cNvSpPr/>
          <p:nvPr/>
        </p:nvSpPr>
        <p:spPr>
          <a:xfrm>
            <a:off x="806904" y="4019109"/>
            <a:ext cx="907311" cy="40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23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4FC44919-9243-4733-8078-F0E5F3E736B6}"/>
              </a:ext>
            </a:extLst>
          </p:cNvPr>
          <p:cNvSpPr/>
          <p:nvPr/>
        </p:nvSpPr>
        <p:spPr>
          <a:xfrm rot="2689961">
            <a:off x="1486101" y="3336921"/>
            <a:ext cx="269228" cy="687210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5CCCE2-6B50-4CA2-918F-73B3677FD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34750">
            <a:off x="1708890" y="2229615"/>
            <a:ext cx="634039" cy="6340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62C0E9-F879-4D73-9677-471919E07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74439">
            <a:off x="2591145" y="1217376"/>
            <a:ext cx="762066" cy="76206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567251C-CAD8-4D1C-9673-16586C3A1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69340">
            <a:off x="2600997" y="1219745"/>
            <a:ext cx="762066" cy="7620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57BDCB-B57F-4D24-822E-A9691B1BD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85654">
            <a:off x="4427270" y="1366571"/>
            <a:ext cx="920576" cy="9205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0E8308-5CDE-48B5-BCB8-A31D21B9D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79289">
            <a:off x="5773933" y="1816726"/>
            <a:ext cx="1310754" cy="13107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4D12A3A-6E8C-4961-970D-7ED10A546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324360">
            <a:off x="5998635" y="3058439"/>
            <a:ext cx="1310754" cy="13107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F1065B-45F4-4EDF-87F2-1272B1595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44376">
            <a:off x="4983391" y="3581792"/>
            <a:ext cx="1310754" cy="13107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A58A01-C75D-4320-BF88-B926E6C34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49020">
            <a:off x="4123636" y="3092639"/>
            <a:ext cx="1387947" cy="1348658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EF271C7-9A08-4721-ADD3-C3785F7DB291}"/>
              </a:ext>
            </a:extLst>
          </p:cNvPr>
          <p:cNvSpPr/>
          <p:nvPr/>
        </p:nvSpPr>
        <p:spPr>
          <a:xfrm>
            <a:off x="1453116" y="2939200"/>
            <a:ext cx="907311" cy="433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  81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4F19B7D-224A-46CA-A1E8-50BF894ACBD6}"/>
              </a:ext>
            </a:extLst>
          </p:cNvPr>
          <p:cNvSpPr/>
          <p:nvPr/>
        </p:nvSpPr>
        <p:spPr>
          <a:xfrm>
            <a:off x="1911602" y="1771193"/>
            <a:ext cx="1005889" cy="414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9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E6435BB3-E590-4E43-9F7E-73F45C70E1BF}"/>
              </a:ext>
            </a:extLst>
          </p:cNvPr>
          <p:cNvSpPr/>
          <p:nvPr/>
        </p:nvSpPr>
        <p:spPr>
          <a:xfrm>
            <a:off x="3510863" y="1401745"/>
            <a:ext cx="918568" cy="39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54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A789BC6-B4CA-401D-AE34-56976796EF86}"/>
              </a:ext>
            </a:extLst>
          </p:cNvPr>
          <p:cNvSpPr/>
          <p:nvPr/>
        </p:nvSpPr>
        <p:spPr>
          <a:xfrm>
            <a:off x="5396660" y="1849904"/>
            <a:ext cx="820362" cy="366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39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FCFF802-FD1B-4667-9B42-4DFBECD136FE}"/>
              </a:ext>
            </a:extLst>
          </p:cNvPr>
          <p:cNvSpPr/>
          <p:nvPr/>
        </p:nvSpPr>
        <p:spPr>
          <a:xfrm>
            <a:off x="6698540" y="2847569"/>
            <a:ext cx="887220" cy="462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100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34D2E749-DD3C-4132-A7AA-0CAEE5828C43}"/>
              </a:ext>
            </a:extLst>
          </p:cNvPr>
          <p:cNvSpPr/>
          <p:nvPr/>
        </p:nvSpPr>
        <p:spPr>
          <a:xfrm>
            <a:off x="6120419" y="4185141"/>
            <a:ext cx="960865" cy="41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10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AABF249-2FF4-4149-9447-EAB89CEDC944}"/>
              </a:ext>
            </a:extLst>
          </p:cNvPr>
          <p:cNvSpPr/>
          <p:nvPr/>
        </p:nvSpPr>
        <p:spPr>
          <a:xfrm>
            <a:off x="4046543" y="4081878"/>
            <a:ext cx="1074304" cy="437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1001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FBD22DF1-54A8-4A53-8585-34FF1C8C7F7F}"/>
              </a:ext>
            </a:extLst>
          </p:cNvPr>
          <p:cNvSpPr/>
          <p:nvPr/>
        </p:nvSpPr>
        <p:spPr>
          <a:xfrm>
            <a:off x="3428697" y="2597975"/>
            <a:ext cx="1675262" cy="68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accent5">
                  <a:lumMod val="50000"/>
                </a:schemeClr>
              </a:solidFill>
              <a:latin typeface="Montserrat Black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2585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586E56"/>
                </a:solidFill>
              </a:rPr>
              <a:t>Заполни схему:</a:t>
            </a:r>
            <a:endParaRPr dirty="0">
              <a:solidFill>
                <a:srgbClr val="586E56"/>
              </a:solidFill>
            </a:endParaRPr>
          </a:p>
        </p:txBody>
      </p:sp>
      <p:sp>
        <p:nvSpPr>
          <p:cNvPr id="22" name="Подзаголовок 21">
            <a:extLst>
              <a:ext uri="{FF2B5EF4-FFF2-40B4-BE49-F238E27FC236}">
                <a16:creationId xmlns:a16="http://schemas.microsoft.com/office/drawing/2014/main" id="{3F4EE8D9-30F5-4091-AED2-4CA9AC787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30593">
            <a:off x="1152500" y="2227474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: 9</a:t>
            </a:r>
          </a:p>
        </p:txBody>
      </p:sp>
      <p:sp>
        <p:nvSpPr>
          <p:cNvPr id="23" name="Подзаголовок 22">
            <a:extLst>
              <a:ext uri="{FF2B5EF4-FFF2-40B4-BE49-F238E27FC236}">
                <a16:creationId xmlns:a16="http://schemas.microsoft.com/office/drawing/2014/main" id="{B9622ED2-B1B0-44A6-BF70-BAB2178ADA9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 rot="20363694">
            <a:off x="1686358" y="1204772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* 6</a:t>
            </a:r>
          </a:p>
        </p:txBody>
      </p:sp>
      <p:sp>
        <p:nvSpPr>
          <p:cNvPr id="24" name="Подзаголовок 23">
            <a:extLst>
              <a:ext uri="{FF2B5EF4-FFF2-40B4-BE49-F238E27FC236}">
                <a16:creationId xmlns:a16="http://schemas.microsoft.com/office/drawing/2014/main" id="{721DD966-6E3E-4579-9ECA-E20DF79A815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25" name="Подзаголовок 24">
            <a:extLst>
              <a:ext uri="{FF2B5EF4-FFF2-40B4-BE49-F238E27FC236}">
                <a16:creationId xmlns:a16="http://schemas.microsoft.com/office/drawing/2014/main" id="{0011A8D5-DDC6-46B3-9210-1960924C1F50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26" name="Подзаголовок 25">
            <a:extLst>
              <a:ext uri="{FF2B5EF4-FFF2-40B4-BE49-F238E27FC236}">
                <a16:creationId xmlns:a16="http://schemas.microsoft.com/office/drawing/2014/main" id="{0856D7B8-9C0F-4791-83B1-1C543D70B09B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 rot="2719451">
            <a:off x="5592585" y="2108180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+61</a:t>
            </a:r>
          </a:p>
        </p:txBody>
      </p:sp>
      <p:sp>
        <p:nvSpPr>
          <p:cNvPr id="27" name="Подзаголовок 26">
            <a:extLst>
              <a:ext uri="{FF2B5EF4-FFF2-40B4-BE49-F238E27FC236}">
                <a16:creationId xmlns:a16="http://schemas.microsoft.com/office/drawing/2014/main" id="{90DDA63A-4961-40AB-A5B5-D900BAC2204F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 rot="18694618">
            <a:off x="5794896" y="3627482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: 10</a:t>
            </a:r>
          </a:p>
        </p:txBody>
      </p:sp>
      <p:sp>
        <p:nvSpPr>
          <p:cNvPr id="28" name="Подзаголовок 27">
            <a:extLst>
              <a:ext uri="{FF2B5EF4-FFF2-40B4-BE49-F238E27FC236}">
                <a16:creationId xmlns:a16="http://schemas.microsoft.com/office/drawing/2014/main" id="{074B91D7-F40D-402B-9C34-B91349B8C6B2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 rot="19961611">
            <a:off x="679450" y="3619680"/>
            <a:ext cx="2114400" cy="399900"/>
          </a:xfrm>
        </p:spPr>
        <p:txBody>
          <a:bodyPr/>
          <a:lstStyle/>
          <a:p>
            <a:r>
              <a:rPr lang="ru-RU" sz="1400" dirty="0">
                <a:solidFill>
                  <a:srgbClr val="0070C0"/>
                </a:solidFill>
              </a:rPr>
              <a:t>+ 58</a:t>
            </a:r>
          </a:p>
        </p:txBody>
      </p:sp>
      <p:sp>
        <p:nvSpPr>
          <p:cNvPr id="29" name="Подзаголовок 28">
            <a:extLst>
              <a:ext uri="{FF2B5EF4-FFF2-40B4-BE49-F238E27FC236}">
                <a16:creationId xmlns:a16="http://schemas.microsoft.com/office/drawing/2014/main" id="{39926DEF-9F07-454F-9523-0ABC882DEB7A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 rot="1366464">
            <a:off x="3808711" y="1301829"/>
            <a:ext cx="2114400" cy="472200"/>
          </a:xfrm>
        </p:spPr>
        <p:txBody>
          <a:bodyPr/>
          <a:lstStyle/>
          <a:p>
            <a:r>
              <a:rPr lang="ru-RU" sz="1600" dirty="0">
                <a:solidFill>
                  <a:srgbClr val="0070C0"/>
                </a:solidFill>
                <a:latin typeface="Montserrat Black" panose="020B0604020202020204" charset="-52"/>
              </a:rPr>
              <a:t>-15</a:t>
            </a:r>
          </a:p>
        </p:txBody>
      </p:sp>
      <p:sp>
        <p:nvSpPr>
          <p:cNvPr id="30" name="Подзаголовок 29">
            <a:extLst>
              <a:ext uri="{FF2B5EF4-FFF2-40B4-BE49-F238E27FC236}">
                <a16:creationId xmlns:a16="http://schemas.microsoft.com/office/drawing/2014/main" id="{A0097FC8-4CA6-4771-A03A-B8A8F90C9E6B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3237932" y="3372307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- 2</a:t>
            </a:r>
          </a:p>
        </p:txBody>
      </p:sp>
      <p:sp>
        <p:nvSpPr>
          <p:cNvPr id="31" name="Подзаголовок 30">
            <a:extLst>
              <a:ext uri="{FF2B5EF4-FFF2-40B4-BE49-F238E27FC236}">
                <a16:creationId xmlns:a16="http://schemas.microsoft.com/office/drawing/2014/main" id="{BFE42AD4-6A87-4AED-88F5-ABF0DE26385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    </a:t>
            </a:r>
          </a:p>
        </p:txBody>
      </p:sp>
      <p:sp>
        <p:nvSpPr>
          <p:cNvPr id="64" name="Подзаголовок 63">
            <a:extLst>
              <a:ext uri="{FF2B5EF4-FFF2-40B4-BE49-F238E27FC236}">
                <a16:creationId xmlns:a16="http://schemas.microsoft.com/office/drawing/2014/main" id="{FBF058EC-53D1-4B8E-BDFA-69A389E470B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 rot="803744">
            <a:off x="4420289" y="4258791"/>
            <a:ext cx="2114400" cy="3999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+ 991</a:t>
            </a:r>
          </a:p>
        </p:txBody>
      </p:sp>
      <p:sp>
        <p:nvSpPr>
          <p:cNvPr id="65" name="Подзаголовок 64">
            <a:extLst>
              <a:ext uri="{FF2B5EF4-FFF2-40B4-BE49-F238E27FC236}">
                <a16:creationId xmlns:a16="http://schemas.microsoft.com/office/drawing/2014/main" id="{606F4134-4AE5-4201-945D-D0287CB792B0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graphicFrame>
        <p:nvGraphicFramePr>
          <p:cNvPr id="576" name="Google Shape;576;p44"/>
          <p:cNvGraphicFramePr/>
          <p:nvPr/>
        </p:nvGraphicFramePr>
        <p:xfrm>
          <a:off x="314925" y="433227"/>
          <a:ext cx="1739275" cy="500503"/>
        </p:xfrm>
        <a:graphic>
          <a:graphicData uri="http://schemas.openxmlformats.org/drawingml/2006/table">
            <a:tbl>
              <a:tblPr>
                <a:noFill/>
                <a:tableStyleId>{A53C2098-1E1E-496F-8E91-59AB2E380DA9}</a:tableStyleId>
              </a:tblPr>
              <a:tblGrid>
                <a:gridCol w="17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50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AA2B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62B5F4-4CD5-4821-A9EA-D040A6B8CCCB}"/>
              </a:ext>
            </a:extLst>
          </p:cNvPr>
          <p:cNvSpPr/>
          <p:nvPr/>
        </p:nvSpPr>
        <p:spPr>
          <a:xfrm>
            <a:off x="806904" y="4019109"/>
            <a:ext cx="907311" cy="40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23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Montserrat Black" panose="020B0604020202020204" charset="-52"/>
            </a:endParaRPr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4FC44919-9243-4733-8078-F0E5F3E736B6}"/>
              </a:ext>
            </a:extLst>
          </p:cNvPr>
          <p:cNvSpPr/>
          <p:nvPr/>
        </p:nvSpPr>
        <p:spPr>
          <a:xfrm rot="2689961">
            <a:off x="1486101" y="3336921"/>
            <a:ext cx="269228" cy="687210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5CCCE2-6B50-4CA2-918F-73B3677FD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34750">
            <a:off x="1708890" y="2229615"/>
            <a:ext cx="634039" cy="6340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62C0E9-F879-4D73-9677-471919E07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74439">
            <a:off x="2591145" y="1217376"/>
            <a:ext cx="762066" cy="76206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567251C-CAD8-4D1C-9673-16586C3A1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69340">
            <a:off x="2600997" y="1219745"/>
            <a:ext cx="762066" cy="7620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57BDCB-B57F-4D24-822E-A9691B1BD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85654">
            <a:off x="4427270" y="1366571"/>
            <a:ext cx="920576" cy="9205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0E8308-5CDE-48B5-BCB8-A31D21B9D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79289">
            <a:off x="5773933" y="1816726"/>
            <a:ext cx="1310754" cy="13107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4D12A3A-6E8C-4961-970D-7ED10A546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324360">
            <a:off x="5998635" y="3058439"/>
            <a:ext cx="1310754" cy="13107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F1065B-45F4-4EDF-87F2-1272B1595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44376">
            <a:off x="4983391" y="3581792"/>
            <a:ext cx="1310754" cy="13107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A58A01-C75D-4320-BF88-B926E6C34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49020">
            <a:off x="4123636" y="3092639"/>
            <a:ext cx="1387947" cy="1348658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EF271C7-9A08-4721-ADD3-C3785F7DB291}"/>
              </a:ext>
            </a:extLst>
          </p:cNvPr>
          <p:cNvSpPr/>
          <p:nvPr/>
        </p:nvSpPr>
        <p:spPr>
          <a:xfrm>
            <a:off x="1453116" y="2939200"/>
            <a:ext cx="907311" cy="433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  81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4F19B7D-224A-46CA-A1E8-50BF894ACBD6}"/>
              </a:ext>
            </a:extLst>
          </p:cNvPr>
          <p:cNvSpPr/>
          <p:nvPr/>
        </p:nvSpPr>
        <p:spPr>
          <a:xfrm>
            <a:off x="1911602" y="1771193"/>
            <a:ext cx="1005889" cy="414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9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E6435BB3-E590-4E43-9F7E-73F45C70E1BF}"/>
              </a:ext>
            </a:extLst>
          </p:cNvPr>
          <p:cNvSpPr/>
          <p:nvPr/>
        </p:nvSpPr>
        <p:spPr>
          <a:xfrm>
            <a:off x="3510863" y="1401745"/>
            <a:ext cx="918568" cy="39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54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A789BC6-B4CA-401D-AE34-56976796EF86}"/>
              </a:ext>
            </a:extLst>
          </p:cNvPr>
          <p:cNvSpPr/>
          <p:nvPr/>
        </p:nvSpPr>
        <p:spPr>
          <a:xfrm>
            <a:off x="5396660" y="1849904"/>
            <a:ext cx="820362" cy="366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39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FCFF802-FD1B-4667-9B42-4DFBECD136FE}"/>
              </a:ext>
            </a:extLst>
          </p:cNvPr>
          <p:cNvSpPr/>
          <p:nvPr/>
        </p:nvSpPr>
        <p:spPr>
          <a:xfrm>
            <a:off x="6698540" y="2847569"/>
            <a:ext cx="887220" cy="462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100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34D2E749-DD3C-4132-A7AA-0CAEE5828C43}"/>
              </a:ext>
            </a:extLst>
          </p:cNvPr>
          <p:cNvSpPr/>
          <p:nvPr/>
        </p:nvSpPr>
        <p:spPr>
          <a:xfrm>
            <a:off x="6120419" y="4185141"/>
            <a:ext cx="960865" cy="41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10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AABF249-2FF4-4149-9447-EAB89CEDC944}"/>
              </a:ext>
            </a:extLst>
          </p:cNvPr>
          <p:cNvSpPr/>
          <p:nvPr/>
        </p:nvSpPr>
        <p:spPr>
          <a:xfrm>
            <a:off x="4046543" y="4081878"/>
            <a:ext cx="1074304" cy="437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1001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FBD22DF1-54A8-4A53-8585-34FF1C8C7F7F}"/>
              </a:ext>
            </a:extLst>
          </p:cNvPr>
          <p:cNvSpPr/>
          <p:nvPr/>
        </p:nvSpPr>
        <p:spPr>
          <a:xfrm>
            <a:off x="3428697" y="2597975"/>
            <a:ext cx="1675262" cy="68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Montserrat Black" panose="020B0604020202020204" charset="-52"/>
              </a:rPr>
              <a:t>999</a:t>
            </a:r>
          </a:p>
        </p:txBody>
      </p:sp>
    </p:spTree>
    <p:extLst>
      <p:ext uri="{BB962C8B-B14F-4D97-AF65-F5344CB8AC3E}">
        <p14:creationId xmlns:p14="http://schemas.microsoft.com/office/powerpoint/2010/main" val="2048976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50"/>
          <p:cNvSpPr txBox="1">
            <a:spLocks noGrp="1"/>
          </p:cNvSpPr>
          <p:nvPr>
            <p:ph type="title"/>
          </p:nvPr>
        </p:nvSpPr>
        <p:spPr>
          <a:xfrm>
            <a:off x="491819" y="845440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r>
              <a:rPr lang="ru-RU" dirty="0">
                <a:solidFill>
                  <a:srgbClr val="16537C"/>
                </a:solidFill>
              </a:rPr>
              <a:t>Решите уравнения:</a:t>
            </a:r>
            <a:endParaRPr dirty="0">
              <a:solidFill>
                <a:srgbClr val="16537C"/>
              </a:solidFill>
            </a:endParaRPr>
          </a:p>
        </p:txBody>
      </p:sp>
      <p:sp>
        <p:nvSpPr>
          <p:cNvPr id="743" name="Google Shape;743;p50"/>
          <p:cNvSpPr txBox="1">
            <a:spLocks noGrp="1"/>
          </p:cNvSpPr>
          <p:nvPr>
            <p:ph type="subTitle" idx="4294967295"/>
          </p:nvPr>
        </p:nvSpPr>
        <p:spPr>
          <a:xfrm>
            <a:off x="0" y="2466975"/>
            <a:ext cx="2114550" cy="471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4" name="Google Shape;744;p50"/>
          <p:cNvSpPr txBox="1">
            <a:spLocks noGrp="1"/>
          </p:cNvSpPr>
          <p:nvPr>
            <p:ph type="subTitle" idx="4294967295"/>
          </p:nvPr>
        </p:nvSpPr>
        <p:spPr>
          <a:xfrm>
            <a:off x="0" y="20970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745" name="Google Shape;745;p50"/>
          <p:cNvSpPr txBox="1">
            <a:spLocks noGrp="1"/>
          </p:cNvSpPr>
          <p:nvPr>
            <p:ph type="subTitle" idx="4294967295"/>
          </p:nvPr>
        </p:nvSpPr>
        <p:spPr>
          <a:xfrm>
            <a:off x="0" y="2466975"/>
            <a:ext cx="2114550" cy="471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6" name="Google Shape;746;p50"/>
          <p:cNvSpPr txBox="1">
            <a:spLocks noGrp="1"/>
          </p:cNvSpPr>
          <p:nvPr>
            <p:ph type="subTitle" idx="4294967295"/>
          </p:nvPr>
        </p:nvSpPr>
        <p:spPr>
          <a:xfrm>
            <a:off x="7029450" y="20970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747" name="Google Shape;747;p50"/>
          <p:cNvSpPr txBox="1">
            <a:spLocks noGrp="1"/>
          </p:cNvSpPr>
          <p:nvPr>
            <p:ph type="subTitle" idx="4294967295"/>
          </p:nvPr>
        </p:nvSpPr>
        <p:spPr>
          <a:xfrm>
            <a:off x="7029450" y="2466975"/>
            <a:ext cx="2114550" cy="471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8" name="Google Shape;748;p50"/>
          <p:cNvSpPr txBox="1">
            <a:spLocks noGrp="1"/>
          </p:cNvSpPr>
          <p:nvPr>
            <p:ph type="subTitle" idx="4294967295"/>
          </p:nvPr>
        </p:nvSpPr>
        <p:spPr>
          <a:xfrm>
            <a:off x="0" y="37607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9" name="Google Shape;749;p50"/>
          <p:cNvSpPr txBox="1">
            <a:spLocks noGrp="1"/>
          </p:cNvSpPr>
          <p:nvPr>
            <p:ph type="subTitle" idx="4294967295"/>
          </p:nvPr>
        </p:nvSpPr>
        <p:spPr>
          <a:xfrm>
            <a:off x="0" y="4130675"/>
            <a:ext cx="2114550" cy="473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50" name="Google Shape;750;p50"/>
          <p:cNvSpPr txBox="1">
            <a:spLocks noGrp="1"/>
          </p:cNvSpPr>
          <p:nvPr>
            <p:ph type="subTitle" idx="4294967295"/>
          </p:nvPr>
        </p:nvSpPr>
        <p:spPr>
          <a:xfrm>
            <a:off x="0" y="37607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751" name="Google Shape;751;p50"/>
          <p:cNvSpPr txBox="1">
            <a:spLocks noGrp="1"/>
          </p:cNvSpPr>
          <p:nvPr>
            <p:ph type="subTitle" idx="4294967295"/>
          </p:nvPr>
        </p:nvSpPr>
        <p:spPr>
          <a:xfrm>
            <a:off x="0" y="4130675"/>
            <a:ext cx="2114550" cy="473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52" name="Google Shape;752;p50"/>
          <p:cNvSpPr txBox="1">
            <a:spLocks noGrp="1"/>
          </p:cNvSpPr>
          <p:nvPr>
            <p:ph type="subTitle" idx="4294967295"/>
          </p:nvPr>
        </p:nvSpPr>
        <p:spPr>
          <a:xfrm>
            <a:off x="7029450" y="37607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753" name="Google Shape;753;p50"/>
          <p:cNvSpPr txBox="1">
            <a:spLocks noGrp="1"/>
          </p:cNvSpPr>
          <p:nvPr>
            <p:ph type="subTitle" idx="4294967295"/>
          </p:nvPr>
        </p:nvSpPr>
        <p:spPr>
          <a:xfrm>
            <a:off x="7029450" y="4130675"/>
            <a:ext cx="2114550" cy="473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2" name="Google Shape;742;p50"/>
          <p:cNvSpPr txBox="1">
            <a:spLocks noGrp="1"/>
          </p:cNvSpPr>
          <p:nvPr>
            <p:ph type="subTitle" idx="4294967295"/>
          </p:nvPr>
        </p:nvSpPr>
        <p:spPr>
          <a:xfrm>
            <a:off x="0" y="2224088"/>
            <a:ext cx="2857500" cy="119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410D1D-49DC-4E00-812F-AAE0F057E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47" y="1883024"/>
            <a:ext cx="5928853" cy="6990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5D0F9A-95B5-488E-931E-7D9ECCBEE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146" y="3334640"/>
            <a:ext cx="5928854" cy="625860"/>
          </a:xfrm>
          <a:prstGeom prst="rect">
            <a:avLst/>
          </a:prstGeom>
        </p:spPr>
      </p:pic>
      <p:sp>
        <p:nvSpPr>
          <p:cNvPr id="5" name="Стрелка: вправо с вырезом 4">
            <a:extLst>
              <a:ext uri="{FF2B5EF4-FFF2-40B4-BE49-F238E27FC236}">
                <a16:creationId xmlns:a16="http://schemas.microsoft.com/office/drawing/2014/main" id="{99648327-CE72-4119-9FAA-B3A6AC0027F9}"/>
              </a:ext>
            </a:extLst>
          </p:cNvPr>
          <p:cNvSpPr/>
          <p:nvPr/>
        </p:nvSpPr>
        <p:spPr>
          <a:xfrm>
            <a:off x="347330" y="1889829"/>
            <a:ext cx="1767220" cy="699094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86E56"/>
                </a:solidFill>
                <a:latin typeface="Montserrat Black" panose="020B0604020202020204" charset="-52"/>
              </a:rPr>
              <a:t>1 ВАРИАНТ</a:t>
            </a:r>
          </a:p>
        </p:txBody>
      </p:sp>
      <p:sp>
        <p:nvSpPr>
          <p:cNvPr id="45" name="Стрелка: вправо с вырезом 44">
            <a:extLst>
              <a:ext uri="{FF2B5EF4-FFF2-40B4-BE49-F238E27FC236}">
                <a16:creationId xmlns:a16="http://schemas.microsoft.com/office/drawing/2014/main" id="{C5E0DEDC-1A3D-461F-AE45-826292D9DFC5}"/>
              </a:ext>
            </a:extLst>
          </p:cNvPr>
          <p:cNvSpPr/>
          <p:nvPr/>
        </p:nvSpPr>
        <p:spPr>
          <a:xfrm>
            <a:off x="347330" y="1887223"/>
            <a:ext cx="1767220" cy="699094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86E56"/>
                </a:solidFill>
                <a:latin typeface="Montserrat Black" panose="020B0604020202020204" charset="-52"/>
              </a:rPr>
              <a:t>1 ВАРИАНТ</a:t>
            </a:r>
          </a:p>
        </p:txBody>
      </p:sp>
      <p:sp>
        <p:nvSpPr>
          <p:cNvPr id="8" name="Стрелка: вправо с вырезом 7">
            <a:extLst>
              <a:ext uri="{FF2B5EF4-FFF2-40B4-BE49-F238E27FC236}">
                <a16:creationId xmlns:a16="http://schemas.microsoft.com/office/drawing/2014/main" id="{FCD25431-14F9-45BE-9C47-D5FF96345AD0}"/>
              </a:ext>
            </a:extLst>
          </p:cNvPr>
          <p:cNvSpPr/>
          <p:nvPr/>
        </p:nvSpPr>
        <p:spPr>
          <a:xfrm>
            <a:off x="347330" y="3281916"/>
            <a:ext cx="1767220" cy="751368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86E56"/>
                </a:solidFill>
                <a:latin typeface="Montserrat Black" panose="020B0604020202020204" charset="-52"/>
              </a:rPr>
              <a:t>2 ВАРИАНТ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50"/>
          <p:cNvSpPr txBox="1">
            <a:spLocks noGrp="1"/>
          </p:cNvSpPr>
          <p:nvPr>
            <p:ph type="title"/>
          </p:nvPr>
        </p:nvSpPr>
        <p:spPr>
          <a:xfrm>
            <a:off x="491819" y="845440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r>
              <a:rPr lang="ru-RU" dirty="0">
                <a:solidFill>
                  <a:srgbClr val="16537C"/>
                </a:solidFill>
              </a:rPr>
              <a:t>Решите уравнения:</a:t>
            </a:r>
            <a:endParaRPr dirty="0">
              <a:solidFill>
                <a:srgbClr val="16537C"/>
              </a:solidFill>
            </a:endParaRPr>
          </a:p>
        </p:txBody>
      </p:sp>
      <p:sp>
        <p:nvSpPr>
          <p:cNvPr id="743" name="Google Shape;743;p50"/>
          <p:cNvSpPr txBox="1">
            <a:spLocks noGrp="1"/>
          </p:cNvSpPr>
          <p:nvPr>
            <p:ph type="subTitle" idx="4294967295"/>
          </p:nvPr>
        </p:nvSpPr>
        <p:spPr>
          <a:xfrm>
            <a:off x="0" y="2466975"/>
            <a:ext cx="2114550" cy="471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4" name="Google Shape;744;p50"/>
          <p:cNvSpPr txBox="1">
            <a:spLocks noGrp="1"/>
          </p:cNvSpPr>
          <p:nvPr>
            <p:ph type="subTitle" idx="4294967295"/>
          </p:nvPr>
        </p:nvSpPr>
        <p:spPr>
          <a:xfrm>
            <a:off x="0" y="20970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745" name="Google Shape;745;p50"/>
          <p:cNvSpPr txBox="1">
            <a:spLocks noGrp="1"/>
          </p:cNvSpPr>
          <p:nvPr>
            <p:ph type="subTitle" idx="4294967295"/>
          </p:nvPr>
        </p:nvSpPr>
        <p:spPr>
          <a:xfrm>
            <a:off x="0" y="2466975"/>
            <a:ext cx="2114550" cy="471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6" name="Google Shape;746;p50"/>
          <p:cNvSpPr txBox="1">
            <a:spLocks noGrp="1"/>
          </p:cNvSpPr>
          <p:nvPr>
            <p:ph type="subTitle" idx="4294967295"/>
          </p:nvPr>
        </p:nvSpPr>
        <p:spPr>
          <a:xfrm>
            <a:off x="7029450" y="20970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747" name="Google Shape;747;p50"/>
          <p:cNvSpPr txBox="1">
            <a:spLocks noGrp="1"/>
          </p:cNvSpPr>
          <p:nvPr>
            <p:ph type="subTitle" idx="4294967295"/>
          </p:nvPr>
        </p:nvSpPr>
        <p:spPr>
          <a:xfrm>
            <a:off x="7029450" y="2466975"/>
            <a:ext cx="2114550" cy="471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8" name="Google Shape;748;p50"/>
          <p:cNvSpPr txBox="1">
            <a:spLocks noGrp="1"/>
          </p:cNvSpPr>
          <p:nvPr>
            <p:ph type="subTitle" idx="4294967295"/>
          </p:nvPr>
        </p:nvSpPr>
        <p:spPr>
          <a:xfrm>
            <a:off x="0" y="37607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9" name="Google Shape;749;p50"/>
          <p:cNvSpPr txBox="1">
            <a:spLocks noGrp="1"/>
          </p:cNvSpPr>
          <p:nvPr>
            <p:ph type="subTitle" idx="4294967295"/>
          </p:nvPr>
        </p:nvSpPr>
        <p:spPr>
          <a:xfrm>
            <a:off x="0" y="4130675"/>
            <a:ext cx="2114550" cy="473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50" name="Google Shape;750;p50"/>
          <p:cNvSpPr txBox="1">
            <a:spLocks noGrp="1"/>
          </p:cNvSpPr>
          <p:nvPr>
            <p:ph type="subTitle" idx="4294967295"/>
          </p:nvPr>
        </p:nvSpPr>
        <p:spPr>
          <a:xfrm>
            <a:off x="0" y="37607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751" name="Google Shape;751;p50"/>
          <p:cNvSpPr txBox="1">
            <a:spLocks noGrp="1"/>
          </p:cNvSpPr>
          <p:nvPr>
            <p:ph type="subTitle" idx="4294967295"/>
          </p:nvPr>
        </p:nvSpPr>
        <p:spPr>
          <a:xfrm>
            <a:off x="0" y="4130675"/>
            <a:ext cx="2114550" cy="473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52" name="Google Shape;752;p50"/>
          <p:cNvSpPr txBox="1">
            <a:spLocks noGrp="1"/>
          </p:cNvSpPr>
          <p:nvPr>
            <p:ph type="subTitle" idx="4294967295"/>
          </p:nvPr>
        </p:nvSpPr>
        <p:spPr>
          <a:xfrm>
            <a:off x="7029450" y="37607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753" name="Google Shape;753;p50"/>
          <p:cNvSpPr txBox="1">
            <a:spLocks noGrp="1"/>
          </p:cNvSpPr>
          <p:nvPr>
            <p:ph type="subTitle" idx="4294967295"/>
          </p:nvPr>
        </p:nvSpPr>
        <p:spPr>
          <a:xfrm>
            <a:off x="7029450" y="4130675"/>
            <a:ext cx="2114550" cy="473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2" name="Google Shape;742;p50"/>
          <p:cNvSpPr txBox="1">
            <a:spLocks noGrp="1"/>
          </p:cNvSpPr>
          <p:nvPr>
            <p:ph type="subTitle" idx="4294967295"/>
          </p:nvPr>
        </p:nvSpPr>
        <p:spPr>
          <a:xfrm>
            <a:off x="0" y="2224088"/>
            <a:ext cx="2857500" cy="119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410D1D-49DC-4E00-812F-AAE0F057E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47" y="1883024"/>
            <a:ext cx="5928853" cy="6990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5D0F9A-95B5-488E-931E-7D9ECCBEE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146" y="3334640"/>
            <a:ext cx="5928854" cy="625860"/>
          </a:xfrm>
          <a:prstGeom prst="rect">
            <a:avLst/>
          </a:prstGeom>
        </p:spPr>
      </p:pic>
      <p:sp>
        <p:nvSpPr>
          <p:cNvPr id="5" name="Стрелка: вправо с вырезом 4">
            <a:extLst>
              <a:ext uri="{FF2B5EF4-FFF2-40B4-BE49-F238E27FC236}">
                <a16:creationId xmlns:a16="http://schemas.microsoft.com/office/drawing/2014/main" id="{99648327-CE72-4119-9FAA-B3A6AC0027F9}"/>
              </a:ext>
            </a:extLst>
          </p:cNvPr>
          <p:cNvSpPr/>
          <p:nvPr/>
        </p:nvSpPr>
        <p:spPr>
          <a:xfrm>
            <a:off x="347330" y="1889829"/>
            <a:ext cx="1767220" cy="699094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86E56"/>
                </a:solidFill>
                <a:latin typeface="Montserrat Black" panose="020B0604020202020204" charset="-52"/>
              </a:rPr>
              <a:t>1 ВАРИАНТ</a:t>
            </a:r>
          </a:p>
        </p:txBody>
      </p:sp>
      <p:sp>
        <p:nvSpPr>
          <p:cNvPr id="45" name="Стрелка: вправо с вырезом 44">
            <a:extLst>
              <a:ext uri="{FF2B5EF4-FFF2-40B4-BE49-F238E27FC236}">
                <a16:creationId xmlns:a16="http://schemas.microsoft.com/office/drawing/2014/main" id="{C5E0DEDC-1A3D-461F-AE45-826292D9DFC5}"/>
              </a:ext>
            </a:extLst>
          </p:cNvPr>
          <p:cNvSpPr/>
          <p:nvPr/>
        </p:nvSpPr>
        <p:spPr>
          <a:xfrm>
            <a:off x="347330" y="1887223"/>
            <a:ext cx="1767220" cy="699094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86E56"/>
                </a:solidFill>
                <a:latin typeface="Montserrat Black" panose="020B0604020202020204" charset="-52"/>
              </a:rPr>
              <a:t>1 ВАРИАНТ</a:t>
            </a:r>
          </a:p>
        </p:txBody>
      </p:sp>
      <p:sp>
        <p:nvSpPr>
          <p:cNvPr id="8" name="Стрелка: вправо с вырезом 7">
            <a:extLst>
              <a:ext uri="{FF2B5EF4-FFF2-40B4-BE49-F238E27FC236}">
                <a16:creationId xmlns:a16="http://schemas.microsoft.com/office/drawing/2014/main" id="{FCD25431-14F9-45BE-9C47-D5FF96345AD0}"/>
              </a:ext>
            </a:extLst>
          </p:cNvPr>
          <p:cNvSpPr/>
          <p:nvPr/>
        </p:nvSpPr>
        <p:spPr>
          <a:xfrm>
            <a:off x="347330" y="3281916"/>
            <a:ext cx="1767220" cy="751368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86E56"/>
                </a:solidFill>
                <a:latin typeface="Montserrat Black" panose="020B0604020202020204" charset="-52"/>
              </a:rPr>
              <a:t>2 ВАРИАНТ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74861D-B983-4702-8AB0-FB3C0378B74A}"/>
              </a:ext>
            </a:extLst>
          </p:cNvPr>
          <p:cNvSpPr/>
          <p:nvPr/>
        </p:nvSpPr>
        <p:spPr>
          <a:xfrm>
            <a:off x="2468146" y="2658484"/>
            <a:ext cx="955538" cy="199930"/>
          </a:xfrm>
          <a:prstGeom prst="rect">
            <a:avLst/>
          </a:prstGeom>
          <a:solidFill>
            <a:srgbClr val="F6FBF6"/>
          </a:solidFill>
          <a:ln>
            <a:solidFill>
              <a:srgbClr val="2B8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C = 80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A2D9D2-9E11-4C17-90EF-B14F00382A46}"/>
              </a:ext>
            </a:extLst>
          </p:cNvPr>
          <p:cNvSpPr/>
          <p:nvPr/>
        </p:nvSpPr>
        <p:spPr>
          <a:xfrm>
            <a:off x="2468146" y="4033283"/>
            <a:ext cx="955538" cy="187377"/>
          </a:xfrm>
          <a:prstGeom prst="rect">
            <a:avLst/>
          </a:prstGeom>
          <a:solidFill>
            <a:srgbClr val="F6FBF6"/>
          </a:solidFill>
          <a:ln>
            <a:solidFill>
              <a:srgbClr val="2B8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A = 50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94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50"/>
          <p:cNvSpPr txBox="1">
            <a:spLocks noGrp="1"/>
          </p:cNvSpPr>
          <p:nvPr>
            <p:ph type="title"/>
          </p:nvPr>
        </p:nvSpPr>
        <p:spPr>
          <a:xfrm>
            <a:off x="491819" y="845440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r>
              <a:rPr lang="ru-RU" dirty="0">
                <a:solidFill>
                  <a:srgbClr val="16537C"/>
                </a:solidFill>
              </a:rPr>
              <a:t>Решите уравнения:</a:t>
            </a:r>
            <a:endParaRPr dirty="0">
              <a:solidFill>
                <a:srgbClr val="16537C"/>
              </a:solidFill>
            </a:endParaRPr>
          </a:p>
        </p:txBody>
      </p:sp>
      <p:sp>
        <p:nvSpPr>
          <p:cNvPr id="743" name="Google Shape;743;p50"/>
          <p:cNvSpPr txBox="1">
            <a:spLocks noGrp="1"/>
          </p:cNvSpPr>
          <p:nvPr>
            <p:ph type="subTitle" idx="4294967295"/>
          </p:nvPr>
        </p:nvSpPr>
        <p:spPr>
          <a:xfrm>
            <a:off x="0" y="2466975"/>
            <a:ext cx="2114550" cy="471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4" name="Google Shape;744;p50"/>
          <p:cNvSpPr txBox="1">
            <a:spLocks noGrp="1"/>
          </p:cNvSpPr>
          <p:nvPr>
            <p:ph type="subTitle" idx="4294967295"/>
          </p:nvPr>
        </p:nvSpPr>
        <p:spPr>
          <a:xfrm>
            <a:off x="0" y="20970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745" name="Google Shape;745;p50"/>
          <p:cNvSpPr txBox="1">
            <a:spLocks noGrp="1"/>
          </p:cNvSpPr>
          <p:nvPr>
            <p:ph type="subTitle" idx="4294967295"/>
          </p:nvPr>
        </p:nvSpPr>
        <p:spPr>
          <a:xfrm>
            <a:off x="0" y="2466975"/>
            <a:ext cx="2114550" cy="471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6" name="Google Shape;746;p50"/>
          <p:cNvSpPr txBox="1">
            <a:spLocks noGrp="1"/>
          </p:cNvSpPr>
          <p:nvPr>
            <p:ph type="subTitle" idx="4294967295"/>
          </p:nvPr>
        </p:nvSpPr>
        <p:spPr>
          <a:xfrm>
            <a:off x="7029450" y="20970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747" name="Google Shape;747;p50"/>
          <p:cNvSpPr txBox="1">
            <a:spLocks noGrp="1"/>
          </p:cNvSpPr>
          <p:nvPr>
            <p:ph type="subTitle" idx="4294967295"/>
          </p:nvPr>
        </p:nvSpPr>
        <p:spPr>
          <a:xfrm>
            <a:off x="7029450" y="2466975"/>
            <a:ext cx="2114550" cy="471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8" name="Google Shape;748;p50"/>
          <p:cNvSpPr txBox="1">
            <a:spLocks noGrp="1"/>
          </p:cNvSpPr>
          <p:nvPr>
            <p:ph type="subTitle" idx="4294967295"/>
          </p:nvPr>
        </p:nvSpPr>
        <p:spPr>
          <a:xfrm>
            <a:off x="0" y="37607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9" name="Google Shape;749;p50"/>
          <p:cNvSpPr txBox="1">
            <a:spLocks noGrp="1"/>
          </p:cNvSpPr>
          <p:nvPr>
            <p:ph type="subTitle" idx="4294967295"/>
          </p:nvPr>
        </p:nvSpPr>
        <p:spPr>
          <a:xfrm>
            <a:off x="0" y="4130675"/>
            <a:ext cx="2114550" cy="473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50" name="Google Shape;750;p50"/>
          <p:cNvSpPr txBox="1">
            <a:spLocks noGrp="1"/>
          </p:cNvSpPr>
          <p:nvPr>
            <p:ph type="subTitle" idx="4294967295"/>
          </p:nvPr>
        </p:nvSpPr>
        <p:spPr>
          <a:xfrm>
            <a:off x="0" y="37607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751" name="Google Shape;751;p50"/>
          <p:cNvSpPr txBox="1">
            <a:spLocks noGrp="1"/>
          </p:cNvSpPr>
          <p:nvPr>
            <p:ph type="subTitle" idx="4294967295"/>
          </p:nvPr>
        </p:nvSpPr>
        <p:spPr>
          <a:xfrm>
            <a:off x="0" y="4130675"/>
            <a:ext cx="2114550" cy="473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52" name="Google Shape;752;p50"/>
          <p:cNvSpPr txBox="1">
            <a:spLocks noGrp="1"/>
          </p:cNvSpPr>
          <p:nvPr>
            <p:ph type="subTitle" idx="4294967295"/>
          </p:nvPr>
        </p:nvSpPr>
        <p:spPr>
          <a:xfrm>
            <a:off x="7029450" y="37607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753" name="Google Shape;753;p50"/>
          <p:cNvSpPr txBox="1">
            <a:spLocks noGrp="1"/>
          </p:cNvSpPr>
          <p:nvPr>
            <p:ph type="subTitle" idx="4294967295"/>
          </p:nvPr>
        </p:nvSpPr>
        <p:spPr>
          <a:xfrm>
            <a:off x="7029450" y="4130675"/>
            <a:ext cx="2114550" cy="473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2" name="Google Shape;742;p50"/>
          <p:cNvSpPr txBox="1">
            <a:spLocks noGrp="1"/>
          </p:cNvSpPr>
          <p:nvPr>
            <p:ph type="subTitle" idx="4294967295"/>
          </p:nvPr>
        </p:nvSpPr>
        <p:spPr>
          <a:xfrm>
            <a:off x="0" y="2224088"/>
            <a:ext cx="2857500" cy="119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410D1D-49DC-4E00-812F-AAE0F057E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47" y="1883024"/>
            <a:ext cx="5928853" cy="6990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5D0F9A-95B5-488E-931E-7D9ECCBEE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146" y="3334640"/>
            <a:ext cx="5928854" cy="625860"/>
          </a:xfrm>
          <a:prstGeom prst="rect">
            <a:avLst/>
          </a:prstGeom>
        </p:spPr>
      </p:pic>
      <p:sp>
        <p:nvSpPr>
          <p:cNvPr id="5" name="Стрелка: вправо с вырезом 4">
            <a:extLst>
              <a:ext uri="{FF2B5EF4-FFF2-40B4-BE49-F238E27FC236}">
                <a16:creationId xmlns:a16="http://schemas.microsoft.com/office/drawing/2014/main" id="{99648327-CE72-4119-9FAA-B3A6AC0027F9}"/>
              </a:ext>
            </a:extLst>
          </p:cNvPr>
          <p:cNvSpPr/>
          <p:nvPr/>
        </p:nvSpPr>
        <p:spPr>
          <a:xfrm>
            <a:off x="347330" y="1889829"/>
            <a:ext cx="1767220" cy="699094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86E56"/>
                </a:solidFill>
                <a:latin typeface="Montserrat Black" panose="020B0604020202020204" charset="-52"/>
              </a:rPr>
              <a:t>1 ВАРИАНТ</a:t>
            </a:r>
          </a:p>
        </p:txBody>
      </p:sp>
      <p:sp>
        <p:nvSpPr>
          <p:cNvPr id="45" name="Стрелка: вправо с вырезом 44">
            <a:extLst>
              <a:ext uri="{FF2B5EF4-FFF2-40B4-BE49-F238E27FC236}">
                <a16:creationId xmlns:a16="http://schemas.microsoft.com/office/drawing/2014/main" id="{C5E0DEDC-1A3D-461F-AE45-826292D9DFC5}"/>
              </a:ext>
            </a:extLst>
          </p:cNvPr>
          <p:cNvSpPr/>
          <p:nvPr/>
        </p:nvSpPr>
        <p:spPr>
          <a:xfrm>
            <a:off x="347330" y="1887223"/>
            <a:ext cx="1767220" cy="699094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86E56"/>
                </a:solidFill>
                <a:latin typeface="Montserrat Black" panose="020B0604020202020204" charset="-52"/>
              </a:rPr>
              <a:t>1 ВАРИАНТ</a:t>
            </a:r>
          </a:p>
        </p:txBody>
      </p:sp>
      <p:sp>
        <p:nvSpPr>
          <p:cNvPr id="8" name="Стрелка: вправо с вырезом 7">
            <a:extLst>
              <a:ext uri="{FF2B5EF4-FFF2-40B4-BE49-F238E27FC236}">
                <a16:creationId xmlns:a16="http://schemas.microsoft.com/office/drawing/2014/main" id="{FCD25431-14F9-45BE-9C47-D5FF96345AD0}"/>
              </a:ext>
            </a:extLst>
          </p:cNvPr>
          <p:cNvSpPr/>
          <p:nvPr/>
        </p:nvSpPr>
        <p:spPr>
          <a:xfrm>
            <a:off x="347330" y="3281916"/>
            <a:ext cx="1767220" cy="751368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86E56"/>
                </a:solidFill>
                <a:latin typeface="Montserrat Black" panose="020B0604020202020204" charset="-52"/>
              </a:rPr>
              <a:t>2 ВАРИАНТ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74861D-B983-4702-8AB0-FB3C0378B74A}"/>
              </a:ext>
            </a:extLst>
          </p:cNvPr>
          <p:cNvSpPr/>
          <p:nvPr/>
        </p:nvSpPr>
        <p:spPr>
          <a:xfrm>
            <a:off x="2468146" y="2658484"/>
            <a:ext cx="955538" cy="199930"/>
          </a:xfrm>
          <a:prstGeom prst="rect">
            <a:avLst/>
          </a:prstGeom>
          <a:solidFill>
            <a:srgbClr val="F6FBF6"/>
          </a:solidFill>
          <a:ln>
            <a:solidFill>
              <a:srgbClr val="2B8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C = 80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A2D9D2-9E11-4C17-90EF-B14F00382A46}"/>
              </a:ext>
            </a:extLst>
          </p:cNvPr>
          <p:cNvSpPr/>
          <p:nvPr/>
        </p:nvSpPr>
        <p:spPr>
          <a:xfrm>
            <a:off x="2468146" y="4033283"/>
            <a:ext cx="955538" cy="187377"/>
          </a:xfrm>
          <a:prstGeom prst="rect">
            <a:avLst/>
          </a:prstGeom>
          <a:solidFill>
            <a:srgbClr val="F6FBF6"/>
          </a:solidFill>
          <a:ln>
            <a:solidFill>
              <a:srgbClr val="2B8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A = 50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3A25C9-B3CB-4C4D-B80C-4629A2E16507}"/>
              </a:ext>
            </a:extLst>
          </p:cNvPr>
          <p:cNvSpPr/>
          <p:nvPr/>
        </p:nvSpPr>
        <p:spPr>
          <a:xfrm>
            <a:off x="4019107" y="2658484"/>
            <a:ext cx="955538" cy="199930"/>
          </a:xfrm>
          <a:prstGeom prst="rect">
            <a:avLst/>
          </a:prstGeom>
          <a:solidFill>
            <a:srgbClr val="F6FBF6"/>
          </a:solidFill>
          <a:ln>
            <a:solidFill>
              <a:srgbClr val="2B8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K = 7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9A573D-868F-4386-B530-41D42A57B45E}"/>
              </a:ext>
            </a:extLst>
          </p:cNvPr>
          <p:cNvSpPr/>
          <p:nvPr/>
        </p:nvSpPr>
        <p:spPr>
          <a:xfrm>
            <a:off x="4026195" y="4033283"/>
            <a:ext cx="955538" cy="187377"/>
          </a:xfrm>
          <a:prstGeom prst="rect">
            <a:avLst/>
          </a:prstGeom>
          <a:solidFill>
            <a:srgbClr val="F6FBF6"/>
          </a:solidFill>
          <a:ln>
            <a:solidFill>
              <a:srgbClr val="2B8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C = </a:t>
            </a:r>
            <a:r>
              <a:rPr lang="ru-RU" i="1" dirty="0">
                <a:solidFill>
                  <a:schemeClr val="tx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426003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50"/>
          <p:cNvSpPr txBox="1">
            <a:spLocks noGrp="1"/>
          </p:cNvSpPr>
          <p:nvPr>
            <p:ph type="title"/>
          </p:nvPr>
        </p:nvSpPr>
        <p:spPr>
          <a:xfrm>
            <a:off x="491819" y="845440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r>
              <a:rPr lang="ru-RU" dirty="0">
                <a:solidFill>
                  <a:srgbClr val="16537C"/>
                </a:solidFill>
              </a:rPr>
              <a:t>Решите уравнения:</a:t>
            </a:r>
            <a:endParaRPr dirty="0">
              <a:solidFill>
                <a:srgbClr val="16537C"/>
              </a:solidFill>
            </a:endParaRPr>
          </a:p>
        </p:txBody>
      </p:sp>
      <p:sp>
        <p:nvSpPr>
          <p:cNvPr id="743" name="Google Shape;743;p50"/>
          <p:cNvSpPr txBox="1">
            <a:spLocks noGrp="1"/>
          </p:cNvSpPr>
          <p:nvPr>
            <p:ph type="subTitle" idx="4294967295"/>
          </p:nvPr>
        </p:nvSpPr>
        <p:spPr>
          <a:xfrm>
            <a:off x="0" y="2466975"/>
            <a:ext cx="2114550" cy="471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4" name="Google Shape;744;p50"/>
          <p:cNvSpPr txBox="1">
            <a:spLocks noGrp="1"/>
          </p:cNvSpPr>
          <p:nvPr>
            <p:ph type="subTitle" idx="4294967295"/>
          </p:nvPr>
        </p:nvSpPr>
        <p:spPr>
          <a:xfrm>
            <a:off x="0" y="20970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745" name="Google Shape;745;p50"/>
          <p:cNvSpPr txBox="1">
            <a:spLocks noGrp="1"/>
          </p:cNvSpPr>
          <p:nvPr>
            <p:ph type="subTitle" idx="4294967295"/>
          </p:nvPr>
        </p:nvSpPr>
        <p:spPr>
          <a:xfrm>
            <a:off x="0" y="2466975"/>
            <a:ext cx="2114550" cy="471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6" name="Google Shape;746;p50"/>
          <p:cNvSpPr txBox="1">
            <a:spLocks noGrp="1"/>
          </p:cNvSpPr>
          <p:nvPr>
            <p:ph type="subTitle" idx="4294967295"/>
          </p:nvPr>
        </p:nvSpPr>
        <p:spPr>
          <a:xfrm>
            <a:off x="7029450" y="20970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747" name="Google Shape;747;p50"/>
          <p:cNvSpPr txBox="1">
            <a:spLocks noGrp="1"/>
          </p:cNvSpPr>
          <p:nvPr>
            <p:ph type="subTitle" idx="4294967295"/>
          </p:nvPr>
        </p:nvSpPr>
        <p:spPr>
          <a:xfrm>
            <a:off x="7029450" y="2466975"/>
            <a:ext cx="2114550" cy="471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8" name="Google Shape;748;p50"/>
          <p:cNvSpPr txBox="1">
            <a:spLocks noGrp="1"/>
          </p:cNvSpPr>
          <p:nvPr>
            <p:ph type="subTitle" idx="4294967295"/>
          </p:nvPr>
        </p:nvSpPr>
        <p:spPr>
          <a:xfrm>
            <a:off x="0" y="37607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9" name="Google Shape;749;p50"/>
          <p:cNvSpPr txBox="1">
            <a:spLocks noGrp="1"/>
          </p:cNvSpPr>
          <p:nvPr>
            <p:ph type="subTitle" idx="4294967295"/>
          </p:nvPr>
        </p:nvSpPr>
        <p:spPr>
          <a:xfrm>
            <a:off x="0" y="4130675"/>
            <a:ext cx="2114550" cy="473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50" name="Google Shape;750;p50"/>
          <p:cNvSpPr txBox="1">
            <a:spLocks noGrp="1"/>
          </p:cNvSpPr>
          <p:nvPr>
            <p:ph type="subTitle" idx="4294967295"/>
          </p:nvPr>
        </p:nvSpPr>
        <p:spPr>
          <a:xfrm>
            <a:off x="0" y="37607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751" name="Google Shape;751;p50"/>
          <p:cNvSpPr txBox="1">
            <a:spLocks noGrp="1"/>
          </p:cNvSpPr>
          <p:nvPr>
            <p:ph type="subTitle" idx="4294967295"/>
          </p:nvPr>
        </p:nvSpPr>
        <p:spPr>
          <a:xfrm>
            <a:off x="0" y="4130675"/>
            <a:ext cx="2114550" cy="473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52" name="Google Shape;752;p50"/>
          <p:cNvSpPr txBox="1">
            <a:spLocks noGrp="1"/>
          </p:cNvSpPr>
          <p:nvPr>
            <p:ph type="subTitle" idx="4294967295"/>
          </p:nvPr>
        </p:nvSpPr>
        <p:spPr>
          <a:xfrm>
            <a:off x="7029450" y="37607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753" name="Google Shape;753;p50"/>
          <p:cNvSpPr txBox="1">
            <a:spLocks noGrp="1"/>
          </p:cNvSpPr>
          <p:nvPr>
            <p:ph type="subTitle" idx="4294967295"/>
          </p:nvPr>
        </p:nvSpPr>
        <p:spPr>
          <a:xfrm>
            <a:off x="7029450" y="4130675"/>
            <a:ext cx="2114550" cy="473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2" name="Google Shape;742;p50"/>
          <p:cNvSpPr txBox="1">
            <a:spLocks noGrp="1"/>
          </p:cNvSpPr>
          <p:nvPr>
            <p:ph type="subTitle" idx="4294967295"/>
          </p:nvPr>
        </p:nvSpPr>
        <p:spPr>
          <a:xfrm>
            <a:off x="0" y="2224088"/>
            <a:ext cx="2857500" cy="119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410D1D-49DC-4E00-812F-AAE0F057E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47" y="1883024"/>
            <a:ext cx="5928853" cy="6990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5D0F9A-95B5-488E-931E-7D9ECCBEE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146" y="3334640"/>
            <a:ext cx="5928854" cy="625860"/>
          </a:xfrm>
          <a:prstGeom prst="rect">
            <a:avLst/>
          </a:prstGeom>
        </p:spPr>
      </p:pic>
      <p:sp>
        <p:nvSpPr>
          <p:cNvPr id="5" name="Стрелка: вправо с вырезом 4">
            <a:extLst>
              <a:ext uri="{FF2B5EF4-FFF2-40B4-BE49-F238E27FC236}">
                <a16:creationId xmlns:a16="http://schemas.microsoft.com/office/drawing/2014/main" id="{99648327-CE72-4119-9FAA-B3A6AC0027F9}"/>
              </a:ext>
            </a:extLst>
          </p:cNvPr>
          <p:cNvSpPr/>
          <p:nvPr/>
        </p:nvSpPr>
        <p:spPr>
          <a:xfrm>
            <a:off x="347330" y="1889829"/>
            <a:ext cx="1767220" cy="699094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86E56"/>
                </a:solidFill>
                <a:latin typeface="Montserrat Black" panose="020B0604020202020204" charset="-52"/>
              </a:rPr>
              <a:t>1 ВАРИАНТ</a:t>
            </a:r>
          </a:p>
        </p:txBody>
      </p:sp>
      <p:sp>
        <p:nvSpPr>
          <p:cNvPr id="45" name="Стрелка: вправо с вырезом 44">
            <a:extLst>
              <a:ext uri="{FF2B5EF4-FFF2-40B4-BE49-F238E27FC236}">
                <a16:creationId xmlns:a16="http://schemas.microsoft.com/office/drawing/2014/main" id="{C5E0DEDC-1A3D-461F-AE45-826292D9DFC5}"/>
              </a:ext>
            </a:extLst>
          </p:cNvPr>
          <p:cNvSpPr/>
          <p:nvPr/>
        </p:nvSpPr>
        <p:spPr>
          <a:xfrm>
            <a:off x="347330" y="1887223"/>
            <a:ext cx="1767220" cy="699094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86E56"/>
                </a:solidFill>
                <a:latin typeface="Montserrat Black" panose="020B0604020202020204" charset="-52"/>
              </a:rPr>
              <a:t>1 ВАРИАНТ</a:t>
            </a:r>
          </a:p>
        </p:txBody>
      </p:sp>
      <p:sp>
        <p:nvSpPr>
          <p:cNvPr id="8" name="Стрелка: вправо с вырезом 7">
            <a:extLst>
              <a:ext uri="{FF2B5EF4-FFF2-40B4-BE49-F238E27FC236}">
                <a16:creationId xmlns:a16="http://schemas.microsoft.com/office/drawing/2014/main" id="{FCD25431-14F9-45BE-9C47-D5FF96345AD0}"/>
              </a:ext>
            </a:extLst>
          </p:cNvPr>
          <p:cNvSpPr/>
          <p:nvPr/>
        </p:nvSpPr>
        <p:spPr>
          <a:xfrm>
            <a:off x="347330" y="3281916"/>
            <a:ext cx="1767220" cy="751368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86E56"/>
                </a:solidFill>
                <a:latin typeface="Montserrat Black" panose="020B0604020202020204" charset="-52"/>
              </a:rPr>
              <a:t>2 ВАРИАНТ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74861D-B983-4702-8AB0-FB3C0378B74A}"/>
              </a:ext>
            </a:extLst>
          </p:cNvPr>
          <p:cNvSpPr/>
          <p:nvPr/>
        </p:nvSpPr>
        <p:spPr>
          <a:xfrm>
            <a:off x="2468146" y="2658484"/>
            <a:ext cx="955538" cy="199930"/>
          </a:xfrm>
          <a:prstGeom prst="rect">
            <a:avLst/>
          </a:prstGeom>
          <a:solidFill>
            <a:srgbClr val="F6FBF6"/>
          </a:solidFill>
          <a:ln>
            <a:solidFill>
              <a:srgbClr val="2B8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C = 80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A2D9D2-9E11-4C17-90EF-B14F00382A46}"/>
              </a:ext>
            </a:extLst>
          </p:cNvPr>
          <p:cNvSpPr/>
          <p:nvPr/>
        </p:nvSpPr>
        <p:spPr>
          <a:xfrm>
            <a:off x="2468146" y="4033283"/>
            <a:ext cx="955538" cy="187377"/>
          </a:xfrm>
          <a:prstGeom prst="rect">
            <a:avLst/>
          </a:prstGeom>
          <a:solidFill>
            <a:srgbClr val="F6FBF6"/>
          </a:solidFill>
          <a:ln>
            <a:solidFill>
              <a:srgbClr val="2B8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A = 50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3A25C9-B3CB-4C4D-B80C-4629A2E16507}"/>
              </a:ext>
            </a:extLst>
          </p:cNvPr>
          <p:cNvSpPr/>
          <p:nvPr/>
        </p:nvSpPr>
        <p:spPr>
          <a:xfrm>
            <a:off x="4019107" y="2658484"/>
            <a:ext cx="955538" cy="199930"/>
          </a:xfrm>
          <a:prstGeom prst="rect">
            <a:avLst/>
          </a:prstGeom>
          <a:solidFill>
            <a:srgbClr val="F6FBF6"/>
          </a:solidFill>
          <a:ln>
            <a:solidFill>
              <a:srgbClr val="2B8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K = 7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9A573D-868F-4386-B530-41D42A57B45E}"/>
              </a:ext>
            </a:extLst>
          </p:cNvPr>
          <p:cNvSpPr/>
          <p:nvPr/>
        </p:nvSpPr>
        <p:spPr>
          <a:xfrm>
            <a:off x="4026195" y="4033283"/>
            <a:ext cx="955538" cy="187377"/>
          </a:xfrm>
          <a:prstGeom prst="rect">
            <a:avLst/>
          </a:prstGeom>
          <a:solidFill>
            <a:srgbClr val="F6FBF6"/>
          </a:solidFill>
          <a:ln>
            <a:solidFill>
              <a:srgbClr val="2B8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C = </a:t>
            </a:r>
            <a:r>
              <a:rPr lang="ru-RU" i="1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3F3AD67-C49C-45E8-8D3A-C9B0DB26327C}"/>
              </a:ext>
            </a:extLst>
          </p:cNvPr>
          <p:cNvSpPr/>
          <p:nvPr/>
        </p:nvSpPr>
        <p:spPr>
          <a:xfrm>
            <a:off x="5557284" y="2658484"/>
            <a:ext cx="955538" cy="199930"/>
          </a:xfrm>
          <a:prstGeom prst="rect">
            <a:avLst/>
          </a:prstGeom>
          <a:solidFill>
            <a:srgbClr val="F6FBF6"/>
          </a:solidFill>
          <a:ln>
            <a:solidFill>
              <a:srgbClr val="2B8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B = 44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129EBD0-1253-4156-84F3-3F76F2F7CC29}"/>
              </a:ext>
            </a:extLst>
          </p:cNvPr>
          <p:cNvSpPr/>
          <p:nvPr/>
        </p:nvSpPr>
        <p:spPr>
          <a:xfrm>
            <a:off x="5557284" y="4033282"/>
            <a:ext cx="878958" cy="187377"/>
          </a:xfrm>
          <a:prstGeom prst="rect">
            <a:avLst/>
          </a:prstGeom>
          <a:solidFill>
            <a:srgbClr val="F6FBF6"/>
          </a:solidFill>
          <a:ln>
            <a:solidFill>
              <a:srgbClr val="2B8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A = 22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2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5"/>
          <p:cNvSpPr txBox="1">
            <a:spLocks noGrp="1"/>
          </p:cNvSpPr>
          <p:nvPr>
            <p:ph type="ctrTitle"/>
          </p:nvPr>
        </p:nvSpPr>
        <p:spPr>
          <a:xfrm>
            <a:off x="1066650" y="978928"/>
            <a:ext cx="7010700" cy="10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4A5F49"/>
                </a:solidFill>
              </a:rPr>
              <a:t>  </a:t>
            </a:r>
            <a:endParaRPr sz="2800" dirty="0">
              <a:solidFill>
                <a:srgbClr val="4A5F49"/>
              </a:solidFill>
            </a:endParaRPr>
          </a:p>
        </p:txBody>
      </p:sp>
      <p:sp>
        <p:nvSpPr>
          <p:cNvPr id="396" name="Google Shape;396;p35"/>
          <p:cNvSpPr txBox="1">
            <a:spLocks noGrp="1"/>
          </p:cNvSpPr>
          <p:nvPr>
            <p:ph type="subTitle" idx="1"/>
          </p:nvPr>
        </p:nvSpPr>
        <p:spPr>
          <a:xfrm>
            <a:off x="1236771" y="1095845"/>
            <a:ext cx="6120959" cy="796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700"/>
              </a:spcAft>
              <a:buClr>
                <a:schemeClr val="dk1"/>
              </a:buClr>
              <a:buSzPts val="1100"/>
            </a:pP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- Является ли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Montserrat Black" panose="020B0604020202020204" charset="-52"/>
              </a:rPr>
              <a:t>0 </a:t>
            </a: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натуральным             числом? </a:t>
            </a:r>
          </a:p>
          <a:p>
            <a:pPr marL="0" lvl="0" indent="0" algn="l">
              <a:spcAft>
                <a:spcPts val="700"/>
              </a:spcAft>
              <a:buClr>
                <a:schemeClr val="dk1"/>
              </a:buClr>
              <a:buSzPts val="1100"/>
            </a:pPr>
            <a:endParaRPr lang="ru-RU" sz="2100" dirty="0">
              <a:solidFill>
                <a:srgbClr val="364535"/>
              </a:solidFill>
              <a:latin typeface="Montserrat Black" panose="020B0604020202020204" charset="-52"/>
            </a:endParaRPr>
          </a:p>
          <a:p>
            <a:pPr marL="0" lvl="0" indent="0" algn="l">
              <a:spcAft>
                <a:spcPts val="700"/>
              </a:spcAft>
              <a:buClr>
                <a:schemeClr val="dk1"/>
              </a:buClr>
              <a:buSzPts val="1100"/>
            </a:pP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- Назовите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Montserrat Black" panose="020B0604020202020204" charset="-52"/>
              </a:rPr>
              <a:t>наименьшее</a:t>
            </a: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 натуральное число.</a:t>
            </a:r>
          </a:p>
          <a:p>
            <a:pPr marL="0" lvl="0" indent="0" algn="l">
              <a:spcAft>
                <a:spcPts val="700"/>
              </a:spcAft>
              <a:buClr>
                <a:schemeClr val="dk1"/>
              </a:buClr>
              <a:buSzPts val="1100"/>
            </a:pPr>
            <a:endParaRPr lang="ru-RU" sz="2100" dirty="0">
              <a:solidFill>
                <a:srgbClr val="364535"/>
              </a:solidFill>
              <a:latin typeface="Montserrat Black" panose="020B0604020202020204" charset="-52"/>
            </a:endParaRPr>
          </a:p>
          <a:p>
            <a:pPr marL="0" lvl="0" indent="0" algn="l" rtl="0">
              <a:spcBef>
                <a:spcPts val="0"/>
              </a:spcBef>
              <a:spcAft>
                <a:spcPts val="7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- Назовите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Montserrat Black" panose="020B0604020202020204" charset="-52"/>
              </a:rPr>
              <a:t>наибольшее</a:t>
            </a: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 натуральное   число.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50"/>
          <p:cNvSpPr txBox="1">
            <a:spLocks noGrp="1"/>
          </p:cNvSpPr>
          <p:nvPr>
            <p:ph type="title"/>
          </p:nvPr>
        </p:nvSpPr>
        <p:spPr>
          <a:xfrm>
            <a:off x="491819" y="845440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r>
              <a:rPr lang="ru-RU" dirty="0">
                <a:solidFill>
                  <a:srgbClr val="16537C"/>
                </a:solidFill>
              </a:rPr>
              <a:t>Решите уравнения:</a:t>
            </a:r>
            <a:endParaRPr dirty="0">
              <a:solidFill>
                <a:srgbClr val="16537C"/>
              </a:solidFill>
            </a:endParaRPr>
          </a:p>
        </p:txBody>
      </p:sp>
      <p:sp>
        <p:nvSpPr>
          <p:cNvPr id="743" name="Google Shape;743;p50"/>
          <p:cNvSpPr txBox="1">
            <a:spLocks noGrp="1"/>
          </p:cNvSpPr>
          <p:nvPr>
            <p:ph type="subTitle" idx="4294967295"/>
          </p:nvPr>
        </p:nvSpPr>
        <p:spPr>
          <a:xfrm>
            <a:off x="0" y="2466975"/>
            <a:ext cx="2114550" cy="471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4" name="Google Shape;744;p50"/>
          <p:cNvSpPr txBox="1">
            <a:spLocks noGrp="1"/>
          </p:cNvSpPr>
          <p:nvPr>
            <p:ph type="subTitle" idx="4294967295"/>
          </p:nvPr>
        </p:nvSpPr>
        <p:spPr>
          <a:xfrm>
            <a:off x="0" y="20970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745" name="Google Shape;745;p50"/>
          <p:cNvSpPr txBox="1">
            <a:spLocks noGrp="1"/>
          </p:cNvSpPr>
          <p:nvPr>
            <p:ph type="subTitle" idx="4294967295"/>
          </p:nvPr>
        </p:nvSpPr>
        <p:spPr>
          <a:xfrm>
            <a:off x="0" y="2466975"/>
            <a:ext cx="2114550" cy="471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6" name="Google Shape;746;p50"/>
          <p:cNvSpPr txBox="1">
            <a:spLocks noGrp="1"/>
          </p:cNvSpPr>
          <p:nvPr>
            <p:ph type="subTitle" idx="4294967295"/>
          </p:nvPr>
        </p:nvSpPr>
        <p:spPr>
          <a:xfrm>
            <a:off x="7029450" y="20970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747" name="Google Shape;747;p50"/>
          <p:cNvSpPr txBox="1">
            <a:spLocks noGrp="1"/>
          </p:cNvSpPr>
          <p:nvPr>
            <p:ph type="subTitle" idx="4294967295"/>
          </p:nvPr>
        </p:nvSpPr>
        <p:spPr>
          <a:xfrm>
            <a:off x="7029450" y="2466975"/>
            <a:ext cx="2114550" cy="471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8" name="Google Shape;748;p50"/>
          <p:cNvSpPr txBox="1">
            <a:spLocks noGrp="1"/>
          </p:cNvSpPr>
          <p:nvPr>
            <p:ph type="subTitle" idx="4294967295"/>
          </p:nvPr>
        </p:nvSpPr>
        <p:spPr>
          <a:xfrm>
            <a:off x="0" y="37607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9" name="Google Shape;749;p50"/>
          <p:cNvSpPr txBox="1">
            <a:spLocks noGrp="1"/>
          </p:cNvSpPr>
          <p:nvPr>
            <p:ph type="subTitle" idx="4294967295"/>
          </p:nvPr>
        </p:nvSpPr>
        <p:spPr>
          <a:xfrm>
            <a:off x="0" y="4130675"/>
            <a:ext cx="2114550" cy="473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50" name="Google Shape;750;p50"/>
          <p:cNvSpPr txBox="1">
            <a:spLocks noGrp="1"/>
          </p:cNvSpPr>
          <p:nvPr>
            <p:ph type="subTitle" idx="4294967295"/>
          </p:nvPr>
        </p:nvSpPr>
        <p:spPr>
          <a:xfrm>
            <a:off x="0" y="37607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751" name="Google Shape;751;p50"/>
          <p:cNvSpPr txBox="1">
            <a:spLocks noGrp="1"/>
          </p:cNvSpPr>
          <p:nvPr>
            <p:ph type="subTitle" idx="4294967295"/>
          </p:nvPr>
        </p:nvSpPr>
        <p:spPr>
          <a:xfrm>
            <a:off x="0" y="4130675"/>
            <a:ext cx="2114550" cy="473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52" name="Google Shape;752;p50"/>
          <p:cNvSpPr txBox="1">
            <a:spLocks noGrp="1"/>
          </p:cNvSpPr>
          <p:nvPr>
            <p:ph type="subTitle" idx="4294967295"/>
          </p:nvPr>
        </p:nvSpPr>
        <p:spPr>
          <a:xfrm>
            <a:off x="7029450" y="3760788"/>
            <a:ext cx="2114550" cy="4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   </a:t>
            </a:r>
            <a:endParaRPr dirty="0"/>
          </a:p>
        </p:txBody>
      </p:sp>
      <p:sp>
        <p:nvSpPr>
          <p:cNvPr id="753" name="Google Shape;753;p50"/>
          <p:cNvSpPr txBox="1">
            <a:spLocks noGrp="1"/>
          </p:cNvSpPr>
          <p:nvPr>
            <p:ph type="subTitle" idx="4294967295"/>
          </p:nvPr>
        </p:nvSpPr>
        <p:spPr>
          <a:xfrm>
            <a:off x="7029450" y="4130675"/>
            <a:ext cx="2114550" cy="473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742" name="Google Shape;742;p50"/>
          <p:cNvSpPr txBox="1">
            <a:spLocks noGrp="1"/>
          </p:cNvSpPr>
          <p:nvPr>
            <p:ph type="subTitle" idx="4294967295"/>
          </p:nvPr>
        </p:nvSpPr>
        <p:spPr>
          <a:xfrm>
            <a:off x="0" y="2224088"/>
            <a:ext cx="2857500" cy="119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  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410D1D-49DC-4E00-812F-AAE0F057E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47" y="1883024"/>
            <a:ext cx="5928853" cy="6990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5D0F9A-95B5-488E-931E-7D9ECCBEE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146" y="3334640"/>
            <a:ext cx="5928854" cy="625860"/>
          </a:xfrm>
          <a:prstGeom prst="rect">
            <a:avLst/>
          </a:prstGeom>
        </p:spPr>
      </p:pic>
      <p:sp>
        <p:nvSpPr>
          <p:cNvPr id="5" name="Стрелка: вправо с вырезом 4">
            <a:extLst>
              <a:ext uri="{FF2B5EF4-FFF2-40B4-BE49-F238E27FC236}">
                <a16:creationId xmlns:a16="http://schemas.microsoft.com/office/drawing/2014/main" id="{99648327-CE72-4119-9FAA-B3A6AC0027F9}"/>
              </a:ext>
            </a:extLst>
          </p:cNvPr>
          <p:cNvSpPr/>
          <p:nvPr/>
        </p:nvSpPr>
        <p:spPr>
          <a:xfrm>
            <a:off x="347330" y="1889829"/>
            <a:ext cx="1767220" cy="699094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86E56"/>
                </a:solidFill>
                <a:latin typeface="Montserrat Black" panose="020B0604020202020204" charset="-52"/>
              </a:rPr>
              <a:t>1 ВАРИАНТ</a:t>
            </a:r>
          </a:p>
        </p:txBody>
      </p:sp>
      <p:sp>
        <p:nvSpPr>
          <p:cNvPr id="45" name="Стрелка: вправо с вырезом 44">
            <a:extLst>
              <a:ext uri="{FF2B5EF4-FFF2-40B4-BE49-F238E27FC236}">
                <a16:creationId xmlns:a16="http://schemas.microsoft.com/office/drawing/2014/main" id="{C5E0DEDC-1A3D-461F-AE45-826292D9DFC5}"/>
              </a:ext>
            </a:extLst>
          </p:cNvPr>
          <p:cNvSpPr/>
          <p:nvPr/>
        </p:nvSpPr>
        <p:spPr>
          <a:xfrm>
            <a:off x="347330" y="1887223"/>
            <a:ext cx="1767220" cy="699094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86E56"/>
                </a:solidFill>
                <a:latin typeface="Montserrat Black" panose="020B0604020202020204" charset="-52"/>
              </a:rPr>
              <a:t>1 ВАРИАНТ</a:t>
            </a:r>
          </a:p>
        </p:txBody>
      </p:sp>
      <p:sp>
        <p:nvSpPr>
          <p:cNvPr id="8" name="Стрелка: вправо с вырезом 7">
            <a:extLst>
              <a:ext uri="{FF2B5EF4-FFF2-40B4-BE49-F238E27FC236}">
                <a16:creationId xmlns:a16="http://schemas.microsoft.com/office/drawing/2014/main" id="{FCD25431-14F9-45BE-9C47-D5FF96345AD0}"/>
              </a:ext>
            </a:extLst>
          </p:cNvPr>
          <p:cNvSpPr/>
          <p:nvPr/>
        </p:nvSpPr>
        <p:spPr>
          <a:xfrm>
            <a:off x="347330" y="3281916"/>
            <a:ext cx="1767220" cy="751368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86E56"/>
                </a:solidFill>
                <a:latin typeface="Montserrat Black" panose="020B0604020202020204" charset="-52"/>
              </a:rPr>
              <a:t>2 ВАРИАНТ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74861D-B983-4702-8AB0-FB3C0378B74A}"/>
              </a:ext>
            </a:extLst>
          </p:cNvPr>
          <p:cNvSpPr/>
          <p:nvPr/>
        </p:nvSpPr>
        <p:spPr>
          <a:xfrm>
            <a:off x="2468146" y="2658484"/>
            <a:ext cx="955538" cy="199930"/>
          </a:xfrm>
          <a:prstGeom prst="rect">
            <a:avLst/>
          </a:prstGeom>
          <a:solidFill>
            <a:srgbClr val="F6FBF6"/>
          </a:solidFill>
          <a:ln>
            <a:solidFill>
              <a:srgbClr val="2B8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C = 80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A2D9D2-9E11-4C17-90EF-B14F00382A46}"/>
              </a:ext>
            </a:extLst>
          </p:cNvPr>
          <p:cNvSpPr/>
          <p:nvPr/>
        </p:nvSpPr>
        <p:spPr>
          <a:xfrm>
            <a:off x="2468146" y="4033283"/>
            <a:ext cx="955538" cy="187377"/>
          </a:xfrm>
          <a:prstGeom prst="rect">
            <a:avLst/>
          </a:prstGeom>
          <a:solidFill>
            <a:srgbClr val="F6FBF6"/>
          </a:solidFill>
          <a:ln>
            <a:solidFill>
              <a:srgbClr val="2B8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A = 50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3A25C9-B3CB-4C4D-B80C-4629A2E16507}"/>
              </a:ext>
            </a:extLst>
          </p:cNvPr>
          <p:cNvSpPr/>
          <p:nvPr/>
        </p:nvSpPr>
        <p:spPr>
          <a:xfrm>
            <a:off x="4019107" y="2658484"/>
            <a:ext cx="955538" cy="199930"/>
          </a:xfrm>
          <a:prstGeom prst="rect">
            <a:avLst/>
          </a:prstGeom>
          <a:solidFill>
            <a:srgbClr val="F6FBF6"/>
          </a:solidFill>
          <a:ln>
            <a:solidFill>
              <a:srgbClr val="2B8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K = 7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9A573D-868F-4386-B530-41D42A57B45E}"/>
              </a:ext>
            </a:extLst>
          </p:cNvPr>
          <p:cNvSpPr/>
          <p:nvPr/>
        </p:nvSpPr>
        <p:spPr>
          <a:xfrm>
            <a:off x="4026195" y="4033283"/>
            <a:ext cx="955538" cy="187377"/>
          </a:xfrm>
          <a:prstGeom prst="rect">
            <a:avLst/>
          </a:prstGeom>
          <a:solidFill>
            <a:srgbClr val="F6FBF6"/>
          </a:solidFill>
          <a:ln>
            <a:solidFill>
              <a:srgbClr val="2B8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C = </a:t>
            </a:r>
            <a:r>
              <a:rPr lang="ru-RU" i="1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3F3AD67-C49C-45E8-8D3A-C9B0DB26327C}"/>
              </a:ext>
            </a:extLst>
          </p:cNvPr>
          <p:cNvSpPr/>
          <p:nvPr/>
        </p:nvSpPr>
        <p:spPr>
          <a:xfrm>
            <a:off x="5557284" y="2658484"/>
            <a:ext cx="955538" cy="199930"/>
          </a:xfrm>
          <a:prstGeom prst="rect">
            <a:avLst/>
          </a:prstGeom>
          <a:solidFill>
            <a:srgbClr val="F6FBF6"/>
          </a:solidFill>
          <a:ln>
            <a:solidFill>
              <a:srgbClr val="2B8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B = 44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129EBD0-1253-4156-84F3-3F76F2F7CC29}"/>
              </a:ext>
            </a:extLst>
          </p:cNvPr>
          <p:cNvSpPr/>
          <p:nvPr/>
        </p:nvSpPr>
        <p:spPr>
          <a:xfrm>
            <a:off x="5557284" y="4033282"/>
            <a:ext cx="878958" cy="187377"/>
          </a:xfrm>
          <a:prstGeom prst="rect">
            <a:avLst/>
          </a:prstGeom>
          <a:solidFill>
            <a:srgbClr val="F6FBF6"/>
          </a:solidFill>
          <a:ln>
            <a:solidFill>
              <a:srgbClr val="2B8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A = 22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5048BC3-9080-499A-8620-FE237C59BC5D}"/>
              </a:ext>
            </a:extLst>
          </p:cNvPr>
          <p:cNvSpPr/>
          <p:nvPr/>
        </p:nvSpPr>
        <p:spPr>
          <a:xfrm>
            <a:off x="7058627" y="2658484"/>
            <a:ext cx="955538" cy="199930"/>
          </a:xfrm>
          <a:prstGeom prst="rect">
            <a:avLst/>
          </a:prstGeom>
          <a:solidFill>
            <a:srgbClr val="F6FBF6"/>
          </a:solidFill>
          <a:ln>
            <a:solidFill>
              <a:srgbClr val="2B8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A = 690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FE03D7D-261F-4005-925A-4453E51203B7}"/>
              </a:ext>
            </a:extLst>
          </p:cNvPr>
          <p:cNvSpPr/>
          <p:nvPr/>
        </p:nvSpPr>
        <p:spPr>
          <a:xfrm>
            <a:off x="7029450" y="4033282"/>
            <a:ext cx="878958" cy="187377"/>
          </a:xfrm>
          <a:prstGeom prst="rect">
            <a:avLst/>
          </a:prstGeom>
          <a:solidFill>
            <a:srgbClr val="F6FBF6"/>
          </a:solidFill>
          <a:ln>
            <a:solidFill>
              <a:srgbClr val="2B8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i="1" dirty="0">
                <a:solidFill>
                  <a:schemeClr val="tx1"/>
                </a:solidFill>
              </a:rPr>
              <a:t>x = 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488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9"/>
          <p:cNvSpPr txBox="1">
            <a:spLocks noGrp="1"/>
          </p:cNvSpPr>
          <p:nvPr>
            <p:ph type="title" idx="8"/>
          </p:nvPr>
        </p:nvSpPr>
        <p:spPr>
          <a:xfrm>
            <a:off x="576879" y="483026"/>
            <a:ext cx="57034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586E56"/>
                </a:solidFill>
              </a:rPr>
              <a:t>Расположите действия в примере по порядку.</a:t>
            </a:r>
            <a:endParaRPr sz="2400" dirty="0">
              <a:solidFill>
                <a:srgbClr val="586E56"/>
              </a:solidFill>
            </a:endParaRPr>
          </a:p>
        </p:txBody>
      </p:sp>
      <p:sp>
        <p:nvSpPr>
          <p:cNvPr id="453" name="Google Shape;453;p39"/>
          <p:cNvSpPr txBox="1">
            <a:spLocks noGrp="1"/>
          </p:cNvSpPr>
          <p:nvPr>
            <p:ph type="subTitle" idx="1"/>
          </p:nvPr>
        </p:nvSpPr>
        <p:spPr>
          <a:xfrm>
            <a:off x="3428588" y="2062715"/>
            <a:ext cx="448752" cy="518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  <p:sp>
        <p:nvSpPr>
          <p:cNvPr id="454" name="Google Shape;454;p39"/>
          <p:cNvSpPr txBox="1">
            <a:spLocks noGrp="1"/>
          </p:cNvSpPr>
          <p:nvPr>
            <p:ph type="subTitle" idx="5"/>
          </p:nvPr>
        </p:nvSpPr>
        <p:spPr>
          <a:xfrm>
            <a:off x="5040280" y="4477063"/>
            <a:ext cx="2032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sp>
        <p:nvSpPr>
          <p:cNvPr id="455" name="Google Shape;455;p39"/>
          <p:cNvSpPr txBox="1">
            <a:spLocks noGrp="1"/>
          </p:cNvSpPr>
          <p:nvPr>
            <p:ph type="title"/>
          </p:nvPr>
        </p:nvSpPr>
        <p:spPr>
          <a:xfrm>
            <a:off x="1651591" y="2424224"/>
            <a:ext cx="5784111" cy="710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000" dirty="0">
                <a:solidFill>
                  <a:schemeClr val="bg1">
                    <a:lumMod val="25000"/>
                  </a:schemeClr>
                </a:solidFill>
              </a:rPr>
              <a:t>44 + 4 × 8 : 2 – 17 =</a:t>
            </a:r>
            <a:endParaRPr sz="40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459" name="Google Shape;459;p39"/>
          <p:cNvSpPr txBox="1">
            <a:spLocks noGrp="1"/>
          </p:cNvSpPr>
          <p:nvPr>
            <p:ph type="title" idx="6"/>
          </p:nvPr>
        </p:nvSpPr>
        <p:spPr>
          <a:xfrm>
            <a:off x="6640417" y="2322117"/>
            <a:ext cx="20325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rgbClr val="C00000"/>
                </a:solidFill>
              </a:rPr>
              <a:t> </a:t>
            </a:r>
            <a:endParaRPr sz="4800" dirty="0">
              <a:solidFill>
                <a:srgbClr val="C00000"/>
              </a:solidFill>
            </a:endParaRPr>
          </a:p>
        </p:txBody>
      </p:sp>
      <p:sp>
        <p:nvSpPr>
          <p:cNvPr id="460" name="Google Shape;460;p39"/>
          <p:cNvSpPr txBox="1">
            <a:spLocks noGrp="1"/>
          </p:cNvSpPr>
          <p:nvPr>
            <p:ph type="subTitle" idx="7"/>
          </p:nvPr>
        </p:nvSpPr>
        <p:spPr>
          <a:xfrm>
            <a:off x="4572000" y="3991061"/>
            <a:ext cx="2032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sp>
        <p:nvSpPr>
          <p:cNvPr id="33" name="Google Shape;453;p39">
            <a:extLst>
              <a:ext uri="{FF2B5EF4-FFF2-40B4-BE49-F238E27FC236}">
                <a16:creationId xmlns:a16="http://schemas.microsoft.com/office/drawing/2014/main" id="{62548856-4530-42DE-9C4A-285C16D61195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319270" y="2062715"/>
            <a:ext cx="448752" cy="5850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  <p:sp>
        <p:nvSpPr>
          <p:cNvPr id="34" name="Google Shape;453;p39">
            <a:extLst>
              <a:ext uri="{FF2B5EF4-FFF2-40B4-BE49-F238E27FC236}">
                <a16:creationId xmlns:a16="http://schemas.microsoft.com/office/drawing/2014/main" id="{DAAEEB19-DFC9-421D-8830-B6A223245E0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444525" y="2076135"/>
            <a:ext cx="559920" cy="348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  <p:sp>
        <p:nvSpPr>
          <p:cNvPr id="35" name="Google Shape;453;p39">
            <a:extLst>
              <a:ext uri="{FF2B5EF4-FFF2-40B4-BE49-F238E27FC236}">
                <a16:creationId xmlns:a16="http://schemas.microsoft.com/office/drawing/2014/main" id="{BCC5493A-CC22-4691-BE18-925E894B557B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5209952" y="2032754"/>
            <a:ext cx="553625" cy="434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9"/>
          <p:cNvSpPr txBox="1">
            <a:spLocks noGrp="1"/>
          </p:cNvSpPr>
          <p:nvPr>
            <p:ph type="title" idx="8"/>
          </p:nvPr>
        </p:nvSpPr>
        <p:spPr>
          <a:xfrm>
            <a:off x="576879" y="483026"/>
            <a:ext cx="57034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586E56"/>
                </a:solidFill>
              </a:rPr>
              <a:t>Расположите действия в примере по порядку.</a:t>
            </a:r>
            <a:endParaRPr sz="2400" dirty="0">
              <a:solidFill>
                <a:srgbClr val="586E56"/>
              </a:solidFill>
            </a:endParaRPr>
          </a:p>
        </p:txBody>
      </p:sp>
      <p:sp>
        <p:nvSpPr>
          <p:cNvPr id="453" name="Google Shape;453;p39"/>
          <p:cNvSpPr txBox="1">
            <a:spLocks noGrp="1"/>
          </p:cNvSpPr>
          <p:nvPr>
            <p:ph type="subTitle" idx="1"/>
          </p:nvPr>
        </p:nvSpPr>
        <p:spPr>
          <a:xfrm>
            <a:off x="3428588" y="2062715"/>
            <a:ext cx="448752" cy="518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1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  <p:sp>
        <p:nvSpPr>
          <p:cNvPr id="454" name="Google Shape;454;p39"/>
          <p:cNvSpPr txBox="1">
            <a:spLocks noGrp="1"/>
          </p:cNvSpPr>
          <p:nvPr>
            <p:ph type="subTitle" idx="5"/>
          </p:nvPr>
        </p:nvSpPr>
        <p:spPr>
          <a:xfrm>
            <a:off x="5040280" y="4477063"/>
            <a:ext cx="2032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sp>
        <p:nvSpPr>
          <p:cNvPr id="455" name="Google Shape;455;p39"/>
          <p:cNvSpPr txBox="1">
            <a:spLocks noGrp="1"/>
          </p:cNvSpPr>
          <p:nvPr>
            <p:ph type="title"/>
          </p:nvPr>
        </p:nvSpPr>
        <p:spPr>
          <a:xfrm>
            <a:off x="1651591" y="2424224"/>
            <a:ext cx="5784111" cy="710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000" dirty="0">
                <a:solidFill>
                  <a:schemeClr val="bg1">
                    <a:lumMod val="25000"/>
                  </a:schemeClr>
                </a:solidFill>
              </a:rPr>
              <a:t>44 + 4 × 8 : 2 – 17 =</a:t>
            </a:r>
            <a:endParaRPr sz="40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459" name="Google Shape;459;p39"/>
          <p:cNvSpPr txBox="1">
            <a:spLocks noGrp="1"/>
          </p:cNvSpPr>
          <p:nvPr>
            <p:ph type="title" idx="6"/>
          </p:nvPr>
        </p:nvSpPr>
        <p:spPr>
          <a:xfrm>
            <a:off x="6640417" y="2322117"/>
            <a:ext cx="20325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rgbClr val="C00000"/>
                </a:solidFill>
              </a:rPr>
              <a:t> </a:t>
            </a:r>
            <a:endParaRPr sz="4800" dirty="0">
              <a:solidFill>
                <a:srgbClr val="C00000"/>
              </a:solidFill>
            </a:endParaRPr>
          </a:p>
        </p:txBody>
      </p:sp>
      <p:sp>
        <p:nvSpPr>
          <p:cNvPr id="460" name="Google Shape;460;p39"/>
          <p:cNvSpPr txBox="1">
            <a:spLocks noGrp="1"/>
          </p:cNvSpPr>
          <p:nvPr>
            <p:ph type="subTitle" idx="7"/>
          </p:nvPr>
        </p:nvSpPr>
        <p:spPr>
          <a:xfrm>
            <a:off x="4572000" y="3991061"/>
            <a:ext cx="2032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sp>
        <p:nvSpPr>
          <p:cNvPr id="33" name="Google Shape;453;p39">
            <a:extLst>
              <a:ext uri="{FF2B5EF4-FFF2-40B4-BE49-F238E27FC236}">
                <a16:creationId xmlns:a16="http://schemas.microsoft.com/office/drawing/2014/main" id="{62548856-4530-42DE-9C4A-285C16D61195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319270" y="2062715"/>
            <a:ext cx="448752" cy="5850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  <p:sp>
        <p:nvSpPr>
          <p:cNvPr id="34" name="Google Shape;453;p39">
            <a:extLst>
              <a:ext uri="{FF2B5EF4-FFF2-40B4-BE49-F238E27FC236}">
                <a16:creationId xmlns:a16="http://schemas.microsoft.com/office/drawing/2014/main" id="{DAAEEB19-DFC9-421D-8830-B6A223245E0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444525" y="2076135"/>
            <a:ext cx="559920" cy="348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  <p:sp>
        <p:nvSpPr>
          <p:cNvPr id="35" name="Google Shape;453;p39">
            <a:extLst>
              <a:ext uri="{FF2B5EF4-FFF2-40B4-BE49-F238E27FC236}">
                <a16:creationId xmlns:a16="http://schemas.microsoft.com/office/drawing/2014/main" id="{BCC5493A-CC22-4691-BE18-925E894B557B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5209952" y="2032754"/>
            <a:ext cx="553625" cy="434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70426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9"/>
          <p:cNvSpPr txBox="1">
            <a:spLocks noGrp="1"/>
          </p:cNvSpPr>
          <p:nvPr>
            <p:ph type="title" idx="8"/>
          </p:nvPr>
        </p:nvSpPr>
        <p:spPr>
          <a:xfrm>
            <a:off x="576879" y="483026"/>
            <a:ext cx="57034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586E56"/>
                </a:solidFill>
              </a:rPr>
              <a:t>Расположите действия в примере по порядку.</a:t>
            </a:r>
            <a:endParaRPr sz="2400" dirty="0">
              <a:solidFill>
                <a:srgbClr val="586E56"/>
              </a:solidFill>
            </a:endParaRPr>
          </a:p>
        </p:txBody>
      </p:sp>
      <p:sp>
        <p:nvSpPr>
          <p:cNvPr id="453" name="Google Shape;453;p39"/>
          <p:cNvSpPr txBox="1">
            <a:spLocks noGrp="1"/>
          </p:cNvSpPr>
          <p:nvPr>
            <p:ph type="subTitle" idx="1"/>
          </p:nvPr>
        </p:nvSpPr>
        <p:spPr>
          <a:xfrm>
            <a:off x="3428588" y="2062715"/>
            <a:ext cx="448752" cy="518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1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  <p:sp>
        <p:nvSpPr>
          <p:cNvPr id="454" name="Google Shape;454;p39"/>
          <p:cNvSpPr txBox="1">
            <a:spLocks noGrp="1"/>
          </p:cNvSpPr>
          <p:nvPr>
            <p:ph type="subTitle" idx="5"/>
          </p:nvPr>
        </p:nvSpPr>
        <p:spPr>
          <a:xfrm>
            <a:off x="5040280" y="4477063"/>
            <a:ext cx="2032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sp>
        <p:nvSpPr>
          <p:cNvPr id="455" name="Google Shape;455;p39"/>
          <p:cNvSpPr txBox="1">
            <a:spLocks noGrp="1"/>
          </p:cNvSpPr>
          <p:nvPr>
            <p:ph type="title"/>
          </p:nvPr>
        </p:nvSpPr>
        <p:spPr>
          <a:xfrm>
            <a:off x="1651591" y="2424224"/>
            <a:ext cx="5784111" cy="710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000" dirty="0">
                <a:solidFill>
                  <a:schemeClr val="bg1">
                    <a:lumMod val="25000"/>
                  </a:schemeClr>
                </a:solidFill>
              </a:rPr>
              <a:t>44 + 4 × 8 : 2 – 17 =</a:t>
            </a:r>
            <a:endParaRPr sz="40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459" name="Google Shape;459;p39"/>
          <p:cNvSpPr txBox="1">
            <a:spLocks noGrp="1"/>
          </p:cNvSpPr>
          <p:nvPr>
            <p:ph type="title" idx="6"/>
          </p:nvPr>
        </p:nvSpPr>
        <p:spPr>
          <a:xfrm>
            <a:off x="6640417" y="2322117"/>
            <a:ext cx="20325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rgbClr val="C00000"/>
                </a:solidFill>
              </a:rPr>
              <a:t>  </a:t>
            </a:r>
            <a:endParaRPr sz="4800" dirty="0">
              <a:solidFill>
                <a:srgbClr val="C00000"/>
              </a:solidFill>
            </a:endParaRPr>
          </a:p>
        </p:txBody>
      </p:sp>
      <p:sp>
        <p:nvSpPr>
          <p:cNvPr id="460" name="Google Shape;460;p39"/>
          <p:cNvSpPr txBox="1">
            <a:spLocks noGrp="1"/>
          </p:cNvSpPr>
          <p:nvPr>
            <p:ph type="subTitle" idx="7"/>
          </p:nvPr>
        </p:nvSpPr>
        <p:spPr>
          <a:xfrm>
            <a:off x="4572000" y="3991061"/>
            <a:ext cx="2032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sp>
        <p:nvSpPr>
          <p:cNvPr id="33" name="Google Shape;453;p39">
            <a:extLst>
              <a:ext uri="{FF2B5EF4-FFF2-40B4-BE49-F238E27FC236}">
                <a16:creationId xmlns:a16="http://schemas.microsoft.com/office/drawing/2014/main" id="{62548856-4530-42DE-9C4A-285C16D61195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319270" y="2062715"/>
            <a:ext cx="448752" cy="5850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2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  <p:sp>
        <p:nvSpPr>
          <p:cNvPr id="34" name="Google Shape;453;p39">
            <a:extLst>
              <a:ext uri="{FF2B5EF4-FFF2-40B4-BE49-F238E27FC236}">
                <a16:creationId xmlns:a16="http://schemas.microsoft.com/office/drawing/2014/main" id="{DAAEEB19-DFC9-421D-8830-B6A223245E0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444525" y="2076135"/>
            <a:ext cx="559920" cy="348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362C014-B6D4-4411-BD71-060C7342CF12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8024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9"/>
          <p:cNvSpPr txBox="1">
            <a:spLocks noGrp="1"/>
          </p:cNvSpPr>
          <p:nvPr>
            <p:ph type="title" idx="8"/>
          </p:nvPr>
        </p:nvSpPr>
        <p:spPr>
          <a:xfrm>
            <a:off x="576879" y="483026"/>
            <a:ext cx="57034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586E56"/>
                </a:solidFill>
              </a:rPr>
              <a:t>Расположите действия в примере по порядку.</a:t>
            </a:r>
            <a:endParaRPr sz="2400" dirty="0">
              <a:solidFill>
                <a:srgbClr val="586E56"/>
              </a:solidFill>
            </a:endParaRPr>
          </a:p>
        </p:txBody>
      </p:sp>
      <p:sp>
        <p:nvSpPr>
          <p:cNvPr id="453" name="Google Shape;453;p39"/>
          <p:cNvSpPr txBox="1">
            <a:spLocks noGrp="1"/>
          </p:cNvSpPr>
          <p:nvPr>
            <p:ph type="subTitle" idx="1"/>
          </p:nvPr>
        </p:nvSpPr>
        <p:spPr>
          <a:xfrm>
            <a:off x="3428588" y="2062715"/>
            <a:ext cx="448752" cy="518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1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  <p:sp>
        <p:nvSpPr>
          <p:cNvPr id="454" name="Google Shape;454;p39"/>
          <p:cNvSpPr txBox="1">
            <a:spLocks noGrp="1"/>
          </p:cNvSpPr>
          <p:nvPr>
            <p:ph type="subTitle" idx="5"/>
          </p:nvPr>
        </p:nvSpPr>
        <p:spPr>
          <a:xfrm>
            <a:off x="5040280" y="4477063"/>
            <a:ext cx="2032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sp>
        <p:nvSpPr>
          <p:cNvPr id="455" name="Google Shape;455;p39"/>
          <p:cNvSpPr txBox="1">
            <a:spLocks noGrp="1"/>
          </p:cNvSpPr>
          <p:nvPr>
            <p:ph type="title"/>
          </p:nvPr>
        </p:nvSpPr>
        <p:spPr>
          <a:xfrm>
            <a:off x="1651591" y="2424224"/>
            <a:ext cx="5784111" cy="710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000" dirty="0">
                <a:solidFill>
                  <a:schemeClr val="bg1">
                    <a:lumMod val="25000"/>
                  </a:schemeClr>
                </a:solidFill>
              </a:rPr>
              <a:t>44 + 4 × 8 : 2 – 17 =</a:t>
            </a:r>
            <a:endParaRPr sz="40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459" name="Google Shape;459;p39"/>
          <p:cNvSpPr txBox="1">
            <a:spLocks noGrp="1"/>
          </p:cNvSpPr>
          <p:nvPr>
            <p:ph type="title" idx="6"/>
          </p:nvPr>
        </p:nvSpPr>
        <p:spPr>
          <a:xfrm>
            <a:off x="6640417" y="2322117"/>
            <a:ext cx="20325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rgbClr val="C00000"/>
                </a:solidFill>
              </a:rPr>
              <a:t>   </a:t>
            </a:r>
            <a:endParaRPr sz="4800" dirty="0">
              <a:solidFill>
                <a:srgbClr val="C00000"/>
              </a:solidFill>
            </a:endParaRPr>
          </a:p>
        </p:txBody>
      </p:sp>
      <p:sp>
        <p:nvSpPr>
          <p:cNvPr id="460" name="Google Shape;460;p39"/>
          <p:cNvSpPr txBox="1">
            <a:spLocks noGrp="1"/>
          </p:cNvSpPr>
          <p:nvPr>
            <p:ph type="subTitle" idx="7"/>
          </p:nvPr>
        </p:nvSpPr>
        <p:spPr>
          <a:xfrm>
            <a:off x="4572000" y="3991061"/>
            <a:ext cx="2032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sp>
        <p:nvSpPr>
          <p:cNvPr id="33" name="Google Shape;453;p39">
            <a:extLst>
              <a:ext uri="{FF2B5EF4-FFF2-40B4-BE49-F238E27FC236}">
                <a16:creationId xmlns:a16="http://schemas.microsoft.com/office/drawing/2014/main" id="{62548856-4530-42DE-9C4A-285C16D61195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319270" y="2062715"/>
            <a:ext cx="448752" cy="5850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2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  <p:sp>
        <p:nvSpPr>
          <p:cNvPr id="34" name="Google Shape;453;p39">
            <a:extLst>
              <a:ext uri="{FF2B5EF4-FFF2-40B4-BE49-F238E27FC236}">
                <a16:creationId xmlns:a16="http://schemas.microsoft.com/office/drawing/2014/main" id="{DAAEEB19-DFC9-421D-8830-B6A223245E0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444525" y="2076135"/>
            <a:ext cx="559920" cy="348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3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  <p:sp>
        <p:nvSpPr>
          <p:cNvPr id="35" name="Google Shape;453;p39">
            <a:extLst>
              <a:ext uri="{FF2B5EF4-FFF2-40B4-BE49-F238E27FC236}">
                <a16:creationId xmlns:a16="http://schemas.microsoft.com/office/drawing/2014/main" id="{BCC5493A-CC22-4691-BE18-925E894B557B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5209952" y="2032754"/>
            <a:ext cx="553625" cy="434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  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28931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9"/>
          <p:cNvSpPr txBox="1">
            <a:spLocks noGrp="1"/>
          </p:cNvSpPr>
          <p:nvPr>
            <p:ph type="title" idx="8"/>
          </p:nvPr>
        </p:nvSpPr>
        <p:spPr>
          <a:xfrm>
            <a:off x="576879" y="483026"/>
            <a:ext cx="57034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586E56"/>
                </a:solidFill>
              </a:rPr>
              <a:t>Расположите действия в примере по порядку.</a:t>
            </a:r>
            <a:endParaRPr sz="2400" dirty="0">
              <a:solidFill>
                <a:srgbClr val="586E56"/>
              </a:solidFill>
            </a:endParaRPr>
          </a:p>
        </p:txBody>
      </p:sp>
      <p:sp>
        <p:nvSpPr>
          <p:cNvPr id="453" name="Google Shape;453;p39"/>
          <p:cNvSpPr txBox="1">
            <a:spLocks noGrp="1"/>
          </p:cNvSpPr>
          <p:nvPr>
            <p:ph type="subTitle" idx="1"/>
          </p:nvPr>
        </p:nvSpPr>
        <p:spPr>
          <a:xfrm>
            <a:off x="3428588" y="2062715"/>
            <a:ext cx="448752" cy="518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1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  <p:sp>
        <p:nvSpPr>
          <p:cNvPr id="454" name="Google Shape;454;p39"/>
          <p:cNvSpPr txBox="1">
            <a:spLocks noGrp="1"/>
          </p:cNvSpPr>
          <p:nvPr>
            <p:ph type="subTitle" idx="5"/>
          </p:nvPr>
        </p:nvSpPr>
        <p:spPr>
          <a:xfrm>
            <a:off x="5040280" y="4477063"/>
            <a:ext cx="2032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sp>
        <p:nvSpPr>
          <p:cNvPr id="455" name="Google Shape;455;p39"/>
          <p:cNvSpPr txBox="1">
            <a:spLocks noGrp="1"/>
          </p:cNvSpPr>
          <p:nvPr>
            <p:ph type="title"/>
          </p:nvPr>
        </p:nvSpPr>
        <p:spPr>
          <a:xfrm>
            <a:off x="1651591" y="2424224"/>
            <a:ext cx="5784111" cy="710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000" dirty="0">
                <a:solidFill>
                  <a:schemeClr val="bg1">
                    <a:lumMod val="25000"/>
                  </a:schemeClr>
                </a:solidFill>
              </a:rPr>
              <a:t>44 + 4 × 8 : 2 – 17 =</a:t>
            </a:r>
            <a:endParaRPr sz="40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459" name="Google Shape;459;p39"/>
          <p:cNvSpPr txBox="1">
            <a:spLocks noGrp="1"/>
          </p:cNvSpPr>
          <p:nvPr>
            <p:ph type="title" idx="6"/>
          </p:nvPr>
        </p:nvSpPr>
        <p:spPr>
          <a:xfrm>
            <a:off x="6640417" y="2322117"/>
            <a:ext cx="20325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rgbClr val="C00000"/>
                </a:solidFill>
              </a:rPr>
              <a:t>  </a:t>
            </a:r>
            <a:endParaRPr sz="4800" dirty="0">
              <a:solidFill>
                <a:srgbClr val="C00000"/>
              </a:solidFill>
            </a:endParaRPr>
          </a:p>
        </p:txBody>
      </p:sp>
      <p:sp>
        <p:nvSpPr>
          <p:cNvPr id="460" name="Google Shape;460;p39"/>
          <p:cNvSpPr txBox="1">
            <a:spLocks noGrp="1"/>
          </p:cNvSpPr>
          <p:nvPr>
            <p:ph type="subTitle" idx="7"/>
          </p:nvPr>
        </p:nvSpPr>
        <p:spPr>
          <a:xfrm>
            <a:off x="4572000" y="3991061"/>
            <a:ext cx="2032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sp>
        <p:nvSpPr>
          <p:cNvPr id="33" name="Google Shape;453;p39">
            <a:extLst>
              <a:ext uri="{FF2B5EF4-FFF2-40B4-BE49-F238E27FC236}">
                <a16:creationId xmlns:a16="http://schemas.microsoft.com/office/drawing/2014/main" id="{62548856-4530-42DE-9C4A-285C16D61195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319270" y="2062715"/>
            <a:ext cx="448752" cy="5850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2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  <p:sp>
        <p:nvSpPr>
          <p:cNvPr id="34" name="Google Shape;453;p39">
            <a:extLst>
              <a:ext uri="{FF2B5EF4-FFF2-40B4-BE49-F238E27FC236}">
                <a16:creationId xmlns:a16="http://schemas.microsoft.com/office/drawing/2014/main" id="{DAAEEB19-DFC9-421D-8830-B6A223245E0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444525" y="2076135"/>
            <a:ext cx="559920" cy="348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3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  <p:sp>
        <p:nvSpPr>
          <p:cNvPr id="35" name="Google Shape;453;p39">
            <a:extLst>
              <a:ext uri="{FF2B5EF4-FFF2-40B4-BE49-F238E27FC236}">
                <a16:creationId xmlns:a16="http://schemas.microsoft.com/office/drawing/2014/main" id="{BCC5493A-CC22-4691-BE18-925E894B557B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5209952" y="2032754"/>
            <a:ext cx="553625" cy="434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4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36345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9"/>
          <p:cNvSpPr txBox="1">
            <a:spLocks noGrp="1"/>
          </p:cNvSpPr>
          <p:nvPr>
            <p:ph type="title" idx="8"/>
          </p:nvPr>
        </p:nvSpPr>
        <p:spPr>
          <a:xfrm>
            <a:off x="576879" y="483026"/>
            <a:ext cx="57034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586E56"/>
                </a:solidFill>
              </a:rPr>
              <a:t>Расположите действия в примере по порядку.</a:t>
            </a:r>
            <a:endParaRPr sz="2400" dirty="0">
              <a:solidFill>
                <a:srgbClr val="586E56"/>
              </a:solidFill>
            </a:endParaRPr>
          </a:p>
        </p:txBody>
      </p:sp>
      <p:sp>
        <p:nvSpPr>
          <p:cNvPr id="453" name="Google Shape;453;p39"/>
          <p:cNvSpPr txBox="1">
            <a:spLocks noGrp="1"/>
          </p:cNvSpPr>
          <p:nvPr>
            <p:ph type="subTitle" idx="1"/>
          </p:nvPr>
        </p:nvSpPr>
        <p:spPr>
          <a:xfrm>
            <a:off x="3428588" y="2062715"/>
            <a:ext cx="448752" cy="518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1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  <p:sp>
        <p:nvSpPr>
          <p:cNvPr id="454" name="Google Shape;454;p39"/>
          <p:cNvSpPr txBox="1">
            <a:spLocks noGrp="1"/>
          </p:cNvSpPr>
          <p:nvPr>
            <p:ph type="subTitle" idx="5"/>
          </p:nvPr>
        </p:nvSpPr>
        <p:spPr>
          <a:xfrm>
            <a:off x="5040280" y="4477063"/>
            <a:ext cx="2032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sp>
        <p:nvSpPr>
          <p:cNvPr id="455" name="Google Shape;455;p39"/>
          <p:cNvSpPr txBox="1">
            <a:spLocks noGrp="1"/>
          </p:cNvSpPr>
          <p:nvPr>
            <p:ph type="title"/>
          </p:nvPr>
        </p:nvSpPr>
        <p:spPr>
          <a:xfrm>
            <a:off x="1651591" y="2424224"/>
            <a:ext cx="5784111" cy="710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000" dirty="0">
                <a:solidFill>
                  <a:schemeClr val="bg1">
                    <a:lumMod val="25000"/>
                  </a:schemeClr>
                </a:solidFill>
              </a:rPr>
              <a:t>44 + 4 × 8 : 2 – 17 =</a:t>
            </a:r>
            <a:endParaRPr sz="40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459" name="Google Shape;459;p39"/>
          <p:cNvSpPr txBox="1">
            <a:spLocks noGrp="1"/>
          </p:cNvSpPr>
          <p:nvPr>
            <p:ph type="title" idx="6"/>
          </p:nvPr>
        </p:nvSpPr>
        <p:spPr>
          <a:xfrm>
            <a:off x="6640417" y="2322117"/>
            <a:ext cx="20325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rgbClr val="C00000"/>
                </a:solidFill>
              </a:rPr>
              <a:t>43</a:t>
            </a:r>
            <a:endParaRPr sz="4800" dirty="0">
              <a:solidFill>
                <a:srgbClr val="C00000"/>
              </a:solidFill>
            </a:endParaRPr>
          </a:p>
        </p:txBody>
      </p:sp>
      <p:sp>
        <p:nvSpPr>
          <p:cNvPr id="460" name="Google Shape;460;p39"/>
          <p:cNvSpPr txBox="1">
            <a:spLocks noGrp="1"/>
          </p:cNvSpPr>
          <p:nvPr>
            <p:ph type="subTitle" idx="7"/>
          </p:nvPr>
        </p:nvSpPr>
        <p:spPr>
          <a:xfrm>
            <a:off x="4572000" y="3991061"/>
            <a:ext cx="2032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sp>
        <p:nvSpPr>
          <p:cNvPr id="33" name="Google Shape;453;p39">
            <a:extLst>
              <a:ext uri="{FF2B5EF4-FFF2-40B4-BE49-F238E27FC236}">
                <a16:creationId xmlns:a16="http://schemas.microsoft.com/office/drawing/2014/main" id="{62548856-4530-42DE-9C4A-285C16D61195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319270" y="2062715"/>
            <a:ext cx="448752" cy="5850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2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  <p:sp>
        <p:nvSpPr>
          <p:cNvPr id="34" name="Google Shape;453;p39">
            <a:extLst>
              <a:ext uri="{FF2B5EF4-FFF2-40B4-BE49-F238E27FC236}">
                <a16:creationId xmlns:a16="http://schemas.microsoft.com/office/drawing/2014/main" id="{DAAEEB19-DFC9-421D-8830-B6A223245E0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444525" y="2076135"/>
            <a:ext cx="559920" cy="348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3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  <p:sp>
        <p:nvSpPr>
          <p:cNvPr id="35" name="Google Shape;453;p39">
            <a:extLst>
              <a:ext uri="{FF2B5EF4-FFF2-40B4-BE49-F238E27FC236}">
                <a16:creationId xmlns:a16="http://schemas.microsoft.com/office/drawing/2014/main" id="{BCC5493A-CC22-4691-BE18-925E894B557B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5209952" y="2032754"/>
            <a:ext cx="553625" cy="434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6537C"/>
                </a:solidFill>
                <a:latin typeface="Montserrat Black" panose="020B0604020202020204" charset="-52"/>
              </a:rPr>
              <a:t> 4 </a:t>
            </a:r>
            <a:endParaRPr sz="2400" dirty="0">
              <a:solidFill>
                <a:srgbClr val="16537C"/>
              </a:solidFill>
              <a:latin typeface="Montserrat Black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41143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1"/>
          <p:cNvSpPr txBox="1">
            <a:spLocks noGrp="1"/>
          </p:cNvSpPr>
          <p:nvPr>
            <p:ph type="title"/>
          </p:nvPr>
        </p:nvSpPr>
        <p:spPr>
          <a:xfrm>
            <a:off x="747000" y="855112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</a:rPr>
              <a:t>Найдите значение выражений: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98" name="Google Shape;498;p41"/>
          <p:cNvSpPr txBox="1"/>
          <p:nvPr/>
        </p:nvSpPr>
        <p:spPr>
          <a:xfrm flipH="1">
            <a:off x="1023446" y="2153645"/>
            <a:ext cx="676748" cy="20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99" name="Google Shape;499;p41"/>
          <p:cNvSpPr txBox="1"/>
          <p:nvPr/>
        </p:nvSpPr>
        <p:spPr>
          <a:xfrm flipH="1">
            <a:off x="882694" y="3288256"/>
            <a:ext cx="8175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endParaRPr lang="en-US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00" name="Google Shape;500;p41"/>
          <p:cNvSpPr txBox="1"/>
          <p:nvPr/>
        </p:nvSpPr>
        <p:spPr>
          <a:xfrm flipH="1">
            <a:off x="882707" y="2465527"/>
            <a:ext cx="8175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en-US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1" name="Google Shape;501;p41"/>
          <p:cNvSpPr txBox="1"/>
          <p:nvPr/>
        </p:nvSpPr>
        <p:spPr>
          <a:xfrm flipH="1">
            <a:off x="1023446" y="2913534"/>
            <a:ext cx="8175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lnSpc>
                <a:spcPct val="115000"/>
              </a:lnSpc>
              <a:spcAft>
                <a:spcPts val="1600"/>
              </a:spcAft>
            </a:pPr>
            <a:endParaRPr lang="en-US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r">
              <a:lnSpc>
                <a:spcPct val="115000"/>
              </a:lnSpc>
              <a:spcAft>
                <a:spcPts val="1600"/>
              </a:spcAft>
            </a:pPr>
            <a:endParaRPr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p41"/>
          <p:cNvSpPr txBox="1"/>
          <p:nvPr/>
        </p:nvSpPr>
        <p:spPr>
          <a:xfrm flipH="1">
            <a:off x="882707" y="3699472"/>
            <a:ext cx="8175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en-US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p41"/>
          <p:cNvSpPr txBox="1"/>
          <p:nvPr/>
        </p:nvSpPr>
        <p:spPr>
          <a:xfrm flipH="1">
            <a:off x="882707" y="4110698"/>
            <a:ext cx="8175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en-US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A3BC42-31DE-4EC3-B82F-8C9C5366F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820" y="1705676"/>
            <a:ext cx="6011955" cy="268271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53"/>
          <p:cNvSpPr txBox="1">
            <a:spLocks noGrp="1"/>
          </p:cNvSpPr>
          <p:nvPr>
            <p:ph type="title"/>
          </p:nvPr>
        </p:nvSpPr>
        <p:spPr>
          <a:xfrm>
            <a:off x="442200" y="559580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2060"/>
                </a:solidFill>
              </a:rPr>
              <a:t>Решите примеры и соберите загаданное слово.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428ED9-E98D-41DA-A68D-DE0786234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4FFA35-E3A0-4CC7-87C0-ACDCF939D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57" y="1708483"/>
            <a:ext cx="5181584" cy="16725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C52B87-57DC-4958-BC76-D78ABF488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997" y="3771544"/>
            <a:ext cx="6751905" cy="59441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53"/>
          <p:cNvSpPr txBox="1">
            <a:spLocks noGrp="1"/>
          </p:cNvSpPr>
          <p:nvPr>
            <p:ph type="title"/>
          </p:nvPr>
        </p:nvSpPr>
        <p:spPr>
          <a:xfrm>
            <a:off x="442200" y="559580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2060"/>
                </a:solidFill>
              </a:rPr>
              <a:t>Решите примеры и соберите загаданное слово.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428ED9-E98D-41DA-A68D-DE0786234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dirty="0"/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4FFA35-E3A0-4CC7-87C0-ACDCF939D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57" y="1708483"/>
            <a:ext cx="5181584" cy="167258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90FA28-D01A-454B-A0B9-16BDE4CF3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855" y="1653460"/>
            <a:ext cx="5418290" cy="18365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8E9BC0-ED79-4D79-9F43-32930BB51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668" y="3596040"/>
            <a:ext cx="625656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7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5"/>
          <p:cNvSpPr txBox="1">
            <a:spLocks noGrp="1"/>
          </p:cNvSpPr>
          <p:nvPr>
            <p:ph type="ctrTitle"/>
          </p:nvPr>
        </p:nvSpPr>
        <p:spPr>
          <a:xfrm>
            <a:off x="1066650" y="978928"/>
            <a:ext cx="7010700" cy="10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4A5F49"/>
                </a:solidFill>
              </a:rPr>
              <a:t>  </a:t>
            </a:r>
            <a:endParaRPr sz="2800" dirty="0">
              <a:solidFill>
                <a:srgbClr val="4A5F49"/>
              </a:solidFill>
            </a:endParaRPr>
          </a:p>
        </p:txBody>
      </p:sp>
      <p:sp>
        <p:nvSpPr>
          <p:cNvPr id="396" name="Google Shape;396;p35"/>
          <p:cNvSpPr txBox="1">
            <a:spLocks noGrp="1"/>
          </p:cNvSpPr>
          <p:nvPr>
            <p:ph type="subTitle" idx="1"/>
          </p:nvPr>
        </p:nvSpPr>
        <p:spPr>
          <a:xfrm>
            <a:off x="1236771" y="1095845"/>
            <a:ext cx="6120959" cy="796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700"/>
              </a:spcAft>
              <a:buClr>
                <a:schemeClr val="dk1"/>
              </a:buClr>
              <a:buSzPts val="1100"/>
            </a:pP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- Является ли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Montserrat Black" panose="020B0604020202020204" charset="-52"/>
              </a:rPr>
              <a:t>0 </a:t>
            </a: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натуральным             числом? </a:t>
            </a:r>
          </a:p>
          <a:p>
            <a:pPr marL="0" lvl="0" indent="0" algn="l">
              <a:spcAft>
                <a:spcPts val="700"/>
              </a:spcAft>
              <a:buClr>
                <a:schemeClr val="dk1"/>
              </a:buClr>
              <a:buSzPts val="1100"/>
            </a:pPr>
            <a:endParaRPr lang="ru-RU" sz="2100" dirty="0">
              <a:solidFill>
                <a:srgbClr val="364535"/>
              </a:solidFill>
              <a:latin typeface="Montserrat Black" panose="020B0604020202020204" charset="-52"/>
            </a:endParaRPr>
          </a:p>
          <a:p>
            <a:pPr marL="0" lvl="0" indent="0" algn="l">
              <a:spcAft>
                <a:spcPts val="700"/>
              </a:spcAft>
              <a:buClr>
                <a:schemeClr val="dk1"/>
              </a:buClr>
              <a:buSzPts val="1100"/>
            </a:pP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- Назовите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Montserrat Black" panose="020B0604020202020204" charset="-52"/>
              </a:rPr>
              <a:t>наименьшее</a:t>
            </a: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 натуральное число.</a:t>
            </a:r>
          </a:p>
          <a:p>
            <a:pPr marL="0" lvl="0" indent="0" algn="l">
              <a:spcAft>
                <a:spcPts val="700"/>
              </a:spcAft>
              <a:buClr>
                <a:schemeClr val="dk1"/>
              </a:buClr>
              <a:buSzPts val="1100"/>
            </a:pPr>
            <a:endParaRPr lang="ru-RU" sz="2100" dirty="0">
              <a:solidFill>
                <a:srgbClr val="364535"/>
              </a:solidFill>
              <a:latin typeface="Montserrat Black" panose="020B0604020202020204" charset="-52"/>
            </a:endParaRPr>
          </a:p>
          <a:p>
            <a:pPr marL="0" lvl="0" indent="0" algn="l" rtl="0">
              <a:spcBef>
                <a:spcPts val="0"/>
              </a:spcBef>
              <a:spcAft>
                <a:spcPts val="7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- Назовите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Montserrat Black" panose="020B0604020202020204" charset="-52"/>
              </a:rPr>
              <a:t>наибольшее</a:t>
            </a: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 натуральное   число.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F995895-BBE7-4814-A096-AAE7275B07FD}"/>
              </a:ext>
            </a:extLst>
          </p:cNvPr>
          <p:cNvSpPr/>
          <p:nvPr/>
        </p:nvSpPr>
        <p:spPr>
          <a:xfrm>
            <a:off x="2714847" y="1561002"/>
            <a:ext cx="4387702" cy="381212"/>
          </a:xfrm>
          <a:prstGeom prst="roundRect">
            <a:avLst/>
          </a:prstGeom>
          <a:solidFill>
            <a:srgbClr val="EFB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chemeClr val="accent1">
                    <a:lumMod val="25000"/>
                  </a:schemeClr>
                </a:solidFill>
                <a:latin typeface="Montserrat Black" panose="020B0604020202020204" charset="-52"/>
              </a:rPr>
              <a:t>Нет, 0 – не является натуральным числом.</a:t>
            </a:r>
          </a:p>
        </p:txBody>
      </p:sp>
    </p:spTree>
    <p:extLst>
      <p:ext uri="{BB962C8B-B14F-4D97-AF65-F5344CB8AC3E}">
        <p14:creationId xmlns:p14="http://schemas.microsoft.com/office/powerpoint/2010/main" val="26101153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53"/>
          <p:cNvSpPr txBox="1">
            <a:spLocks noGrp="1"/>
          </p:cNvSpPr>
          <p:nvPr>
            <p:ph type="title"/>
          </p:nvPr>
        </p:nvSpPr>
        <p:spPr>
          <a:xfrm>
            <a:off x="1122684" y="941211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2060"/>
                </a:solidFill>
              </a:rPr>
              <a:t>Килиманджаро - это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428ED9-E98D-41DA-A68D-DE0786234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3079" y="1017725"/>
            <a:ext cx="3572671" cy="3621841"/>
          </a:xfrm>
        </p:spPr>
        <p:txBody>
          <a:bodyPr/>
          <a:lstStyle/>
          <a:p>
            <a:pPr marL="139700" indent="0" algn="l">
              <a:buNone/>
            </a:pPr>
            <a:r>
              <a:rPr lang="ru-RU" sz="1600" dirty="0">
                <a:latin typeface="+mn-lt"/>
              </a:rPr>
              <a:t>-это бездействующий вулкан, расположенный в Танзании. Килиманджаро возвышается на 5,985 метров, и является самой высокой точкой Африки. По высоте это четвёртая вершина в мире.</a:t>
            </a:r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B6E165-AEE5-4E31-AD57-2CA8C8534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00" y="551350"/>
            <a:ext cx="3007295" cy="17041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7BD7CF-1C34-477D-9FEB-C22BD064A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912" y="2828645"/>
            <a:ext cx="2299822" cy="16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169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777301-BA9E-4362-AFF5-90926DB4B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707" y="97752"/>
            <a:ext cx="3541918" cy="50457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93BD7-6C21-42CA-83DD-5C8F52F2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278" y="1954289"/>
            <a:ext cx="2563270" cy="1901227"/>
          </a:xfrm>
        </p:spPr>
        <p:txBody>
          <a:bodyPr/>
          <a:lstStyle/>
          <a:p>
            <a:r>
              <a:rPr lang="ru-RU" dirty="0">
                <a:solidFill>
                  <a:srgbClr val="16537C"/>
                </a:solidFill>
                <a:latin typeface="Montserrat Black" panose="020B0604020202020204" charset="-52"/>
              </a:rPr>
              <a:t>Домашняя</a:t>
            </a:r>
            <a:br>
              <a:rPr lang="ru-RU" dirty="0">
                <a:solidFill>
                  <a:srgbClr val="16537C"/>
                </a:solidFill>
                <a:latin typeface="Montserrat Black" panose="020B0604020202020204" charset="-52"/>
              </a:rPr>
            </a:br>
            <a:r>
              <a:rPr lang="ru-RU" dirty="0">
                <a:solidFill>
                  <a:srgbClr val="16537C"/>
                </a:solidFill>
                <a:latin typeface="Montserrat Black" panose="020B0604020202020204" charset="-52"/>
              </a:rPr>
              <a:t>работа.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01303D-3184-41FD-8D7F-52A1BD19D3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ru-RU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341435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C8F10-636A-4DA1-BE15-33F62BFB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пва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859E5C-446E-445A-B7AD-171BE2F44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734" y="269800"/>
            <a:ext cx="6138531" cy="460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2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5"/>
          <p:cNvSpPr txBox="1">
            <a:spLocks noGrp="1"/>
          </p:cNvSpPr>
          <p:nvPr>
            <p:ph type="ctrTitle"/>
          </p:nvPr>
        </p:nvSpPr>
        <p:spPr>
          <a:xfrm>
            <a:off x="1066650" y="978928"/>
            <a:ext cx="7010700" cy="10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4A5F49"/>
                </a:solidFill>
              </a:rPr>
              <a:t>  </a:t>
            </a:r>
            <a:endParaRPr sz="2800" dirty="0">
              <a:solidFill>
                <a:srgbClr val="4A5F49"/>
              </a:solidFill>
            </a:endParaRPr>
          </a:p>
        </p:txBody>
      </p:sp>
      <p:sp>
        <p:nvSpPr>
          <p:cNvPr id="396" name="Google Shape;396;p35"/>
          <p:cNvSpPr txBox="1">
            <a:spLocks noGrp="1"/>
          </p:cNvSpPr>
          <p:nvPr>
            <p:ph type="subTitle" idx="1"/>
          </p:nvPr>
        </p:nvSpPr>
        <p:spPr>
          <a:xfrm>
            <a:off x="1236771" y="1095845"/>
            <a:ext cx="6120959" cy="796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700"/>
              </a:spcAft>
              <a:buClr>
                <a:schemeClr val="dk1"/>
              </a:buClr>
              <a:buSzPts val="1100"/>
            </a:pP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- Является ли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Montserrat Black" panose="020B0604020202020204" charset="-52"/>
              </a:rPr>
              <a:t>0 </a:t>
            </a: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натуральным             числом? </a:t>
            </a:r>
          </a:p>
          <a:p>
            <a:pPr marL="0" lvl="0" indent="0" algn="l">
              <a:spcAft>
                <a:spcPts val="700"/>
              </a:spcAft>
              <a:buClr>
                <a:schemeClr val="dk1"/>
              </a:buClr>
              <a:buSzPts val="1100"/>
            </a:pPr>
            <a:endParaRPr lang="ru-RU" sz="2100" dirty="0">
              <a:solidFill>
                <a:srgbClr val="364535"/>
              </a:solidFill>
              <a:latin typeface="Montserrat Black" panose="020B0604020202020204" charset="-52"/>
            </a:endParaRPr>
          </a:p>
          <a:p>
            <a:pPr marL="0" lvl="0" indent="0" algn="l">
              <a:spcAft>
                <a:spcPts val="700"/>
              </a:spcAft>
              <a:buClr>
                <a:schemeClr val="dk1"/>
              </a:buClr>
              <a:buSzPts val="1100"/>
            </a:pP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- Назовите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Montserrat Black" panose="020B0604020202020204" charset="-52"/>
              </a:rPr>
              <a:t>наименьшее</a:t>
            </a: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 натуральное число.</a:t>
            </a:r>
          </a:p>
          <a:p>
            <a:pPr marL="0" lvl="0" indent="0" algn="l">
              <a:spcAft>
                <a:spcPts val="700"/>
              </a:spcAft>
              <a:buClr>
                <a:schemeClr val="dk1"/>
              </a:buClr>
              <a:buSzPts val="1100"/>
            </a:pPr>
            <a:endParaRPr lang="ru-RU" sz="2100" dirty="0">
              <a:solidFill>
                <a:srgbClr val="364535"/>
              </a:solidFill>
              <a:latin typeface="Montserrat Black" panose="020B0604020202020204" charset="-52"/>
            </a:endParaRPr>
          </a:p>
          <a:p>
            <a:pPr marL="0" lvl="0" indent="0" algn="l" rtl="0">
              <a:spcBef>
                <a:spcPts val="0"/>
              </a:spcBef>
              <a:spcAft>
                <a:spcPts val="7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- Назовите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Montserrat Black" panose="020B0604020202020204" charset="-52"/>
              </a:rPr>
              <a:t>наибольшее</a:t>
            </a: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 натуральное   число.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F995895-BBE7-4814-A096-AAE7275B07FD}"/>
              </a:ext>
            </a:extLst>
          </p:cNvPr>
          <p:cNvSpPr/>
          <p:nvPr/>
        </p:nvSpPr>
        <p:spPr>
          <a:xfrm>
            <a:off x="2714847" y="1561002"/>
            <a:ext cx="4387702" cy="381212"/>
          </a:xfrm>
          <a:prstGeom prst="roundRect">
            <a:avLst/>
          </a:prstGeom>
          <a:solidFill>
            <a:srgbClr val="EFB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chemeClr val="accent1">
                    <a:lumMod val="25000"/>
                  </a:schemeClr>
                </a:solidFill>
                <a:latin typeface="Montserrat Black" panose="020B0604020202020204" charset="-52"/>
              </a:rPr>
              <a:t>Нет, 0 – не является натуральным числом.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8C036F-CDC4-4C18-937F-B597B479F6BE}"/>
              </a:ext>
            </a:extLst>
          </p:cNvPr>
          <p:cNvSpPr/>
          <p:nvPr/>
        </p:nvSpPr>
        <p:spPr>
          <a:xfrm>
            <a:off x="2417136" y="2729023"/>
            <a:ext cx="1282994" cy="3189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Montserrat Black" panose="020B0604020202020204" charset="-5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1565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5"/>
          <p:cNvSpPr txBox="1">
            <a:spLocks noGrp="1"/>
          </p:cNvSpPr>
          <p:nvPr>
            <p:ph type="ctrTitle"/>
          </p:nvPr>
        </p:nvSpPr>
        <p:spPr>
          <a:xfrm>
            <a:off x="1066650" y="978928"/>
            <a:ext cx="7010700" cy="10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4A5F49"/>
                </a:solidFill>
              </a:rPr>
              <a:t>  </a:t>
            </a:r>
            <a:endParaRPr sz="2800" dirty="0">
              <a:solidFill>
                <a:srgbClr val="4A5F49"/>
              </a:solidFill>
            </a:endParaRPr>
          </a:p>
        </p:txBody>
      </p:sp>
      <p:sp>
        <p:nvSpPr>
          <p:cNvPr id="396" name="Google Shape;396;p35"/>
          <p:cNvSpPr txBox="1">
            <a:spLocks noGrp="1"/>
          </p:cNvSpPr>
          <p:nvPr>
            <p:ph type="subTitle" idx="1"/>
          </p:nvPr>
        </p:nvSpPr>
        <p:spPr>
          <a:xfrm>
            <a:off x="1236771" y="1095845"/>
            <a:ext cx="6120959" cy="796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700"/>
              </a:spcAft>
              <a:buClr>
                <a:schemeClr val="dk1"/>
              </a:buClr>
              <a:buSzPts val="1100"/>
            </a:pP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- Является ли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Montserrat Black" panose="020B0604020202020204" charset="-52"/>
              </a:rPr>
              <a:t>0 </a:t>
            </a: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натуральным             числом? </a:t>
            </a:r>
          </a:p>
          <a:p>
            <a:pPr marL="0" lvl="0" indent="0" algn="l">
              <a:spcAft>
                <a:spcPts val="700"/>
              </a:spcAft>
              <a:buClr>
                <a:schemeClr val="dk1"/>
              </a:buClr>
              <a:buSzPts val="1100"/>
            </a:pPr>
            <a:endParaRPr lang="ru-RU" sz="2100" dirty="0">
              <a:solidFill>
                <a:srgbClr val="364535"/>
              </a:solidFill>
              <a:latin typeface="Montserrat Black" panose="020B0604020202020204" charset="-52"/>
            </a:endParaRPr>
          </a:p>
          <a:p>
            <a:pPr marL="0" lvl="0" indent="0" algn="l">
              <a:spcAft>
                <a:spcPts val="700"/>
              </a:spcAft>
              <a:buClr>
                <a:schemeClr val="dk1"/>
              </a:buClr>
              <a:buSzPts val="1100"/>
            </a:pP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- Назовите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Montserrat Black" panose="020B0604020202020204" charset="-52"/>
              </a:rPr>
              <a:t>наименьшее</a:t>
            </a: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 натуральное число.</a:t>
            </a:r>
          </a:p>
          <a:p>
            <a:pPr marL="0" lvl="0" indent="0" algn="l">
              <a:spcAft>
                <a:spcPts val="700"/>
              </a:spcAft>
              <a:buClr>
                <a:schemeClr val="dk1"/>
              </a:buClr>
              <a:buSzPts val="1100"/>
            </a:pPr>
            <a:endParaRPr lang="ru-RU" sz="2100" dirty="0">
              <a:solidFill>
                <a:srgbClr val="364535"/>
              </a:solidFill>
              <a:latin typeface="Montserrat Black" panose="020B0604020202020204" charset="-52"/>
            </a:endParaRPr>
          </a:p>
          <a:p>
            <a:pPr marL="0" lvl="0" indent="0" algn="l" rtl="0">
              <a:spcBef>
                <a:spcPts val="0"/>
              </a:spcBef>
              <a:spcAft>
                <a:spcPts val="7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- Назовите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Montserrat Black" panose="020B0604020202020204" charset="-52"/>
              </a:rPr>
              <a:t>наибольшее</a:t>
            </a:r>
            <a:r>
              <a:rPr lang="ru-RU" sz="2100" dirty="0">
                <a:solidFill>
                  <a:srgbClr val="364535"/>
                </a:solidFill>
                <a:latin typeface="Montserrat Black" panose="020B0604020202020204" charset="-52"/>
              </a:rPr>
              <a:t> натуральное   число.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F995895-BBE7-4814-A096-AAE7275B07FD}"/>
              </a:ext>
            </a:extLst>
          </p:cNvPr>
          <p:cNvSpPr/>
          <p:nvPr/>
        </p:nvSpPr>
        <p:spPr>
          <a:xfrm>
            <a:off x="2714847" y="1561002"/>
            <a:ext cx="4387702" cy="381212"/>
          </a:xfrm>
          <a:prstGeom prst="roundRect">
            <a:avLst/>
          </a:prstGeom>
          <a:solidFill>
            <a:srgbClr val="EFB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chemeClr val="accent1">
                    <a:lumMod val="25000"/>
                  </a:schemeClr>
                </a:solidFill>
                <a:latin typeface="Montserrat Black" panose="020B0604020202020204" charset="-52"/>
              </a:rPr>
              <a:t>Нет, 0 – не является натуральным числом.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8C036F-CDC4-4C18-937F-B597B479F6BE}"/>
              </a:ext>
            </a:extLst>
          </p:cNvPr>
          <p:cNvSpPr/>
          <p:nvPr/>
        </p:nvSpPr>
        <p:spPr>
          <a:xfrm>
            <a:off x="2417136" y="2729023"/>
            <a:ext cx="1282994" cy="3189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Montserrat Black" panose="020B0604020202020204" charset="-52"/>
              </a:rPr>
              <a:t>1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2275D27-E1DA-4674-AC80-514B206C92E5}"/>
              </a:ext>
            </a:extLst>
          </p:cNvPr>
          <p:cNvSpPr/>
          <p:nvPr/>
        </p:nvSpPr>
        <p:spPr>
          <a:xfrm>
            <a:off x="2927497" y="3767895"/>
            <a:ext cx="4572000" cy="6485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i="1" dirty="0">
                <a:solidFill>
                  <a:srgbClr val="344333"/>
                </a:solidFill>
                <a:latin typeface="Montserrat Black" panose="020B0604020202020204" charset="-52"/>
              </a:rPr>
              <a:t>Наибольшего натурального числа не существует, так как ряд натуральных чисел бесконечен.</a:t>
            </a:r>
          </a:p>
        </p:txBody>
      </p:sp>
    </p:spTree>
    <p:extLst>
      <p:ext uri="{BB962C8B-B14F-4D97-AF65-F5344CB8AC3E}">
        <p14:creationId xmlns:p14="http://schemas.microsoft.com/office/powerpoint/2010/main" val="374410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6"/>
          <p:cNvSpPr txBox="1">
            <a:spLocks noGrp="1"/>
          </p:cNvSpPr>
          <p:nvPr>
            <p:ph type="subTitle" idx="1"/>
          </p:nvPr>
        </p:nvSpPr>
        <p:spPr>
          <a:xfrm>
            <a:off x="4672718" y="3499600"/>
            <a:ext cx="2906231" cy="13964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isometricOffAxis1Right"/>
              <a:lightRig rig="threePt" dir="t"/>
            </a:scene3d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1 000 000</a:t>
            </a:r>
            <a:endParaRPr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02" name="Google Shape;402;p36"/>
          <p:cNvSpPr txBox="1">
            <a:spLocks noGrp="1"/>
          </p:cNvSpPr>
          <p:nvPr>
            <p:ph type="subTitle" idx="2"/>
          </p:nvPr>
        </p:nvSpPr>
        <p:spPr>
          <a:xfrm rot="19974366">
            <a:off x="2147184" y="2043478"/>
            <a:ext cx="21144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  <a:scene3d>
              <a:camera prst="isometricOffAxis2Left"/>
              <a:lightRig rig="threePt" dir="t"/>
            </a:scene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405 507</a:t>
            </a:r>
            <a:endParaRPr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403" name="Google Shape;403;p36"/>
          <p:cNvSpPr txBox="1">
            <a:spLocks noGrp="1"/>
          </p:cNvSpPr>
          <p:nvPr>
            <p:ph type="subTitle" idx="3"/>
          </p:nvPr>
        </p:nvSpPr>
        <p:spPr>
          <a:xfrm>
            <a:off x="5684562" y="1554492"/>
            <a:ext cx="2114400" cy="3999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4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23 939</a:t>
            </a:r>
            <a:endParaRPr sz="4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404" name="Google Shape;404;p36"/>
          <p:cNvSpPr txBox="1">
            <a:spLocks noGrp="1"/>
          </p:cNvSpPr>
          <p:nvPr>
            <p:ph type="title"/>
          </p:nvPr>
        </p:nvSpPr>
        <p:spPr>
          <a:xfrm>
            <a:off x="-453698" y="805037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5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прочитайте числа:</a:t>
            </a:r>
            <a:endParaRPr dirty="0">
              <a:solidFill>
                <a:schemeClr val="accent5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5" name="Google Shape;405;p36"/>
          <p:cNvSpPr txBox="1">
            <a:spLocks noGrp="1"/>
          </p:cNvSpPr>
          <p:nvPr>
            <p:ph type="subTitle" idx="4"/>
          </p:nvPr>
        </p:nvSpPr>
        <p:spPr>
          <a:xfrm rot="20147056">
            <a:off x="458628" y="2005635"/>
            <a:ext cx="21144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prstTxWarp prst="textArchUp">
              <a:avLst/>
            </a:prstTxWarp>
            <a:no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111 111</a:t>
            </a:r>
            <a:endParaRPr sz="4000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406" name="Google Shape;406;p36"/>
          <p:cNvSpPr txBox="1">
            <a:spLocks noGrp="1"/>
          </p:cNvSpPr>
          <p:nvPr>
            <p:ph type="subTitle" idx="5"/>
          </p:nvPr>
        </p:nvSpPr>
        <p:spPr>
          <a:xfrm>
            <a:off x="3783283" y="2836526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perspectiveAbove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4400" b="1" dirty="0">
                <a:ln/>
                <a:solidFill>
                  <a:schemeClr val="accent4"/>
                </a:solidFill>
              </a:rPr>
              <a:t>96996</a:t>
            </a:r>
            <a:endParaRPr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07" name="Google Shape;407;p36"/>
          <p:cNvSpPr txBox="1">
            <a:spLocks noGrp="1"/>
          </p:cNvSpPr>
          <p:nvPr>
            <p:ph type="subTitle" idx="6"/>
          </p:nvPr>
        </p:nvSpPr>
        <p:spPr>
          <a:xfrm>
            <a:off x="1565051" y="4197815"/>
            <a:ext cx="21144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prstTxWarp prst="textDeflateInflate">
              <a:avLst/>
            </a:prstTxWarp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1234567</a:t>
            </a:r>
            <a:endParaRPr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7"/>
          <p:cNvSpPr txBox="1">
            <a:spLocks noGrp="1"/>
          </p:cNvSpPr>
          <p:nvPr>
            <p:ph type="subTitle" idx="1"/>
          </p:nvPr>
        </p:nvSpPr>
        <p:spPr>
          <a:xfrm>
            <a:off x="2181300" y="1407750"/>
            <a:ext cx="4781400" cy="15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dirty="0"/>
          </a:p>
          <a:p>
            <a:pPr marL="22860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439" name="Google Shape;439;p37"/>
          <p:cNvSpPr txBox="1">
            <a:spLocks noGrp="1"/>
          </p:cNvSpPr>
          <p:nvPr>
            <p:ph type="title"/>
          </p:nvPr>
        </p:nvSpPr>
        <p:spPr>
          <a:xfrm>
            <a:off x="2181300" y="482395"/>
            <a:ext cx="41718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>
                    <a:lumMod val="25000"/>
                  </a:schemeClr>
                </a:solidFill>
              </a:rPr>
              <a:t>Устный счет.</a:t>
            </a:r>
            <a:endParaRPr sz="32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C8ABF3-0A9C-428B-8CF9-26DE56D3E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726" y="1221753"/>
            <a:ext cx="1268794" cy="32634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5302A-180F-4FE5-80A7-23FDA5407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820" y="1176669"/>
            <a:ext cx="1274261" cy="33536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06EB89-0EB1-4B63-8624-46321B4DB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5862">
            <a:off x="414226" y="3785192"/>
            <a:ext cx="841313" cy="8983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62701B-D97B-4D67-82A0-2721FDD0E2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47000" y1="26842" x2="47000" y2="27368"/>
                        <a14:backgroundMark x1="37250" y1="60000" x2="31750" y2="60526"/>
                        <a14:backgroundMark x1="66500" y1="27895" x2="65500" y2="29211"/>
                        <a14:backgroundMark x1="48750" y1="27632" x2="45500" y2="27895"/>
                        <a14:backgroundMark x1="40500" y1="33158" x2="38000" y2="34211"/>
                        <a14:backgroundMark x1="29250" y1="36579" x2="32500" y2="39737"/>
                        <a14:backgroundMark x1="28500" y1="47632" x2="30500" y2="46316"/>
                        <a14:backgroundMark x1="70750" y1="47105" x2="69500" y2="48158"/>
                        <a14:backgroundMark x1="66500" y1="32368" x2="66500" y2="302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1002" y="1864242"/>
            <a:ext cx="1754732" cy="16669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gogy Thesis by Slidesgo">
  <a:themeElements>
    <a:clrScheme name="Simple Light">
      <a:dk1>
        <a:srgbClr val="000000"/>
      </a:dk1>
      <a:lt1>
        <a:srgbClr val="F3F7F0"/>
      </a:lt1>
      <a:dk2>
        <a:srgbClr val="474747"/>
      </a:dk2>
      <a:lt2>
        <a:srgbClr val="E4E4E4"/>
      </a:lt2>
      <a:accent1>
        <a:srgbClr val="EFBCB2"/>
      </a:accent1>
      <a:accent2>
        <a:srgbClr val="99AF98"/>
      </a:accent2>
      <a:accent3>
        <a:srgbClr val="E78B4C"/>
      </a:accent3>
      <a:accent4>
        <a:srgbClr val="E9AD5B"/>
      </a:accent4>
      <a:accent5>
        <a:srgbClr val="EFBCB2"/>
      </a:accent5>
      <a:accent6>
        <a:srgbClr val="E78B4C"/>
      </a:accent6>
      <a:hlink>
        <a:srgbClr val="99AF9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993</Words>
  <Application>Microsoft Office PowerPoint</Application>
  <PresentationFormat>Экран (16:9)</PresentationFormat>
  <Paragraphs>454</Paragraphs>
  <Slides>52</Slides>
  <Notes>50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3" baseType="lpstr">
      <vt:lpstr>Mongolian Baiti</vt:lpstr>
      <vt:lpstr>Raleway</vt:lpstr>
      <vt:lpstr>Montserrat Black</vt:lpstr>
      <vt:lpstr>Questrial</vt:lpstr>
      <vt:lpstr>Arial Black</vt:lpstr>
      <vt:lpstr>Arial</vt:lpstr>
      <vt:lpstr>Muli</vt:lpstr>
      <vt:lpstr>Candara Light</vt:lpstr>
      <vt:lpstr>Montserrat ExtraBold</vt:lpstr>
      <vt:lpstr>Montserrat</vt:lpstr>
      <vt:lpstr>Magogy Thesis by Slidesgo</vt:lpstr>
      <vt:lpstr>Урок по теме: «Сложение, вычитание, умножение, деление натуральных чисел»</vt:lpstr>
      <vt:lpstr>Какие числа называют натуральными?</vt:lpstr>
      <vt:lpstr>  </vt:lpstr>
      <vt:lpstr>  </vt:lpstr>
      <vt:lpstr>  </vt:lpstr>
      <vt:lpstr>  </vt:lpstr>
      <vt:lpstr>  </vt:lpstr>
      <vt:lpstr>прочитайте числа:</vt:lpstr>
      <vt:lpstr>Устный счет.</vt:lpstr>
      <vt:lpstr>ИГРА правильно - руки наверх неправильно - руки вперед</vt:lpstr>
      <vt:lpstr>правильно - неправильно -</vt:lpstr>
      <vt:lpstr>правильно - неправильно -</vt:lpstr>
      <vt:lpstr>правильно - неправильно -</vt:lpstr>
      <vt:lpstr>правильно - неправильно -</vt:lpstr>
      <vt:lpstr>правильно - неправильно -</vt:lpstr>
      <vt:lpstr>правильно - неправильно -</vt:lpstr>
      <vt:lpstr>правильно - неправильно -</vt:lpstr>
      <vt:lpstr>правильно - неправильно -</vt:lpstr>
      <vt:lpstr>правильно - неправильно -</vt:lpstr>
      <vt:lpstr>правильно - неправильно -</vt:lpstr>
      <vt:lpstr>правильно - неправильно -</vt:lpstr>
      <vt:lpstr>правильно - неправильно -</vt:lpstr>
      <vt:lpstr>правильно - неправильно -</vt:lpstr>
      <vt:lpstr>ОТЛИЧНО!!!</vt:lpstr>
      <vt:lpstr>Презентация PowerPoint</vt:lpstr>
      <vt:lpstr>Заполни схему:</vt:lpstr>
      <vt:lpstr>Заполни схему:</vt:lpstr>
      <vt:lpstr>Заполни схему:</vt:lpstr>
      <vt:lpstr>Заполни схему:</vt:lpstr>
      <vt:lpstr>Заполни схему:</vt:lpstr>
      <vt:lpstr>Заполни схему:</vt:lpstr>
      <vt:lpstr>Заполни схему:</vt:lpstr>
      <vt:lpstr>Заполни схему:</vt:lpstr>
      <vt:lpstr>Заполни схему:</vt:lpstr>
      <vt:lpstr>Заполни схему:</vt:lpstr>
      <vt:lpstr>  Решите уравнения:</vt:lpstr>
      <vt:lpstr>  Решите уравнения:</vt:lpstr>
      <vt:lpstr>  Решите уравнения:</vt:lpstr>
      <vt:lpstr>  Решите уравнения:</vt:lpstr>
      <vt:lpstr>  Решите уравнения:</vt:lpstr>
      <vt:lpstr>Расположите действия в примере по порядку.</vt:lpstr>
      <vt:lpstr>Расположите действия в примере по порядку.</vt:lpstr>
      <vt:lpstr>Расположите действия в примере по порядку.</vt:lpstr>
      <vt:lpstr>Расположите действия в примере по порядку.</vt:lpstr>
      <vt:lpstr>Расположите действия в примере по порядку.</vt:lpstr>
      <vt:lpstr>Расположите действия в примере по порядку.</vt:lpstr>
      <vt:lpstr>Найдите значение выражений:</vt:lpstr>
      <vt:lpstr>Решите примеры и соберите загаданное слово.</vt:lpstr>
      <vt:lpstr>Решите примеры и соберите загаданное слово.</vt:lpstr>
      <vt:lpstr>Килиманджаро - это?</vt:lpstr>
      <vt:lpstr>Домашняя работа.</vt:lpstr>
      <vt:lpstr>пва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Сложение, вычитание, умножение, деление натуральных чисел.</dc:title>
  <dc:creator>admin</dc:creator>
  <cp:lastModifiedBy>Яблонцева Светлана Викторовна</cp:lastModifiedBy>
  <cp:revision>8</cp:revision>
  <dcterms:modified xsi:type="dcterms:W3CDTF">2024-11-06T05:59:01Z</dcterms:modified>
</cp:coreProperties>
</file>