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3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8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4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9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5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0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5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0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7661-63D4-4716-BE59-ED9CEED2A86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324F-A488-4EDE-B00D-384BAC4A1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6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00B050"/>
                </a:solidFill>
              </a:rPr>
              <a:t>Решение задач на нахождение IP- адреса.</a:t>
            </a:r>
            <a:br>
              <a:rPr lang="ru-RU" b="1" i="1" u="sng" dirty="0">
                <a:solidFill>
                  <a:srgbClr val="00B050"/>
                </a:solidFill>
              </a:rPr>
            </a:br>
            <a:endParaRPr lang="ru-RU" i="1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98291"/>
            <a:ext cx="9144000" cy="1655762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Работа: </a:t>
            </a:r>
            <a:r>
              <a:rPr lang="ru-RU" i="1" dirty="0" err="1" smtClean="0">
                <a:solidFill>
                  <a:srgbClr val="FF0000"/>
                </a:solidFill>
              </a:rPr>
              <a:t>Зейналовой</a:t>
            </a:r>
            <a:r>
              <a:rPr lang="ru-RU" i="1" dirty="0" smtClean="0">
                <a:solidFill>
                  <a:srgbClr val="FF0000"/>
                </a:solidFill>
              </a:rPr>
              <a:t> С.М.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</a:rPr>
              <a:t>ГБОУ Школа №1371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0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002060"/>
                </a:solidFill>
              </a:rPr>
              <a:t>Решение:</a:t>
            </a:r>
            <a:br>
              <a:rPr lang="ru-RU" i="1" u="sng" dirty="0" smtClean="0">
                <a:solidFill>
                  <a:srgbClr val="002060"/>
                </a:solidFill>
              </a:rPr>
            </a:b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000" dirty="0" smtClean="0"/>
              <a:t>Поскольку первые два числа в IP-адресе (172 и 16) больше 127, то этот IP-адрес принадлежит классу C. Маска подсети для класса C имеет вид 255.255.255.*, где звёздочка обозначает любое значение.</a:t>
            </a:r>
          </a:p>
          <a:p>
            <a:endParaRPr lang="ru-RU" sz="8000" dirty="0" smtClean="0"/>
          </a:p>
          <a:p>
            <a:r>
              <a:rPr lang="ru-RU" sz="8000" dirty="0" smtClean="0"/>
              <a:t>Адрес сети можно найти, заменив звёздочку на нули:</a:t>
            </a:r>
          </a:p>
          <a:p>
            <a:endParaRPr lang="ru-RU" sz="8000" dirty="0" smtClean="0"/>
          </a:p>
          <a:p>
            <a:r>
              <a:rPr lang="ru-RU" sz="8000" dirty="0" smtClean="0"/>
              <a:t>172.%5C%2C16.%5C%2C0.%5C%2C0.</a:t>
            </a:r>
          </a:p>
          <a:p>
            <a:endParaRPr lang="ru-RU" sz="8000" dirty="0" smtClean="0"/>
          </a:p>
          <a:p>
            <a:r>
              <a:rPr lang="ru-RU" sz="8000" dirty="0" smtClean="0"/>
              <a:t>Это означает, что адрес сети равен 172.16.0.0.</a:t>
            </a:r>
          </a:p>
          <a:p>
            <a:endParaRPr lang="ru-RU" sz="8000" dirty="0" smtClean="0"/>
          </a:p>
          <a:p>
            <a:r>
              <a:rPr lang="ru-RU" sz="8000" dirty="0" smtClean="0"/>
              <a:t>Теперь можно вычислить адрес хоста, вычитая адрес сети из исходного IP-адреса:</a:t>
            </a:r>
          </a:p>
          <a:p>
            <a:endParaRPr lang="ru-RU" sz="8000" dirty="0" smtClean="0"/>
          </a:p>
          <a:p>
            <a:r>
              <a:rPr lang="ru-RU" sz="8000" dirty="0" smtClean="0"/>
              <a:t>172.%5C%2C16.%5C%2C0.%5C%2C3%20-%20172.%5C%2C16.%5C%2C0.%5C%2C0%20%3D%203.</a:t>
            </a:r>
          </a:p>
          <a:p>
            <a:endParaRPr lang="ru-RU" sz="8000" dirty="0" smtClean="0"/>
          </a:p>
          <a:p>
            <a:r>
              <a:rPr lang="ru-RU" sz="8000" dirty="0" smtClean="0"/>
              <a:t>Таким образом, адрес хоста равен 3.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6244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Ответ: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/>
              <a:t>Адрес </a:t>
            </a:r>
            <a:r>
              <a:rPr lang="ru-RU" sz="3600" dirty="0"/>
              <a:t>сети: </a:t>
            </a:r>
            <a:r>
              <a:rPr lang="ru-RU" sz="3600" b="1" dirty="0"/>
              <a:t>172.16.0.0</a:t>
            </a:r>
            <a:endParaRPr lang="ru-RU" sz="3600" dirty="0"/>
          </a:p>
          <a:p>
            <a:r>
              <a:rPr lang="ru-RU" sz="3600" dirty="0"/>
              <a:t>Адрес хоста: </a:t>
            </a:r>
            <a:r>
              <a:rPr lang="ru-RU" sz="3600" b="1" dirty="0"/>
              <a:t>3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75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7" y="1021392"/>
            <a:ext cx="11023934" cy="572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9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Что такое </a:t>
            </a:r>
            <a:r>
              <a:rPr lang="en-US" i="1" dirty="0" smtClean="0">
                <a:solidFill>
                  <a:srgbClr val="C00000"/>
                </a:solidFill>
              </a:rPr>
              <a:t>IP-</a:t>
            </a:r>
            <a:r>
              <a:rPr lang="ru-RU" i="1" dirty="0" smtClean="0">
                <a:solidFill>
                  <a:srgbClr val="C00000"/>
                </a:solidFill>
              </a:rPr>
              <a:t>адрес?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IP-адрес (</a:t>
            </a:r>
            <a:r>
              <a:rPr lang="ru-RU" b="1" dirty="0" err="1"/>
              <a:t>Internet</a:t>
            </a:r>
            <a:r>
              <a:rPr lang="ru-RU" b="1" dirty="0"/>
              <a:t> </a:t>
            </a:r>
            <a:r>
              <a:rPr lang="ru-RU" b="1" dirty="0" err="1"/>
              <a:t>Protocol</a:t>
            </a:r>
            <a:r>
              <a:rPr lang="ru-RU" b="1" dirty="0"/>
              <a:t> </a:t>
            </a:r>
            <a:r>
              <a:rPr lang="ru-RU" b="1" dirty="0" err="1"/>
              <a:t>Address</a:t>
            </a:r>
            <a:r>
              <a:rPr lang="ru-RU" b="1" dirty="0"/>
              <a:t>)</a:t>
            </a:r>
            <a:r>
              <a:rPr lang="ru-RU" dirty="0"/>
              <a:t> — это уникальный числовой идентификатор, который присваивается каждому устройству, подключённому к сети Интернет. Он состоит из четырёх чисел, разделённых точками. Каждое число может быть от 0 до 255.</a:t>
            </a:r>
          </a:p>
          <a:p>
            <a:r>
              <a:rPr lang="ru-RU" dirty="0"/>
              <a:t>Пример IP-адреса: </a:t>
            </a:r>
            <a:r>
              <a:rPr lang="ru-RU" b="1" dirty="0"/>
              <a:t>192.168.0.1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28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Для решения задач на нахождение IP-адресов необходимо знать основные принципы работы с ними. Вот некоторые из них:</a:t>
            </a:r>
          </a:p>
          <a:p>
            <a:r>
              <a:rPr lang="ru-RU" b="1" dirty="0" smtClean="0"/>
              <a:t>1 Количество </a:t>
            </a:r>
            <a:r>
              <a:rPr lang="ru-RU" b="1" dirty="0"/>
              <a:t>бит в адресе.</a:t>
            </a:r>
            <a:r>
              <a:rPr lang="ru-RU" dirty="0"/>
              <a:t> Каждый октет (число) в IP-адресе содержит 8 бит информации. Это означает, что каждый октет может принимать значения от 0000 0000 (0) до 1111 1111 (255).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31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Класс </a:t>
            </a:r>
            <a:r>
              <a:rPr lang="ru-RU" b="1" dirty="0"/>
              <a:t>адреса.</a:t>
            </a:r>
            <a:r>
              <a:rPr lang="ru-RU" dirty="0"/>
              <a:t> Существует несколько классов IP-адресов, которые определяют их назначение и диапазон возможных значений. Например, класс A — от 1.0.0.0 до 127.255.255.255, класс B — от 128.0.0.0 до 191.255.255.255 и т. д.</a:t>
            </a:r>
          </a:p>
        </p:txBody>
      </p:sp>
    </p:spTree>
    <p:extLst>
      <p:ext uri="{BB962C8B-B14F-4D97-AF65-F5344CB8AC3E}">
        <p14:creationId xmlns:p14="http://schemas.microsoft.com/office/powerpoint/2010/main" val="211555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Маска </a:t>
            </a:r>
            <a:r>
              <a:rPr lang="ru-RU" b="1" dirty="0"/>
              <a:t>подсети.</a:t>
            </a:r>
            <a:r>
              <a:rPr lang="ru-RU" dirty="0"/>
              <a:t> Маска подсети определяет, какая часть IP-адреса относится к адресу сети, а какая — к адресу хоста (устройства). Маска записывается в виде последовательности единиц и нулей, где единицы обозначают адрес сети, а нули — адрес хоста.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10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Адрес </a:t>
            </a:r>
            <a:r>
              <a:rPr lang="ru-RU" b="1" dirty="0"/>
              <a:t>сети и адрес хоста.</a:t>
            </a:r>
            <a:r>
              <a:rPr lang="ru-RU" dirty="0"/>
              <a:t> Адрес сети — это первая часть IP-адреса, которая определяет принадлежность устройства к определённой сети. Адрес хоста — это вторая часть IP-адреса, которая уникально идентифицирует устройство внутри этой сети.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96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002060"/>
                </a:solidFill>
              </a:rPr>
              <a:t>Шаги решения задач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Решение задачи на нахождение IP-адреса может включать следующие шаги:</a:t>
            </a:r>
          </a:p>
          <a:p>
            <a:r>
              <a:rPr lang="ru-RU" b="1" dirty="0"/>
              <a:t>Анализ условия задачи.</a:t>
            </a:r>
            <a:r>
              <a:rPr lang="ru-RU" dirty="0"/>
              <a:t> Необходимо понять, какой тип задачи представлен, какие данные известны и какие нужно найти.</a:t>
            </a:r>
          </a:p>
          <a:p>
            <a:r>
              <a:rPr lang="ru-RU" b="1" dirty="0"/>
              <a:t>Определение класса адреса.</a:t>
            </a:r>
            <a:r>
              <a:rPr lang="ru-RU" dirty="0"/>
              <a:t> Если известен диапазон значений IP-адресов для определённого класса, можно определить класс адреса.</a:t>
            </a:r>
          </a:p>
          <a:p>
            <a:r>
              <a:rPr lang="ru-RU" b="1" dirty="0"/>
              <a:t>Использование маски подсети.</a:t>
            </a:r>
            <a:r>
              <a:rPr lang="ru-RU" dirty="0"/>
              <a:t> Если известна маска подсети, можно определить адрес сети и адрес хоста в заданном IP-адресе.</a:t>
            </a:r>
          </a:p>
          <a:p>
            <a:r>
              <a:rPr lang="ru-RU" b="1" dirty="0"/>
              <a:t>Проверка результата.</a:t>
            </a:r>
            <a:r>
              <a:rPr lang="ru-RU" dirty="0"/>
              <a:t> После нахождения адреса сети и адреса хоста необходимо проверить, соответствуют ли они условиям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28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002060"/>
                </a:solidFill>
              </a:rPr>
              <a:t>Рассмотрим пример задачи:</a:t>
            </a:r>
            <a:endParaRPr lang="ru-RU" i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«Найти адрес сети и адрес хоста для IP-адреса 172.16.0.3».</a:t>
            </a:r>
          </a:p>
          <a:p>
            <a:r>
              <a:rPr lang="ru-RU" dirty="0"/>
              <a:t>В этой задаче известны следующие данные:</a:t>
            </a:r>
          </a:p>
          <a:p>
            <a:r>
              <a:rPr lang="ru-RU" dirty="0"/>
              <a:t>IP-адрес: 172.16.0.3</a:t>
            </a:r>
          </a:p>
          <a:p>
            <a:r>
              <a:rPr lang="ru-RU" dirty="0"/>
              <a:t>Требуется найти:</a:t>
            </a:r>
          </a:p>
          <a:p>
            <a:r>
              <a:rPr lang="ru-RU" dirty="0"/>
              <a:t>Адрес сети</a:t>
            </a:r>
          </a:p>
          <a:p>
            <a:r>
              <a:rPr lang="ru-RU" dirty="0"/>
              <a:t>Адрес хоста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816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227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Решение задач на нахождение IP- адреса. </vt:lpstr>
      <vt:lpstr>Презентация PowerPoint</vt:lpstr>
      <vt:lpstr>Что такое IP-адрес?</vt:lpstr>
      <vt:lpstr>Презентация PowerPoint</vt:lpstr>
      <vt:lpstr>2</vt:lpstr>
      <vt:lpstr>3</vt:lpstr>
      <vt:lpstr>4</vt:lpstr>
      <vt:lpstr>Шаги решения задач:</vt:lpstr>
      <vt:lpstr>Рассмотрим пример задачи:</vt:lpstr>
      <vt:lpstr>Решение: </vt:lpstr>
      <vt:lpstr>Ответ: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нахождение IP- адреса.</dc:title>
  <dc:creator>Admin</dc:creator>
  <cp:lastModifiedBy>Зейналова Самира Мариф Кызы</cp:lastModifiedBy>
  <cp:revision>3</cp:revision>
  <dcterms:created xsi:type="dcterms:W3CDTF">2024-11-02T16:09:10Z</dcterms:created>
  <dcterms:modified xsi:type="dcterms:W3CDTF">2024-11-12T11:42:48Z</dcterms:modified>
</cp:coreProperties>
</file>