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7" r:id="rId10"/>
    <p:sldId id="26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2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44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8800" dirty="0"/>
              <a:t>Santa Claus</a:t>
            </a:r>
            <a:endParaRPr lang="ru-RU" sz="8800" dirty="0"/>
          </a:p>
        </p:txBody>
      </p:sp>
      <p:sp>
        <p:nvSpPr>
          <p:cNvPr id="3" name="Подзаголовок 2"/>
          <p:cNvSpPr>
            <a:spLocks noGrp="1"/>
          </p:cNvSpPr>
          <p:nvPr>
            <p:ph type="subTitle" idx="1"/>
          </p:nvPr>
        </p:nvSpPr>
        <p:spPr/>
        <p:txBody>
          <a:bodyPr/>
          <a:lstStyle/>
          <a:p>
            <a:pPr algn="r"/>
            <a:endParaRPr lang="ru-RU" dirty="0"/>
          </a:p>
        </p:txBody>
      </p:sp>
    </p:spTree>
    <p:extLst>
      <p:ext uri="{BB962C8B-B14F-4D97-AF65-F5344CB8AC3E}">
        <p14:creationId xmlns:p14="http://schemas.microsoft.com/office/powerpoint/2010/main" val="95503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75655" y="1268760"/>
            <a:ext cx="7019057" cy="4500215"/>
          </a:xfrm>
        </p:spPr>
        <p:txBody>
          <a:bodyPr>
            <a:normAutofit fontScale="90000"/>
          </a:bodyPr>
          <a:lstStyle/>
          <a:p>
            <a:r>
              <a:rPr lang="en-US" sz="8800" dirty="0"/>
              <a:t>Thank you for attention</a:t>
            </a:r>
            <a:r>
              <a:rPr lang="en-US" dirty="0"/>
              <a:t/>
            </a:r>
            <a:br>
              <a:rPr lang="en-US" dirty="0"/>
            </a:br>
            <a:endParaRPr lang="ru-RU" dirty="0"/>
          </a:p>
        </p:txBody>
      </p:sp>
      <p:sp>
        <p:nvSpPr>
          <p:cNvPr id="3" name="Объект 2"/>
          <p:cNvSpPr>
            <a:spLocks noGrp="1"/>
          </p:cNvSpPr>
          <p:nvPr>
            <p:ph type="body" idx="1"/>
          </p:nvPr>
        </p:nvSpPr>
        <p:spPr/>
        <p:txBody>
          <a:bodyPr>
            <a:normAutofit/>
          </a:bodyPr>
          <a:lstStyle/>
          <a:p>
            <a:pPr marL="0" indent="0" algn="ctr">
              <a:buNone/>
            </a:pPr>
            <a:endParaRPr lang="ru-RU" sz="8800" dirty="0"/>
          </a:p>
        </p:txBody>
      </p:sp>
    </p:spTree>
    <p:extLst>
      <p:ext uri="{BB962C8B-B14F-4D97-AF65-F5344CB8AC3E}">
        <p14:creationId xmlns:p14="http://schemas.microsoft.com/office/powerpoint/2010/main" val="384101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a:t>
            </a:r>
            <a:r>
              <a:rPr lang="en-US" dirty="0" smtClean="0"/>
              <a:t>ho </a:t>
            </a:r>
            <a:r>
              <a:rPr lang="en-US" dirty="0"/>
              <a:t>is he?</a:t>
            </a:r>
            <a:endParaRPr lang="ru-RU" dirty="0"/>
          </a:p>
        </p:txBody>
      </p:sp>
      <p:sp>
        <p:nvSpPr>
          <p:cNvPr id="3" name="Объект 2"/>
          <p:cNvSpPr>
            <a:spLocks noGrp="1"/>
          </p:cNvSpPr>
          <p:nvPr>
            <p:ph idx="1"/>
          </p:nvPr>
        </p:nvSpPr>
        <p:spPr/>
        <p:txBody>
          <a:bodyPr>
            <a:normAutofit/>
          </a:bodyPr>
          <a:lstStyle/>
          <a:p>
            <a:pPr marL="0" indent="0">
              <a:buNone/>
            </a:pPr>
            <a:r>
              <a:rPr lang="en-US" sz="2800" dirty="0"/>
              <a:t>Father Christmas, the Western European and North American fabulous (folk) character who brings gifts to children on Christmas.</a:t>
            </a:r>
            <a:endParaRPr lang="ru-RU"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140968"/>
            <a:ext cx="4862314" cy="324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origin of Santa Claus</a:t>
            </a:r>
            <a:endParaRPr lang="ru-RU" dirty="0"/>
          </a:p>
        </p:txBody>
      </p:sp>
      <p:sp>
        <p:nvSpPr>
          <p:cNvPr id="3" name="Объект 2"/>
          <p:cNvSpPr>
            <a:spLocks noGrp="1"/>
          </p:cNvSpPr>
          <p:nvPr>
            <p:ph idx="1"/>
          </p:nvPr>
        </p:nvSpPr>
        <p:spPr/>
        <p:txBody>
          <a:bodyPr/>
          <a:lstStyle/>
          <a:p>
            <a:pPr marL="0" indent="0">
              <a:buNone/>
            </a:pPr>
            <a:r>
              <a:rPr lang="en-US" sz="2800" dirty="0" smtClean="0"/>
              <a:t>In </a:t>
            </a:r>
            <a:r>
              <a:rPr lang="en-US" sz="2800" dirty="0"/>
              <a:t>1823, Clement Clarke Moore published a poem "The Night Before Christmas, or visit St. Nicholas", in which he told about Santa Claus - fairy-tale characters, giving gifts to children. This poem, which became very popular, was reprinted in 1844.</a:t>
            </a:r>
            <a:endParaRPr lang="ru-RU"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745" y="3933056"/>
            <a:ext cx="4114428" cy="274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14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a:t>
            </a:r>
            <a:r>
              <a:rPr lang="en-US" dirty="0" smtClean="0"/>
              <a:t>ome </a:t>
            </a:r>
            <a:r>
              <a:rPr lang="en-US" dirty="0"/>
              <a:t>of Santa Claus</a:t>
            </a:r>
            <a:endParaRPr lang="ru-RU" dirty="0"/>
          </a:p>
        </p:txBody>
      </p:sp>
      <p:sp>
        <p:nvSpPr>
          <p:cNvPr id="3" name="Объект 2"/>
          <p:cNvSpPr>
            <a:spLocks noGrp="1"/>
          </p:cNvSpPr>
          <p:nvPr>
            <p:ph idx="1"/>
          </p:nvPr>
        </p:nvSpPr>
        <p:spPr/>
        <p:txBody>
          <a:bodyPr>
            <a:normAutofit/>
          </a:bodyPr>
          <a:lstStyle/>
          <a:p>
            <a:r>
              <a:rPr lang="en-US" sz="2800" dirty="0"/>
              <a:t>House Santa Claus traditionally includes living quarters and studio, where he creates - often with the help of elves and other supernatural beings - the gifts, which he delivers to good children on </a:t>
            </a:r>
            <a:r>
              <a:rPr lang="en-US" sz="2800" dirty="0" smtClean="0"/>
              <a:t>Christmas.</a:t>
            </a:r>
            <a:endParaRPr lang="ru-RU"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573016"/>
            <a:ext cx="4309577" cy="287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06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traditions of Santa Claus</a:t>
            </a:r>
            <a:endParaRPr lang="ru-RU" dirty="0"/>
          </a:p>
        </p:txBody>
      </p:sp>
      <p:sp>
        <p:nvSpPr>
          <p:cNvPr id="3" name="Объект 2"/>
          <p:cNvSpPr>
            <a:spLocks noGrp="1"/>
          </p:cNvSpPr>
          <p:nvPr>
            <p:ph idx="1"/>
          </p:nvPr>
        </p:nvSpPr>
        <p:spPr/>
        <p:txBody>
          <a:bodyPr>
            <a:normAutofit/>
          </a:bodyPr>
          <a:lstStyle/>
          <a:p>
            <a:pPr marL="0" indent="0">
              <a:buNone/>
            </a:pPr>
            <a:r>
              <a:rPr lang="en-US" sz="2800" dirty="0" smtClean="0"/>
              <a:t>Santa </a:t>
            </a:r>
            <a:r>
              <a:rPr lang="en-US" sz="2800" dirty="0"/>
              <a:t>Claus Tradition entrance through the chimney in a house typical of many European a country seasonal </a:t>
            </a:r>
            <a:r>
              <a:rPr lang="en-US" sz="2800" dirty="0" smtClean="0"/>
              <a:t>gifts</a:t>
            </a:r>
            <a:r>
              <a:rPr lang="ru-RU" sz="2800" dirty="0" smtClean="0"/>
              <a:t>.</a:t>
            </a:r>
            <a:endParaRPr lang="ru-RU"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717032"/>
            <a:ext cx="3945916" cy="24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32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Real Santa Claus</a:t>
            </a:r>
            <a:endParaRPr lang="ru-RU" dirty="0"/>
          </a:p>
        </p:txBody>
      </p:sp>
      <p:sp>
        <p:nvSpPr>
          <p:cNvPr id="3" name="Объект 2"/>
          <p:cNvSpPr>
            <a:spLocks noGrp="1"/>
          </p:cNvSpPr>
          <p:nvPr>
            <p:ph idx="1"/>
          </p:nvPr>
        </p:nvSpPr>
        <p:spPr/>
        <p:txBody>
          <a:bodyPr>
            <a:normAutofit/>
          </a:bodyPr>
          <a:lstStyle/>
          <a:p>
            <a:pPr marL="0" indent="0">
              <a:buNone/>
            </a:pPr>
            <a:r>
              <a:rPr lang="en-US" sz="3300" dirty="0" smtClean="0"/>
              <a:t>It </a:t>
            </a:r>
            <a:r>
              <a:rPr lang="en-US" sz="3300" dirty="0"/>
              <a:t>is believed that Santa Claus travels on a sleigh pulled by </a:t>
            </a:r>
            <a:r>
              <a:rPr lang="en-US" sz="3300" dirty="0" smtClean="0"/>
              <a:t>reindeer</a:t>
            </a:r>
            <a:r>
              <a:rPr lang="ru-RU" sz="3300" dirty="0" smtClean="0"/>
              <a:t>:</a:t>
            </a:r>
            <a:endParaRPr lang="en-US" sz="3300" dirty="0"/>
          </a:p>
          <a:p>
            <a:pPr marL="0" indent="0">
              <a:buNone/>
            </a:pPr>
            <a:r>
              <a:rPr lang="en-US" sz="3300" dirty="0" smtClean="0"/>
              <a:t>Dasher</a:t>
            </a:r>
            <a:r>
              <a:rPr lang="ru-RU" sz="3300" dirty="0" smtClean="0"/>
              <a:t>, </a:t>
            </a:r>
            <a:r>
              <a:rPr lang="en-US" sz="3300" dirty="0" smtClean="0"/>
              <a:t>Dancer</a:t>
            </a:r>
            <a:r>
              <a:rPr lang="ru-RU" sz="3300" dirty="0" smtClean="0"/>
              <a:t>, </a:t>
            </a:r>
            <a:r>
              <a:rPr lang="en-US" sz="3300" dirty="0" err="1" smtClean="0"/>
              <a:t>Prenser</a:t>
            </a:r>
            <a:r>
              <a:rPr lang="ru-RU" sz="3300" dirty="0" smtClean="0"/>
              <a:t>, </a:t>
            </a:r>
            <a:r>
              <a:rPr lang="en-US" sz="3300" dirty="0" smtClean="0"/>
              <a:t>Vixen</a:t>
            </a:r>
            <a:r>
              <a:rPr lang="ru-RU" sz="3300" dirty="0" smtClean="0"/>
              <a:t>, </a:t>
            </a:r>
            <a:r>
              <a:rPr lang="en-US" sz="3300" dirty="0" smtClean="0"/>
              <a:t>Comet</a:t>
            </a:r>
            <a:r>
              <a:rPr lang="ru-RU" sz="3300" dirty="0" smtClean="0"/>
              <a:t>, </a:t>
            </a:r>
            <a:r>
              <a:rPr lang="en-US" sz="3300" dirty="0" err="1" smtClean="0"/>
              <a:t>Kyupid</a:t>
            </a:r>
            <a:r>
              <a:rPr lang="ru-RU" sz="3300" dirty="0" smtClean="0"/>
              <a:t>,</a:t>
            </a:r>
            <a:endParaRPr lang="en-US" sz="3300" dirty="0"/>
          </a:p>
          <a:p>
            <a:pPr marL="0" indent="0">
              <a:buNone/>
            </a:pPr>
            <a:r>
              <a:rPr lang="en-US" sz="3300" dirty="0" smtClean="0"/>
              <a:t>Donner</a:t>
            </a:r>
            <a:r>
              <a:rPr lang="ru-RU" sz="3300" dirty="0" smtClean="0"/>
              <a:t>,</a:t>
            </a:r>
            <a:r>
              <a:rPr lang="en-US" sz="3300" dirty="0" smtClean="0"/>
              <a:t> </a:t>
            </a:r>
            <a:r>
              <a:rPr lang="en-US" sz="3300" dirty="0" err="1" smtClean="0"/>
              <a:t>Blitzen</a:t>
            </a:r>
            <a:r>
              <a:rPr lang="ru-RU" sz="3300" dirty="0" smtClean="0"/>
              <a:t>.</a:t>
            </a:r>
            <a:r>
              <a:rPr lang="en-US" sz="3300" dirty="0" smtClean="0"/>
              <a:t> </a:t>
            </a:r>
            <a:endParaRPr lang="ru-RU" sz="3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550847"/>
            <a:ext cx="4669250" cy="291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43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Satellites Santa Claus</a:t>
            </a:r>
            <a:endParaRPr lang="ru-RU" dirty="0"/>
          </a:p>
        </p:txBody>
      </p:sp>
      <p:sp>
        <p:nvSpPr>
          <p:cNvPr id="3" name="Объект 2"/>
          <p:cNvSpPr>
            <a:spLocks noGrp="1"/>
          </p:cNvSpPr>
          <p:nvPr>
            <p:ph idx="1"/>
          </p:nvPr>
        </p:nvSpPr>
        <p:spPr/>
        <p:txBody>
          <a:bodyPr>
            <a:normAutofit/>
          </a:bodyPr>
          <a:lstStyle/>
          <a:p>
            <a:pPr marL="0" indent="0">
              <a:buNone/>
            </a:pPr>
            <a:r>
              <a:rPr lang="en-US" sz="2800" dirty="0" smtClean="0"/>
              <a:t>In </a:t>
            </a:r>
            <a:r>
              <a:rPr lang="en-US" sz="2800" dirty="0"/>
              <a:t>various traditions of Santa Claus appears accompanied by other characters, good or bad. So, in the folklore of the Alpine region and at the same time companion antipode St. Nicholas is hairy and horny </a:t>
            </a:r>
            <a:r>
              <a:rPr lang="en-US" sz="2800" dirty="0" err="1"/>
              <a:t>Krampus</a:t>
            </a:r>
            <a:r>
              <a:rPr lang="en-US" sz="2800" dirty="0"/>
              <a:t>, who punishes naughty children and scares them.</a:t>
            </a:r>
            <a:endParaRPr lang="ru-RU"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933056"/>
            <a:ext cx="4389124" cy="247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49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r>
            <a:br>
              <a:rPr lang="en-US" dirty="0"/>
            </a:br>
            <a:r>
              <a:rPr lang="en-US" dirty="0"/>
              <a:t>Christmas elves</a:t>
            </a:r>
            <a:endParaRPr lang="ru-RU" dirty="0"/>
          </a:p>
        </p:txBody>
      </p:sp>
      <p:sp>
        <p:nvSpPr>
          <p:cNvPr id="3" name="Объект 2"/>
          <p:cNvSpPr>
            <a:spLocks noGrp="1"/>
          </p:cNvSpPr>
          <p:nvPr>
            <p:ph idx="1"/>
          </p:nvPr>
        </p:nvSpPr>
        <p:spPr/>
        <p:txBody>
          <a:bodyPr/>
          <a:lstStyle/>
          <a:p>
            <a:pPr marL="0" indent="0">
              <a:buNone/>
            </a:pPr>
            <a:r>
              <a:rPr lang="en-US" sz="2800" dirty="0" smtClean="0"/>
              <a:t>In </a:t>
            </a:r>
            <a:r>
              <a:rPr lang="en-US" sz="2800" dirty="0"/>
              <a:t>modern Western Christmas traditions assistants [Santa Claus, living with him at the North Pole and making toys, which he gives to children. They are usually represented in the form of small, often older men in suits of red and green in the caps on his </a:t>
            </a:r>
            <a:r>
              <a:rPr lang="en-US" dirty="0"/>
              <a:t>head.</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861048"/>
            <a:ext cx="3533378" cy="272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91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Mrs. Claus</a:t>
            </a:r>
            <a:endParaRPr lang="ru-RU" dirty="0"/>
          </a:p>
        </p:txBody>
      </p:sp>
      <p:sp>
        <p:nvSpPr>
          <p:cNvPr id="3" name="Объект 2"/>
          <p:cNvSpPr>
            <a:spLocks noGrp="1"/>
          </p:cNvSpPr>
          <p:nvPr>
            <p:ph idx="1"/>
          </p:nvPr>
        </p:nvSpPr>
        <p:spPr>
          <a:xfrm>
            <a:off x="395536" y="1268761"/>
            <a:ext cx="5760640" cy="3816424"/>
          </a:xfrm>
        </p:spPr>
        <p:txBody>
          <a:bodyPr/>
          <a:lstStyle/>
          <a:p>
            <a:pPr marL="0" indent="0">
              <a:buNone/>
            </a:pPr>
            <a:r>
              <a:rPr lang="ru-RU" dirty="0"/>
              <a:t> </a:t>
            </a:r>
            <a:r>
              <a:rPr lang="en-US" sz="2800" dirty="0"/>
              <a:t>W</a:t>
            </a:r>
            <a:r>
              <a:rPr lang="en-US" sz="2800" dirty="0" smtClean="0"/>
              <a:t>ife </a:t>
            </a:r>
            <a:r>
              <a:rPr lang="en-US" sz="2800" dirty="0"/>
              <a:t>and companion, "giver of Christmas" Santa Claus in late European and North American Christmas traditions, helping him in charge of management and leadership elves or other spirits are made gifts for children.</a:t>
            </a:r>
            <a:endParaRPr lang="ru-RU"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616" y="1556792"/>
            <a:ext cx="3048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5595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332</Words>
  <Application>Microsoft Office PowerPoint</Application>
  <PresentationFormat>Экран (4:3)</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Santa Claus</vt:lpstr>
      <vt:lpstr>Who is he?</vt:lpstr>
      <vt:lpstr>The origin of Santa Claus</vt:lpstr>
      <vt:lpstr>Home of Santa Claus</vt:lpstr>
      <vt:lpstr>The traditions of Santa Claus</vt:lpstr>
      <vt:lpstr>Real Santa Claus</vt:lpstr>
      <vt:lpstr>Satellites Santa Claus</vt:lpstr>
      <vt:lpstr> Christmas elves</vt:lpstr>
      <vt:lpstr>Mrs. Claus</vt:lpstr>
      <vt:lpstr>Thank you for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 Claus</dc:title>
  <dc:creator>vika</dc:creator>
  <cp:lastModifiedBy>user</cp:lastModifiedBy>
  <cp:revision>9</cp:revision>
  <dcterms:created xsi:type="dcterms:W3CDTF">2016-12-15T13:55:57Z</dcterms:created>
  <dcterms:modified xsi:type="dcterms:W3CDTF">2016-12-26T10:04:58Z</dcterms:modified>
</cp:coreProperties>
</file>