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1" r:id="rId2"/>
    <p:sldId id="282" r:id="rId3"/>
    <p:sldId id="283" r:id="rId4"/>
    <p:sldId id="258" r:id="rId5"/>
    <p:sldId id="260" r:id="rId6"/>
    <p:sldId id="284" r:id="rId7"/>
    <p:sldId id="270" r:id="rId8"/>
    <p:sldId id="276" r:id="rId9"/>
    <p:sldId id="278" r:id="rId10"/>
    <p:sldId id="28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54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0C47-E16A-48E5-A232-147FD4371BE3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C515488-FBBC-43CB-9852-9D8972B1DF9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0C47-E16A-48E5-A232-147FD4371BE3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15488-FBBC-43CB-9852-9D8972B1DF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0C47-E16A-48E5-A232-147FD4371BE3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15488-FBBC-43CB-9852-9D8972B1DF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0C47-E16A-48E5-A232-147FD4371BE3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15488-FBBC-43CB-9852-9D8972B1DF9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0C47-E16A-48E5-A232-147FD4371BE3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C515488-FBBC-43CB-9852-9D8972B1DF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0C47-E16A-48E5-A232-147FD4371BE3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15488-FBBC-43CB-9852-9D8972B1DF9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0C47-E16A-48E5-A232-147FD4371BE3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15488-FBBC-43CB-9852-9D8972B1DF9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0C47-E16A-48E5-A232-147FD4371BE3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15488-FBBC-43CB-9852-9D8972B1DF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0C47-E16A-48E5-A232-147FD4371BE3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15488-FBBC-43CB-9852-9D8972B1DF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0C47-E16A-48E5-A232-147FD4371BE3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15488-FBBC-43CB-9852-9D8972B1DF9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0C47-E16A-48E5-A232-147FD4371BE3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C515488-FBBC-43CB-9852-9D8972B1DF9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EC0C47-E16A-48E5-A232-147FD4371BE3}" type="datetimeFigureOut">
              <a:rPr lang="ru-RU" smtClean="0"/>
              <a:pPr/>
              <a:t>04.10.2024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C515488-FBBC-43CB-9852-9D8972B1DF9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1736" y="1357298"/>
            <a:ext cx="3847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BOOK - </a:t>
            </a:r>
            <a:r>
              <a:rPr lang="ru-RU" sz="2800" dirty="0" smtClean="0"/>
              <a:t> событие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572265" y="3571876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Автор презентации</a:t>
            </a:r>
          </a:p>
          <a:p>
            <a:r>
              <a:rPr lang="ru-RU" dirty="0" smtClean="0"/>
              <a:t>Бессонова С.А.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643174" y="5715016"/>
            <a:ext cx="3500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Г. Каменск – Уральский ГО</a:t>
            </a:r>
          </a:p>
          <a:p>
            <a:pPr algn="ctr"/>
            <a:r>
              <a:rPr lang="ru-RU" dirty="0" smtClean="0"/>
              <a:t>2022 г.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2214554"/>
            <a:ext cx="55246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ПРЕЗЕНТАЦИЯ  К  УРОКУ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К. ПАУСТОВСКИЙ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130 лет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43042" y="500042"/>
            <a:ext cx="60306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МБДОУ  «Детский сад № 74</a:t>
            </a:r>
          </a:p>
          <a:p>
            <a:pPr algn="ctr"/>
            <a:r>
              <a:rPr lang="ru-RU" dirty="0" smtClean="0"/>
              <a:t>Лечебная 3,  </a:t>
            </a:r>
            <a:r>
              <a:rPr lang="en-US" dirty="0" smtClean="0"/>
              <a:t>II </a:t>
            </a:r>
            <a:r>
              <a:rPr lang="ru-RU" dirty="0" smtClean="0"/>
              <a:t>корпус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764704"/>
            <a:ext cx="7992888" cy="4032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Технология </a:t>
            </a:r>
            <a:r>
              <a:rPr lang="en-US" dirty="0" smtClean="0"/>
              <a:t>BOOK-</a:t>
            </a:r>
            <a:r>
              <a:rPr lang="ru-RU" dirty="0" smtClean="0"/>
              <a:t>трейлер </a:t>
            </a:r>
            <a:r>
              <a:rPr lang="ru-RU" dirty="0" smtClean="0"/>
              <a:t>– это короткий видеоролик или презентация, рассказывающая в произвольной форме о </a:t>
            </a:r>
            <a:r>
              <a:rPr lang="ru-RU" dirty="0" smtClean="0"/>
              <a:t>какой</a:t>
            </a:r>
            <a:r>
              <a:rPr lang="en-US" dirty="0" smtClean="0"/>
              <a:t>-</a:t>
            </a:r>
            <a:r>
              <a:rPr lang="ru-RU" dirty="0" smtClean="0"/>
              <a:t>либо </a:t>
            </a:r>
            <a:r>
              <a:rPr lang="ru-RU" dirty="0" smtClean="0"/>
              <a:t>книге.</a:t>
            </a:r>
          </a:p>
          <a:p>
            <a:pPr algn="just"/>
            <a:r>
              <a:rPr lang="ru-RU" dirty="0" smtClean="0"/>
              <a:t>Цель таких презентаций – реклама </a:t>
            </a:r>
            <a:r>
              <a:rPr lang="ru-RU" dirty="0" err="1" smtClean="0"/>
              <a:t>свежевышедших</a:t>
            </a:r>
            <a:r>
              <a:rPr lang="ru-RU" dirty="0" smtClean="0"/>
              <a:t> </a:t>
            </a:r>
            <a:r>
              <a:rPr lang="ru-RU" dirty="0" smtClean="0"/>
              <a:t>книг и пропаганда творчества писателя, поэта …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На музыкальном занятии может использоваться как дидактическое пособие к занятию по нужной теме, с использованием музыкальных видов деятельности между слайдами: песня, танец, слушание музыки, </a:t>
            </a:r>
            <a:r>
              <a:rPr lang="ru-RU" dirty="0" smtClean="0"/>
              <a:t>пальчиковая, </a:t>
            </a:r>
            <a:r>
              <a:rPr lang="ru-RU" dirty="0" smtClean="0"/>
              <a:t>артикуляционная, дыхательная гимнастики, </a:t>
            </a:r>
            <a:r>
              <a:rPr lang="ru-RU" dirty="0" err="1" smtClean="0"/>
              <a:t>физминутки</a:t>
            </a:r>
            <a:r>
              <a:rPr lang="ru-RU" dirty="0" smtClean="0"/>
              <a:t> </a:t>
            </a:r>
            <a:r>
              <a:rPr lang="ru-RU" dirty="0" smtClean="0"/>
              <a:t>и др.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Цель такого музыкального занятия: заинтересовать ребенка и дать ему представление о разных видах искусства, как музыкальное, так и художественное.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Теплый хлеб - Паустовский К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357166"/>
            <a:ext cx="6143668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928794" y="5572140"/>
            <a:ext cx="2832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 ВЫ ВИДИТЕ 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Теплый хлеб - Паустовский К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428604"/>
            <a:ext cx="5929354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714348" y="6072206"/>
            <a:ext cx="7286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 ДЕЛАЮТ ЛЮДИ  И  ГДЕ  ПРОИСХОДИТ ДЕЙСТВИЕ 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Теплый хлеб - Паустовский К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85728"/>
            <a:ext cx="8001056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71538" y="714356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КТО  ЭТО ?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Теплый хлеб - Паустовский К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642918"/>
            <a:ext cx="3929090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Теплый хлеб - Паустовский К.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3000372"/>
            <a:ext cx="3857652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Теплый хлеб - Паустовский К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57166"/>
            <a:ext cx="3786214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Теплый хлеб - Паустовский К.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57166"/>
            <a:ext cx="3500462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Теплый хлеб - Паустовский К.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8794" y="3714752"/>
            <a:ext cx="3857652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143637" y="4929198"/>
            <a:ext cx="2714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ЧТО ПРОИСХОДИТ, ПОЧЕМУ ?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Теплый хлеб - Паустовский К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428604"/>
            <a:ext cx="6215106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000233" y="5357826"/>
            <a:ext cx="6858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НАЗОВИТЕ ПТИЦУ ?  </a:t>
            </a:r>
          </a:p>
          <a:p>
            <a:pPr algn="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КАК ВЫ ДУМАЕТЕ,</a:t>
            </a:r>
          </a:p>
          <a:p>
            <a:pPr algn="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ПОЧЕМУ ОНА ПОЯВИЛАСЬ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Теплый хлеб - Паустовский К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28604"/>
            <a:ext cx="6715172" cy="5786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071933" y="5572140"/>
            <a:ext cx="47863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СТИХИЯ ЗАКОНЧИЛАСЬ ? </a:t>
            </a:r>
          </a:p>
          <a:p>
            <a:pPr algn="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 ПОЧЕМУ ОНА   ПРОИЗОШЛА </a:t>
            </a:r>
          </a:p>
          <a:p>
            <a:pPr algn="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МЫ УЗНАЕМ ИЗ КНИГИ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Теплый хлеб - Паустовский К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85728"/>
            <a:ext cx="5072098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C:\Users\User\Desktop\К.Г. Паустовский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1071546"/>
            <a:ext cx="3003705" cy="323849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6072198" y="4786322"/>
            <a:ext cx="27860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К.Г. ПАУСТОВСКИЙ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68</TotalTime>
  <Words>180</Words>
  <Application>Microsoft Office PowerPoint</Application>
  <PresentationFormat>Экран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Справедливость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Надежда</cp:lastModifiedBy>
  <cp:revision>9</cp:revision>
  <dcterms:created xsi:type="dcterms:W3CDTF">2022-05-17T09:32:08Z</dcterms:created>
  <dcterms:modified xsi:type="dcterms:W3CDTF">2024-10-04T09:42:26Z</dcterms:modified>
</cp:coreProperties>
</file>