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30"/>
  </p:handoutMasterIdLst>
  <p:sldIdLst>
    <p:sldId id="256" r:id="rId2"/>
    <p:sldId id="264" r:id="rId3"/>
    <p:sldId id="257" r:id="rId4"/>
    <p:sldId id="258" r:id="rId5"/>
    <p:sldId id="261" r:id="rId6"/>
    <p:sldId id="269" r:id="rId7"/>
    <p:sldId id="265" r:id="rId8"/>
    <p:sldId id="270" r:id="rId9"/>
    <p:sldId id="271" r:id="rId10"/>
    <p:sldId id="272" r:id="rId11"/>
    <p:sldId id="273" r:id="rId12"/>
    <p:sldId id="275" r:id="rId13"/>
    <p:sldId id="279" r:id="rId14"/>
    <p:sldId id="281" r:id="rId15"/>
    <p:sldId id="292" r:id="rId16"/>
    <p:sldId id="282" r:id="rId17"/>
    <p:sldId id="283" r:id="rId18"/>
    <p:sldId id="287" r:id="rId19"/>
    <p:sldId id="286" r:id="rId20"/>
    <p:sldId id="288" r:id="rId21"/>
    <p:sldId id="289" r:id="rId22"/>
    <p:sldId id="290" r:id="rId23"/>
    <p:sldId id="291" r:id="rId24"/>
    <p:sldId id="280" r:id="rId25"/>
    <p:sldId id="260" r:id="rId26"/>
    <p:sldId id="284" r:id="rId27"/>
    <p:sldId id="263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2A6C4"/>
    <a:srgbClr val="027853"/>
    <a:srgbClr val="85704B"/>
    <a:srgbClr val="715F3F"/>
    <a:srgbClr val="453A27"/>
    <a:srgbClr val="AF9971"/>
    <a:srgbClr val="AD976F"/>
    <a:srgbClr val="C6E7F0"/>
    <a:srgbClr val="D7C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9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5EAD-D802-4921-AA88-B5F2BFD699D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CCCF-075C-4FED-A203-9159C337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86" y="62143"/>
            <a:ext cx="3712394" cy="3713095"/>
          </a:xfrm>
          <a:prstGeom prst="rect">
            <a:avLst/>
          </a:prstGeom>
        </p:spPr>
      </p:pic>
      <p:pic>
        <p:nvPicPr>
          <p:cNvPr id="1026" name="Picture 2" descr="Маленькие дети, в игре, с книгами, воздушными шариками - Векторный клипарт | Children vector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8866" y="1293564"/>
            <a:ext cx="3058141" cy="20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460" y="4554071"/>
            <a:ext cx="1899588" cy="1837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857" y="1761556"/>
            <a:ext cx="6418557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224" y="4241231"/>
            <a:ext cx="64207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758446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4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5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4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3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8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1" y="4639447"/>
            <a:ext cx="1171142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997" y="582533"/>
            <a:ext cx="1250004" cy="18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60" y="400636"/>
            <a:ext cx="7916662" cy="13964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628650" y="18991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651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04" y="4305670"/>
            <a:ext cx="1358891" cy="2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811457"/>
            <a:ext cx="1720049" cy="1781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44358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878737" y="1621073"/>
            <a:ext cx="5386526" cy="2387600"/>
          </a:xfrm>
        </p:spPr>
        <p:txBody>
          <a:bodyPr anchor="b"/>
          <a:lstStyle>
            <a:lvl1pPr algn="ctr">
              <a:defRPr sz="4500">
                <a:solidFill>
                  <a:srgbClr val="0278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4091966"/>
            <a:ext cx="538652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2785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A03D-1BAE-47E4-83F7-C57D663C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014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99" y="5388745"/>
            <a:ext cx="1239001" cy="1198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858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Маленькие дети, в игре, с книгами, воздушными шариками - Векторный клипарт | Children vector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2906" y="5362113"/>
            <a:ext cx="1741094" cy="11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136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16" y="3275860"/>
            <a:ext cx="1608183" cy="3404586"/>
          </a:xfrm>
          <a:prstGeom prst="rect">
            <a:avLst/>
          </a:prstGeom>
        </p:spPr>
      </p:pic>
      <p:pic>
        <p:nvPicPr>
          <p:cNvPr id="12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207" y="5468639"/>
            <a:ext cx="954793" cy="10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3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915" y="5788241"/>
            <a:ext cx="826085" cy="7992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51" y="2847095"/>
            <a:ext cx="2556769" cy="3833352"/>
          </a:xfrm>
          <a:prstGeom prst="rect">
            <a:avLst/>
          </a:prstGeom>
        </p:spPr>
      </p:pic>
      <p:pic>
        <p:nvPicPr>
          <p:cNvPr id="11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24" y="5424257"/>
            <a:ext cx="799800" cy="1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2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Маленькие дети, в игре, с книгами, воздушными шариками - Векторный клипарт | Children vector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984" y="5459026"/>
            <a:ext cx="1544715" cy="1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998" y="3602889"/>
            <a:ext cx="1491449" cy="3157456"/>
          </a:xfrm>
          <a:prstGeom prst="rect">
            <a:avLst/>
          </a:prstGeom>
        </p:spPr>
      </p:pic>
      <p:pic>
        <p:nvPicPr>
          <p:cNvPr id="14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189" y="5548544"/>
            <a:ext cx="919811" cy="10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551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8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14926" y="6717724"/>
            <a:ext cx="8290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6"/>
              </a:solidFill>
              <a:latin typeface="AGReverance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5219" y="320737"/>
            <a:ext cx="7767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212" y="1781236"/>
            <a:ext cx="77626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49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ir-kliparta.com/fotobook/photoboock-portfolio/71687-shablon-portfolio-dlya-nachalnoy-shkoly-chast-48.html" TargetMode="External"/><Relationship Id="rId3" Type="http://schemas.openxmlformats.org/officeDocument/2006/relationships/hyperlink" Target="https://png.pngtree.com/thumb_back/fw800/background/20190221/ourmid/pngtree-kind-of-school-equipment-upgrade-stationery-new-semester-new-equipment-image_12578.jpg" TargetMode="External"/><Relationship Id="rId7" Type="http://schemas.openxmlformats.org/officeDocument/2006/relationships/hyperlink" Target="http://hameleons.com/uploads/posts/2014-04/pp_1_430116_9485.jpg" TargetMode="External"/><Relationship Id="rId2" Type="http://schemas.openxmlformats.org/officeDocument/2006/relationships/hyperlink" Target="https://img-fotki.yandex.ru/get/6824/165569590.7a/0_f5ec0_30c8b4e8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rdetstvo.ru/wp-content/uploads/2018/08/shkola4.png" TargetMode="External"/><Relationship Id="rId5" Type="http://schemas.openxmlformats.org/officeDocument/2006/relationships/hyperlink" Target="https://png.pngtree.com/thumb_back/fw800/background/20190221/ourmid/pngtree-learn-school-owl-doctor-image_36645.jpg" TargetMode="External"/><Relationship Id="rId4" Type="http://schemas.openxmlformats.org/officeDocument/2006/relationships/hyperlink" Target="https://png.pngtree.com/thumb_back/fw800/background/20190221/ourmid/pngtree-winter-vacation-cram-school-training-poster-background-education-and-training-image_45005.jpg" TargetMode="External"/><Relationship Id="rId9" Type="http://schemas.openxmlformats.org/officeDocument/2006/relationships/hyperlink" Target="http://minus-plus-mus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20606" r="11341" b="25372"/>
          <a:stretch/>
        </p:blipFill>
        <p:spPr bwMode="auto">
          <a:xfrm>
            <a:off x="2078964" y="103518"/>
            <a:ext cx="5262113" cy="87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2110" r="6112" b="21968"/>
          <a:stretch/>
        </p:blipFill>
        <p:spPr bwMode="auto">
          <a:xfrm>
            <a:off x="5495026" y="1061048"/>
            <a:ext cx="2855343" cy="92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6472" r="4906" b="20828"/>
          <a:stretch/>
        </p:blipFill>
        <p:spPr bwMode="auto">
          <a:xfrm>
            <a:off x="1423359" y="3597214"/>
            <a:ext cx="6297283" cy="621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21472" r="809" b="13320"/>
          <a:stretch/>
        </p:blipFill>
        <p:spPr bwMode="auto">
          <a:xfrm>
            <a:off x="1597076" y="4028536"/>
            <a:ext cx="5485209" cy="621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9838" r="3725" b="17926"/>
          <a:stretch/>
        </p:blipFill>
        <p:spPr bwMode="auto">
          <a:xfrm>
            <a:off x="2380891" y="4563373"/>
            <a:ext cx="3683479" cy="57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9" dur="3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6323" name="Picture 3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81513"/>
            <a:ext cx="1873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9" dur="3000" spd="-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3779838" y="2708275"/>
            <a:ext cx="1655762" cy="1512888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2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75" y="385134"/>
            <a:ext cx="8785225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2900" b="1" dirty="0" smtClean="0">
                <a:solidFill>
                  <a:srgbClr val="C00000"/>
                </a:solidFill>
              </a:rPr>
              <a:t>Будьте здоровы!</a:t>
            </a:r>
          </a:p>
        </p:txBody>
      </p:sp>
      <p:pic>
        <p:nvPicPr>
          <p:cNvPr id="15363" name="Picture 3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5795"/>
          <a:stretch/>
        </p:blipFill>
        <p:spPr bwMode="auto">
          <a:xfrm>
            <a:off x="2008607" y="0"/>
            <a:ext cx="5972175" cy="105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70" y="1052423"/>
            <a:ext cx="7373647" cy="437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hd.multiurok.ru/d/2/5/d2511c513d2be19bea34d2a1647844c46bef9044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97" y="293299"/>
            <a:ext cx="7353459" cy="551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9653" y="5287992"/>
            <a:ext cx="3450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5795"/>
          <a:stretch/>
        </p:blipFill>
        <p:spPr bwMode="auto">
          <a:xfrm>
            <a:off x="2008607" y="0"/>
            <a:ext cx="5972175" cy="105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34" y="1833112"/>
            <a:ext cx="7489814" cy="232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/>
          <a:stretch/>
        </p:blipFill>
        <p:spPr bwMode="auto">
          <a:xfrm>
            <a:off x="2813919" y="60385"/>
            <a:ext cx="3895725" cy="1005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uchebnik.mos.ru/system_2/atomic_objects/files/007/273/961/original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7" t="18335" r="5456" b="14810"/>
          <a:stretch/>
        </p:blipFill>
        <p:spPr bwMode="auto">
          <a:xfrm>
            <a:off x="7743993" y="4636908"/>
            <a:ext cx="1400007" cy="1962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2103" y="1247489"/>
            <a:ext cx="609287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Потрудились – отдохнём.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Встанем, глубоко вздохнём.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 стороны, вперёд,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Влево, вправо поворот.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наклона, прямо встать,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вниз и вверх поднять.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плавно опустили,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улыбки подарили.</a:t>
            </a:r>
          </a:p>
        </p:txBody>
      </p:sp>
    </p:spTree>
    <p:extLst>
      <p:ext uri="{BB962C8B-B14F-4D97-AF65-F5344CB8AC3E}">
        <p14:creationId xmlns:p14="http://schemas.microsoft.com/office/powerpoint/2010/main" val="32312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5" y="1486976"/>
            <a:ext cx="7741040" cy="434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035" y="1486976"/>
            <a:ext cx="7741040" cy="4341100"/>
            <a:chOff x="1101035" y="1486976"/>
            <a:chExt cx="7741040" cy="43411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35" y="1486976"/>
              <a:ext cx="7741040" cy="434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70740" y="2596551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70739" y="2671313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636341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6341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836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836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4626" y="194987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434" y="195048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3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1.bp.blogspot.com/-Oz-mcyZLiDE/U6CgifdI_YI/AAAAAAAAC0A/tUncqnHCr3k/s1600/m_223942195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1.bp.blogspot.com/-Oz-mcyZLiDE/U6CgifdI_YI/AAAAAAAAC0A/tUncqnHCr3k/s1600/m_223942195_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54" y="399001"/>
            <a:ext cx="2518808" cy="368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6044" y="4188874"/>
            <a:ext cx="7897956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Считают, что успех приходит к тем, кто рано встаёт. Нет: успех приходит к тем, кто встаёт в хорошем настроении.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Марсель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Ашар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(французский сценарист, драматург)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035" y="1486976"/>
            <a:ext cx="7741040" cy="4341100"/>
            <a:chOff x="1101035" y="1486976"/>
            <a:chExt cx="7741040" cy="43411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35" y="1486976"/>
              <a:ext cx="7741040" cy="434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70740" y="2596551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70739" y="2671313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636341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6341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836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836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4626" y="194987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434" y="195048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5" y="3319740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0" y="3340843"/>
            <a:ext cx="917199" cy="15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4" y="3340843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8" y="3635232"/>
            <a:ext cx="1266870" cy="1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95076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925" y="266705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6082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035" y="1486976"/>
            <a:ext cx="7741040" cy="4341100"/>
            <a:chOff x="1101035" y="1486976"/>
            <a:chExt cx="7741040" cy="43411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35" y="1486976"/>
              <a:ext cx="7741040" cy="434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70740" y="2596551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70739" y="2671313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636341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6341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836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836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4626" y="194987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434" y="195048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340" y="364452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5" y="3319740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0" y="3340843"/>
            <a:ext cx="917199" cy="15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4" y="3340843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8" y="3635232"/>
            <a:ext cx="1266870" cy="1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95076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925" y="266705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6082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0426" y="3644525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9578" y="396769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8204" y="397894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87106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47187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4646" y="365752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6082" y="362522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035" y="1486976"/>
            <a:ext cx="7741040" cy="4341100"/>
            <a:chOff x="1101035" y="1486976"/>
            <a:chExt cx="7741040" cy="43411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35" y="1486976"/>
              <a:ext cx="7741040" cy="434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70740" y="2596551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70739" y="2671313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636341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6341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836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836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4626" y="194987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434" y="195048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340" y="364452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5" y="3319740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0" y="3340843"/>
            <a:ext cx="917199" cy="15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4" y="3340843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8" y="3635232"/>
            <a:ext cx="1266870" cy="1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95076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925" y="266705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6082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0426" y="3644525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9578" y="396769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8204" y="397894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1370" y="4290854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0293" y="429373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1431" y="429373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2089" y="4701398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87106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47187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4646" y="365752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71398" y="401673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3521" y="403459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81130" y="401673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6082" y="362522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/>
          <a:stretch/>
        </p:blipFill>
        <p:spPr bwMode="auto">
          <a:xfrm>
            <a:off x="2960388" y="0"/>
            <a:ext cx="3533775" cy="101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03" y="825351"/>
            <a:ext cx="4349243" cy="71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035" y="1486976"/>
            <a:ext cx="7741040" cy="4341100"/>
            <a:chOff x="1101035" y="1486976"/>
            <a:chExt cx="7741040" cy="43411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035" y="1486976"/>
              <a:ext cx="7741040" cy="434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70740" y="2596551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70739" y="2671313"/>
              <a:ext cx="8540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636341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6341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8369" y="259655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8369" y="2671313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4626" y="194987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434" y="195048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340" y="364452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08" y="34505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5" y="3319740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0" y="3340843"/>
            <a:ext cx="917199" cy="15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4" y="3340843"/>
            <a:ext cx="1042972" cy="1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8" y="3635232"/>
            <a:ext cx="1266870" cy="1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95076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925" y="266705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6082" y="265386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0426" y="3644525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9578" y="396769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8204" y="397894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1370" y="4290854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0293" y="429373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1431" y="429373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2089" y="4701398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-----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719464" y="5350604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19464" y="5428891"/>
            <a:ext cx="854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40930" y="5347729"/>
            <a:ext cx="12339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47910" y="5440393"/>
            <a:ext cx="12269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915569" y="5719312"/>
            <a:ext cx="18548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42076" y="5810318"/>
            <a:ext cx="18548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587106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47187" y="327993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4646" y="3657526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71398" y="401673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3521" y="403459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81130" y="401673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15962" y="470139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91853" y="502456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,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6082" y="362522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--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12425"/>
          <a:stretch/>
        </p:blipFill>
        <p:spPr bwMode="auto">
          <a:xfrm>
            <a:off x="2111945" y="25879"/>
            <a:ext cx="5610225" cy="96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5413" y="1288771"/>
            <a:ext cx="560582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126 правило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тр. 127 упражнение №2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94" y="3387478"/>
            <a:ext cx="6334125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43" y="0"/>
            <a:ext cx="3009900" cy="101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8970" y="1243462"/>
            <a:ext cx="768013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 я научился…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было трудно…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Больше всего мне понравилось…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работой на уроке я доволен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совсем, не доволен), потому что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 rot="20883809">
            <a:off x="2373492" y="2123455"/>
            <a:ext cx="4631276" cy="123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8000" b="1" dirty="0" smtClean="0">
                <a:solidFill>
                  <a:srgbClr val="C00000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356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07861" y="0"/>
            <a:ext cx="561789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Тема урока: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Propisi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2018" y="2610929"/>
            <a:ext cx="7009619" cy="1020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ropisi" pitchFamily="2" charset="0"/>
              </a:rPr>
              <a:t>Тетрадь  «Пишем грамотно»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Девочка пишет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hlinkClick r:id="rId3"/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Здания-карандаши, книги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Умный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филин и сова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Ученик делает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уроки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Ученики за партой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Фон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момент создания шаблона все ссылки являются активными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 можете использовать данное оформление для создания своих презентаций, но должны указать источники и автора шаблона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Автор шаблона: Полшкова Виктория Валерьяновна, педагог дополнительного образования МАОУ ДО ЦРТДиЮ Каменского района Пензенской области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Сайт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http://minus-plus-mus.ucoz.ru/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© Полшкова В.В., 2019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ИНФОРМАЦИОННЫЕ ИСТОЧНИКИ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70563" y="731987"/>
            <a:ext cx="77405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Допишите однокоренные слова.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Выделите корень.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590" t="79273" r="4103" b="10016"/>
          <a:stretch/>
        </p:blipFill>
        <p:spPr>
          <a:xfrm>
            <a:off x="1170562" y="1789179"/>
            <a:ext cx="7848872" cy="130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70563" y="3196265"/>
            <a:ext cx="795997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Спишите предложение, вставляя пропущенные буквы.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r="1698" b="15481"/>
          <a:stretch/>
        </p:blipFill>
        <p:spPr bwMode="auto">
          <a:xfrm>
            <a:off x="2289774" y="-2"/>
            <a:ext cx="4775260" cy="83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b="17869"/>
          <a:stretch/>
        </p:blipFill>
        <p:spPr bwMode="auto">
          <a:xfrm>
            <a:off x="1115010" y="4089985"/>
            <a:ext cx="7939816" cy="155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3370" r="6679" b="10485"/>
          <a:stretch/>
        </p:blipFill>
        <p:spPr bwMode="auto">
          <a:xfrm>
            <a:off x="2268746" y="0"/>
            <a:ext cx="4735903" cy="11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2204" y="1620507"/>
            <a:ext cx="762575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Знаки препинания 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однородных 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членах предложения.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2166" b="6143"/>
          <a:stretch/>
        </p:blipFill>
        <p:spPr bwMode="auto">
          <a:xfrm>
            <a:off x="2689824" y="25880"/>
            <a:ext cx="3969768" cy="1052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59" y="877378"/>
            <a:ext cx="7759951" cy="448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16368" r="3135" b="14251"/>
          <a:stretch/>
        </p:blipFill>
        <p:spPr bwMode="auto">
          <a:xfrm>
            <a:off x="1915064" y="0"/>
            <a:ext cx="5952227" cy="113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fsd.videouroki.net/html/2017/01/29/v_588db1f969fd7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0"/>
          <a:stretch/>
        </p:blipFill>
        <p:spPr bwMode="auto">
          <a:xfrm>
            <a:off x="1335625" y="1130060"/>
            <a:ext cx="7369893" cy="4408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5795"/>
          <a:stretch/>
        </p:blipFill>
        <p:spPr bwMode="auto">
          <a:xfrm>
            <a:off x="2008607" y="0"/>
            <a:ext cx="5972175" cy="105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7"/>
          <a:stretch/>
        </p:blipFill>
        <p:spPr bwMode="auto">
          <a:xfrm>
            <a:off x="1163215" y="1095625"/>
            <a:ext cx="7897992" cy="52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003" y="639224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Стр.126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2374"/>
          <a:stretch/>
        </p:blipFill>
        <p:spPr bwMode="auto">
          <a:xfrm>
            <a:off x="1845245" y="-8626"/>
            <a:ext cx="6143625" cy="94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8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94" y="2025351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4276" name="Picture 4" descr="18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92505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3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32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7" grpId="0" animBg="1"/>
      <p:bldP spid="5427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8685</TotalTime>
  <Words>309</Words>
  <Application>Microsoft Office PowerPoint</Application>
  <PresentationFormat>Экран (4:3)</PresentationFormat>
  <Paragraphs>121</Paragraphs>
  <Slides>28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Школа № 5</cp:lastModifiedBy>
  <cp:revision>229</cp:revision>
  <dcterms:created xsi:type="dcterms:W3CDTF">2019-04-16T15:48:18Z</dcterms:created>
  <dcterms:modified xsi:type="dcterms:W3CDTF">2022-11-25T03:32:10Z</dcterms:modified>
</cp:coreProperties>
</file>