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8" r:id="rId9"/>
    <p:sldId id="266" r:id="rId10"/>
    <p:sldId id="274" r:id="rId11"/>
    <p:sldId id="267" r:id="rId12"/>
    <p:sldId id="263" r:id="rId13"/>
    <p:sldId id="264" r:id="rId14"/>
    <p:sldId id="27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ozenbaum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062664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«Народная музыка в моей семье»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5968752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>
              <a:buClrTx/>
              <a:buSzTx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 ученица: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Евсюкова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</a:t>
            </a:r>
          </a:p>
          <a:p>
            <a:pPr lvl="0" algn="r">
              <a:buClrTx/>
              <a:buSzTx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обучающийся 8 А класса</a:t>
            </a:r>
          </a:p>
          <a:p>
            <a:pPr lvl="0" algn="r">
              <a:buClrTx/>
              <a:buSzTx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проекта:  Красновская А.В.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79928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  <a:br>
              <a:rPr lang="ru-RU" b="1" dirty="0" smtClean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«МАОУ Школа №26 г.Благовещенск»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04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9145\Downloads\WhatsApp Image 2023-10-25 at 13.22.33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332656"/>
            <a:ext cx="2626608" cy="4377680"/>
          </a:xfrm>
          <a:prstGeom prst="rect">
            <a:avLst/>
          </a:prstGeom>
          <a:noFill/>
        </p:spPr>
      </p:pic>
      <p:pic>
        <p:nvPicPr>
          <p:cNvPr id="1027" name="Picture 3" descr="C:\Users\79145\Downloads\WhatsApp Image 2023-10-25 at 13.22.38.jpe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139952" y="332656"/>
            <a:ext cx="4572000" cy="609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373216"/>
            <a:ext cx="34133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Григорьевна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Клапкова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1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428999"/>
            <a:ext cx="55411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Моя мама Александра Александровна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0114"/>
            <a:ext cx="2085410" cy="288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4337"/>
            <a:ext cx="2337184" cy="271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lum contrast="10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48" y="4077072"/>
            <a:ext cx="18722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4282"/>
            <a:ext cx="1977144" cy="261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20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12976"/>
            <a:ext cx="828092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себе.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6 лет пела в школьном хоре 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Golden Apple School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Танцевала китайские народные танцы, а также три года занималась в Английской Королевской балетной школе и имею серебряную медаль за успехи.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680"/>
            <a:ext cx="4268981" cy="279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16616" y="4797152"/>
            <a:ext cx="1234480" cy="680939"/>
          </a:xfrm>
        </p:spPr>
        <p:txBody>
          <a:bodyPr>
            <a:normAutofit/>
          </a:bodyPr>
          <a:lstStyle/>
          <a:p>
            <a:pPr indent="45720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564243"/>
            <a:ext cx="820891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над данным проектом помогла мне узнать много нового о семейных традициях, музыкальных и о песенных предпочтениях моей семьи и о жизни моих предков, а также познакомиться с современными народными казачьими хорами и их репертуаром.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изучила творчество казачьих хоров через интернет. Особенно мне близок Кубанский народный хор, так как мой прапрадед выходец из кубанских казаков.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проекта достигнута:  я изучила традиции народной музыки и пения  в истории моей семьи пяти поколений по родословной.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802" y="2967335"/>
            <a:ext cx="8166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9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0547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Список используемых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	Рассказы моей бабушки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Л.Г.Клапковой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Индык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моей мамы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А.А.Евсюковой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Клапкова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	Архив Амурской области.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	Интернет https://kkh.ru (Кубанский казачий хор).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	Розенбаум Александр, официальный сайт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rozenbaum.ru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	Интернет, Википедия. Авторы песен.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2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45720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</a:p>
          <a:p>
            <a:pPr indent="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наши дни наблюдается утрата связей между поколениями, а музыка и любимые песни могут стать объединяющей силой всех членов семьи и в дальнейшем они будут  передаваться от поколения к поколению.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27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25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indent="457200"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indent="45720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изучить традиции народной музыки и пения  в истории моей семьи пяти поколений по родословной.</a:t>
            </a:r>
          </a:p>
          <a:p>
            <a:pPr indent="457200"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Задачи проекта:  </a:t>
            </a:r>
          </a:p>
          <a:p>
            <a:pPr indent="4572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Узнать семейные традиции музыкальных и вокальных способностей членов моей семьи:</a:t>
            </a:r>
          </a:p>
          <a:p>
            <a:pPr indent="4572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а)  выяснить историю переселения моих прапрадедов с семьями на Дальний Восток;</a:t>
            </a:r>
          </a:p>
          <a:p>
            <a:pPr indent="4572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б) записать воспоминания моей бабушки о музыкальных и вокальных способностях моих   предков; </a:t>
            </a:r>
          </a:p>
          <a:p>
            <a:pPr indent="4572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в) рассказать о моей маме, её  влиянии на моё музыкальное и вокальное воспитание:</a:t>
            </a:r>
          </a:p>
          <a:p>
            <a:pPr indent="4572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г) рассказать о своих увлечениях, связанных с музыкой и пением;</a:t>
            </a:r>
          </a:p>
          <a:p>
            <a:pPr indent="45720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Изучив особенности традиций моей семьи, обобщить роль народной музыки и пения в истории моей семьи.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Объекты моего исследования: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члены моей семьи и песни которые они пели.</a:t>
            </a: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Методы реализации проекта: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краеведческие исследования истории родословной моей семьи;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систематизация и анализ собранного материала;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подготовка доклада и  презентации.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157832" cy="41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3529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13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4608512"/>
          </a:xfrm>
        </p:spPr>
        <p:txBody>
          <a:bodyPr>
            <a:norm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Об истории переселения прапрадедов с семьями на Дальний Восток я узнала также от бабушки и из архивных данных, взятых в интернете. В результате исследования я смогла составить таблицу родословной, которой вы можете познакомиться с ней в моем проекте.</a:t>
            </a:r>
          </a:p>
          <a:p>
            <a:endParaRPr lang="ru-RU" dirty="0"/>
          </a:p>
        </p:txBody>
      </p:sp>
      <p:pic>
        <p:nvPicPr>
          <p:cNvPr id="10242" name="Picture 2" descr="http://dl4.joxi.net/drive/2023/10/22/0040/0716/2622156/56/91d3ca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67395"/>
            <a:ext cx="8305800" cy="692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Мой айфон 13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423576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Мой айфон 1359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2132856"/>
            <a:ext cx="3166467" cy="461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501008"/>
            <a:ext cx="424847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снимке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прапрадед Степан Николаевич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Индык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женой Евдокией и старшей дочерью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Марией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г.Екатеринодаре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Крайний справа – отец моего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прапрадеда Степана Николаевича – Николай.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выглядела традиционная семья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кубанских Казаков.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475656" y="3573016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332656"/>
            <a:ext cx="313184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снимке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Степан Николаевич и Евдокия, мои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прапрапредки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19 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660232" y="33265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636912"/>
            <a:ext cx="388843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так мои прапрабабушка Устинья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Жуковец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 прабабушка Александра (Шура) пряли пряжу на веретено и пели свои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белорусские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народные песни.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595183" cy="437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24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25501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758" y="3284984"/>
            <a:ext cx="423579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Мой прадед Григорий Степанович всю свою жизнь работал в паровозном депо на станции Бурея. На фронте не был. Обеспечивал перевозку военных грузов. Это был трудовой фронт «Всё для фронта! Всё для победы!»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2975682" cy="333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3" y="4382011"/>
            <a:ext cx="353345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Григорий Степанович был первым парнем на деревне. Гармошка и пение были с ним всегда с 6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18472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280</TotalTime>
  <Words>531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«Народная музыка в моей семье»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Заключение.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79145712244</cp:lastModifiedBy>
  <cp:revision>40</cp:revision>
  <dcterms:created xsi:type="dcterms:W3CDTF">2020-12-05T03:51:54Z</dcterms:created>
  <dcterms:modified xsi:type="dcterms:W3CDTF">2023-10-25T12:04:37Z</dcterms:modified>
</cp:coreProperties>
</file>