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5" r:id="rId8"/>
    <p:sldId id="264" r:id="rId9"/>
    <p:sldId id="266" r:id="rId10"/>
    <p:sldId id="259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6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4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4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1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7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9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2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5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0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0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D0A-4A35-49BC-B336-CC7AE125ABB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220F-6C6F-4C7A-AA37-95EB4EA12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1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 b="4375"/>
          <a:stretch/>
        </p:blipFill>
        <p:spPr>
          <a:xfrm>
            <a:off x="4191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938" y="2766218"/>
            <a:ext cx="485775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Тур 2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8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8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Какой общественной организации принадлежит инициатива сделать 4 ноября праздником – Днем народного единства? 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0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9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Что объединяет даты: 18 апреля, 10 июля, , 8 сентября, 21 сентября, 5 декабря? 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7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10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84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Марина  о Марине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«Дмитрий</a:t>
            </a:r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 Марина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! В мире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Согласнее нету ваших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Единой волной вскинутых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Единой волной смытых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Судеб !Имен!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…Марина!.. 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Тебя пою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Злую красу твою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Лик без </a:t>
            </a:r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румянца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Во славу твою грешу</a:t>
            </a: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Царским грехом гордыни.  </a:t>
            </a: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Славное твое имя     </a:t>
            </a: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Славно ношу».    </a:t>
            </a: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Назовите фамилии тезок-Марин</a:t>
            </a:r>
            <a:endParaRPr lang="ru-RU" sz="39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23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11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Как по имени-отчеству величали дворянского сына Отрепьева? И почему его до сих пор величают Гришкой? 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2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12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Племянник Царя Василия Шуйского, несмотря на свою молодость, обладал "многолетним разумом" и душевным благородством. Царь Василий Шуйский и вся столица с величайшим торжеством встречали 12 марта 1610 г. своего молодого освободителя; «народ падал перед ним ниц и называл его отцом Отечества». Имя князя Скопина было у всех на устах; он был тем героем, которому предстояло окончательно очистить Московское государство от поляков и воров. После его гибели россияне еще раз отметили его заслуги, выбрав место захоронения. Какое? 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13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истории России их было три. Последнего первой звали Фёдор, последнего второй – Фёдор, последнего третьей – Николай. А как звали первого третьей? 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8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14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Борис Годунов: «Красотой </a:t>
            </a:r>
            <a:r>
              <a:rPr lang="ru-RU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неизглаголенной</a:t>
            </a: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подобно которой нет во всей поднебесной, ибо как на важной боярине </a:t>
            </a:r>
            <a:r>
              <a:rPr lang="ru-RU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красовито</a:t>
            </a: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лежит многоценное ожерелье, прибавляя ей красоты и горделивости, так ОНА станет теперь ожерельем всея Руси Православной на зависть врагам и на гордость Московского государства». Назовите ЕЁ двумя словами начинающимися на одну букву. 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013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Спасибо за игру!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3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938" y="2766218"/>
            <a:ext cx="485775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Тур 1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3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1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Опера о судьбе одного из героев Смутного времени, написанная М.В. Глинкой, поменяла свое «идеологически неправильное» название в советское время. Укажите первоначальное название произведения.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187329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2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Во время венчания на царство Фёдора Ивановича случилась оказия, в которой позже усматривали чудесное предзнаменование. Во время венчания от Фёдора ИКС получил боярин </a:t>
            </a:r>
            <a:r>
              <a:rPr lang="ru-RU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Мстилавский</a:t>
            </a: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а ИГРЕК - Борис Годунов. Назовите ИКС и ИГРЕК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4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3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Когда Иова избрали первым патриархом всея Руси, он въехал в Кремль верхом на осле, которого вел под уздцы Годунов. Почему на осле? 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5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4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1591 году царевич Дмитрий был убит в Угличе. В городе произошли беспорядки, многие были сурово наказаны. Кому отрезали язык (по другой версии ухо) и сослали в Сибирь? 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2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5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21 февраля 1598 года, когда очередная манифестация прибыла к Годунову уговаривать его на престол, он, выйдя на паперть, обернул шею тканым платком. Что означал этот жест?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6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6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 легенде, узнав о смерти сына, ОНА прокляла новую династию в России – проклятие это коснулось последнего императора и его детей, погибших летом 1918 года. А кто ОНА? 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4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334" r="25185"/>
          <a:stretch/>
        </p:blipFill>
        <p:spPr>
          <a:xfrm>
            <a:off x="-1" y="0"/>
            <a:ext cx="12237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Вопрос 7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Веселуха</a:t>
            </a: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Орел, </a:t>
            </a:r>
            <a:r>
              <a:rPr lang="ru-RU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Зимбулка</a:t>
            </a: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Бублейка</a:t>
            </a:r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Донец… Что объединяет эти странные названия?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13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522</Words>
  <Application>Microsoft Office PowerPoint</Application>
  <PresentationFormat>Широкоэкранный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Тур 1 </vt:lpstr>
      <vt:lpstr>Вопрос 1 </vt:lpstr>
      <vt:lpstr>Вопрос 2 </vt:lpstr>
      <vt:lpstr>Вопрос 3 </vt:lpstr>
      <vt:lpstr>Вопрос 4 </vt:lpstr>
      <vt:lpstr>Вопрос 5 </vt:lpstr>
      <vt:lpstr>Вопрос 6 </vt:lpstr>
      <vt:lpstr>Вопрос 7 </vt:lpstr>
      <vt:lpstr>Тур 2 </vt:lpstr>
      <vt:lpstr>Вопрос 8 </vt:lpstr>
      <vt:lpstr>Вопрос 9 </vt:lpstr>
      <vt:lpstr>Вопрос 10 </vt:lpstr>
      <vt:lpstr>Вопрос 11 </vt:lpstr>
      <vt:lpstr>Вопрос 12 </vt:lpstr>
      <vt:lpstr>Вопрос 13 </vt:lpstr>
      <vt:lpstr>Вопрос 14 </vt:lpstr>
      <vt:lpstr>Спасибо за игру!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</cp:revision>
  <dcterms:created xsi:type="dcterms:W3CDTF">2024-08-20T06:17:45Z</dcterms:created>
  <dcterms:modified xsi:type="dcterms:W3CDTF">2024-08-20T06:32:36Z</dcterms:modified>
</cp:coreProperties>
</file>