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8"/>
  </p:notesMasterIdLst>
  <p:sldIdLst>
    <p:sldId id="373" r:id="rId2"/>
    <p:sldId id="374" r:id="rId3"/>
    <p:sldId id="261" r:id="rId4"/>
    <p:sldId id="391" r:id="rId5"/>
    <p:sldId id="375" r:id="rId6"/>
    <p:sldId id="275" r:id="rId7"/>
    <p:sldId id="276" r:id="rId8"/>
    <p:sldId id="271" r:id="rId9"/>
    <p:sldId id="376" r:id="rId10"/>
    <p:sldId id="264" r:id="rId11"/>
    <p:sldId id="265" r:id="rId12"/>
    <p:sldId id="386" r:id="rId13"/>
    <p:sldId id="325" r:id="rId14"/>
    <p:sldId id="377" r:id="rId15"/>
    <p:sldId id="327" r:id="rId16"/>
    <p:sldId id="348" r:id="rId17"/>
    <p:sldId id="329" r:id="rId18"/>
    <p:sldId id="347" r:id="rId19"/>
    <p:sldId id="331" r:id="rId20"/>
    <p:sldId id="346" r:id="rId21"/>
    <p:sldId id="378" r:id="rId22"/>
    <p:sldId id="281" r:id="rId23"/>
    <p:sldId id="282" r:id="rId24"/>
    <p:sldId id="379" r:id="rId25"/>
    <p:sldId id="371" r:id="rId26"/>
    <p:sldId id="293" r:id="rId27"/>
    <p:sldId id="387" r:id="rId28"/>
    <p:sldId id="334" r:id="rId29"/>
    <p:sldId id="380" r:id="rId30"/>
    <p:sldId id="296" r:id="rId31"/>
    <p:sldId id="297" r:id="rId32"/>
    <p:sldId id="381" r:id="rId33"/>
    <p:sldId id="300" r:id="rId34"/>
    <p:sldId id="301" r:id="rId35"/>
    <p:sldId id="382" r:id="rId36"/>
    <p:sldId id="304" r:id="rId37"/>
    <p:sldId id="305" r:id="rId38"/>
    <p:sldId id="306" r:id="rId39"/>
    <p:sldId id="339" r:id="rId40"/>
    <p:sldId id="388" r:id="rId41"/>
    <p:sldId id="383" r:id="rId42"/>
    <p:sldId id="341" r:id="rId43"/>
    <p:sldId id="345" r:id="rId44"/>
    <p:sldId id="343" r:id="rId45"/>
    <p:sldId id="349" r:id="rId46"/>
    <p:sldId id="344" r:id="rId47"/>
    <p:sldId id="350" r:id="rId48"/>
    <p:sldId id="384" r:id="rId49"/>
    <p:sldId id="313" r:id="rId50"/>
    <p:sldId id="314" r:id="rId51"/>
    <p:sldId id="385" r:id="rId52"/>
    <p:sldId id="317" r:id="rId53"/>
    <p:sldId id="318" r:id="rId54"/>
    <p:sldId id="389" r:id="rId55"/>
    <p:sldId id="352" r:id="rId56"/>
    <p:sldId id="39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543"/>
    <a:srgbClr val="281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EE8D-6400-4893-ACB6-A34F220A9E20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55C7-97E8-4394-8CAF-8C50A12B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1C5A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EE78A8-3570-42A4-8141-CD8DD8DA41EC}" type="datetimeFigureOut">
              <a:rPr lang="ru-RU" smtClean="0"/>
              <a:pPr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6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713234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это?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9145016" cy="5114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Платон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называл это «любимым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веществом богов»,  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также считал,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это имеет божественное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происхождение,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римские легионеры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получали  жалованье в этой валюте. А</a:t>
            </a:r>
          </a:p>
          <a:p>
            <a:pPr algn="just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В.И.Даль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приводит такую загадку про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это: «В воде родился, а воды боится».</a:t>
            </a:r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G:\чтогдекогда\2095c079681b5d46a45f591b6d178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00800" cy="5232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94205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92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еатральная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пауза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7056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раунд, блиц-вопрос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6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39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Укажите название господствующего в 18 веке литературного направления, принципы которого нашли отражение в драматургии Фонвизина.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КЛАССИЦИЗМ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Герои «Недоросля» имеют фамилии, звучание которых является их своеобразной характеристикой.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Как называются такие фамилии?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ГОВОРЯЩИЕ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В рассказах г-жи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Простаковой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Скотинина фигурирует «покойник батюшка» и дядя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Вавила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Фалелеич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Как называются персонажи, упоминающиеся в произведении, но не являющиеся действующими лицами?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2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ВНЕСЦЕНИЧЕСКИЕ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717032"/>
            <a:ext cx="5004048" cy="3140968"/>
          </a:xfrm>
          <a:solidFill>
            <a:srgbClr val="1E154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№4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ошибку допустил художник, исказив принятые тогда правила кулачного боя?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472608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Эта известная репродукция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В. Васнецова иллюстрирует поэму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М.Ю. Лермонтова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«Песня про царя Ивана 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Васильевича, молодого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опричника и удалого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купца Калашникова»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wwww.tphv-history.ru/images/hvv/1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67944" cy="56458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6271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65618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соперники должны драться </a:t>
            </a:r>
            <a:b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перчаток</a:t>
            </a: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311" y="5877022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2770" name="Picture 2" descr="G:\чтогдекогда\Солнцев_Кулачный_бой_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456384" cy="4320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8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69010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Прослушайте вальс.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принадлежит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известному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русскому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писателю.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293096"/>
            <a:ext cx="8229600" cy="121729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этого писателя. 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Толстой Лев Николаевич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311" y="5877022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G:\чтогдекогда\7849b402afb71b313b8e07c56dcdbb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063836" cy="45317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Neizvesten_-_Vals_Tolstogo_bystryj_(xMusic.me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609" y="6062711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99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0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81120" cy="1080120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процитируйте начало этого биографического описания.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Перед  вами план биографического описания: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 - место рождения,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место проживания,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внешность,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окружение и встречи,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роковая встреча и гибель,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посмертная судьба.</a:t>
            </a:r>
          </a:p>
          <a:p>
            <a:pPr algn="just"/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736304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фамилию носили известный русский поэт «золотого века» и великий русский ученый 20 века?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5016" cy="511404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6082" name="Picture 2" descr="http://www.babilonhu.net/upload/image/804_Zsukovsz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096344" cy="3816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84" name="Picture 4" descr="http://images.fineartamerica.com/images-medium-large/nikolai-zhukovsky-russian-engineer-ria-nov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2728143" cy="38727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323528" y="5301208"/>
            <a:ext cx="3135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Жуковский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Андреевич,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28834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Жуковский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Егорович,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физик, основоположник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аэродинамики как науки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4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1052736"/>
            <a:ext cx="9145016" cy="720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 знают картину И. Репина "Не ждали".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343045" cy="48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445224"/>
            <a:ext cx="8388424" cy="1412776"/>
          </a:xfrm>
          <a:prstGeom prst="rect">
            <a:avLst/>
          </a:prstGeom>
          <a:solidFill>
            <a:srgbClr val="1E154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250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Вопрос №8</a:t>
            </a:r>
            <a:r>
              <a:rPr kumimoji="0" lang="en-US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Портреты каких писателей изображены на этой картине в квартире разночинцев-демократов? </a:t>
            </a: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49255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301208"/>
            <a:ext cx="2951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Шевченко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Тарас Григорьевич,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украинский поэт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28834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Некрасов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Алексеевич,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поэт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://kampot.org.ua/uploads/posts/1425495241_shevchenk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736304" cy="3733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7" name="Picture 5" descr="G:\чтогдекогда\0077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2808312" cy="37764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7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1933 году Иван Алексеевич Бунин получил Нобелевскую премию по литературе. Традиция вручения премии требовала вывешивать флаг государства, гражданином которого являлся лауреат. Однако организаторы церемонии оказались в большом затруднении. Дело в том, что Бунин уехал из России в 1920 году, с тех пор жил во Франции, но никогда не получал французского гражданства. Организаторы все же нашли подходящий флаг.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692696"/>
            <a:ext cx="9145016" cy="7920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736304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Какому государству он принадлежал?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флаг Швеции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flag-Sw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63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7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013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17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Каким термином обозначается нарушение обычного порядка слов во фразе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«Ведь от любви родители и строги-то к вам бывают»?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ИНВЕРСИЯ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Жизненные позиции участников данной сцены различны. Укажите термин, обозначающий столкновение персонажей или каких-либо сил, лежащих в основе развития действия литературного произведения.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КОНФЛИКТ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пьесе противопоставлены два поколения. Как называется приём противопоставления различных явлений в художественном произведении?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АНТИТЕЗА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11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2304256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произведение, на основе которого была сделана данная картинка.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1" descr="http://db.chgk.info/images/db/2014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636912"/>
            <a:ext cx="5760640" cy="398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8249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4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312368" cy="47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45" name="Picture 5" descr="http://online-bibliograph.ru/files/orig/9/2/4/92445799501bc90f6c951807b1908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744416" cy="48809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8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064896" cy="2880320"/>
          </a:xfrm>
          <a:solidFill>
            <a:srgbClr val="1E154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 к какому литературному направлению принадлежит его творчество?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Прослушайте отрывок из оперы</a:t>
            </a:r>
          </a:p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Алексея Кручёных</a:t>
            </a:r>
          </a:p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«Победа над Солнцем»</a:t>
            </a:r>
            <a:endParaRPr lang="ru-RU" sz="3600" b="1" dirty="0"/>
          </a:p>
        </p:txBody>
      </p:sp>
      <p:pic>
        <p:nvPicPr>
          <p:cNvPr id="5" name="Кручёных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1960" y="639536"/>
            <a:ext cx="4729993" cy="2658544"/>
          </a:xfrm>
          <a:prstGeom prst="rect">
            <a:avLst/>
          </a:prstGeom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89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футуризм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4514" name="Picture 2" descr="https://liabelle.files.wordpress.com/2008/09/krychenykh-larionov.jpg?w=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456384" cy="47647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539552" y="62373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Портрет А. Кручёных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8" descr="http://www.stasnamintheatre.ru/assets/images/news/FI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260204" cy="4830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026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7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409112" cy="3140968"/>
          </a:xfr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№2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Вам нужно назвать трех известных художников, которые проиллюстрировали следующие знаменитые строчки поэта: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2808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50-летию со дня смерти М.Ю. Лермонтова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петербургским издателем П.П.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Кончаловским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было подготовлено иллюстрированное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собрание сочинений поэта.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985" y="6263981"/>
            <a:ext cx="43701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77686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тумане моря голубом!..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кинул он в краю родном?..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севере диком стоит одиноко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голой вершине сосна,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дремлет, качаясь, и снегом сыпучим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Одета, как ризой, она.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___________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Печальный Демон, дух изгнанья,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Летал над грешною землей,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лучших дней воспоминанья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 ним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теснилися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толпой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7494"/>
            <a:ext cx="5364088" cy="222540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2530" name="Picture 2" descr="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960440" cy="255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3" name="Picture 5" descr="artlib_gallery-389517-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4"/>
            <a:ext cx="235145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5" name="Picture 7" descr="v_demon_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7998319" cy="22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059832" y="9087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И.К. Айвазовский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И.И. Шишкин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933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М.А. Врубель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88640"/>
            <a:ext cx="2664296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</a:t>
            </a:r>
            <a:endParaRPr kumimoji="0" lang="ru-RU" sz="3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3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918</TotalTime>
  <Words>389</Words>
  <Application>Microsoft Office PowerPoint</Application>
  <PresentationFormat>Экран (4:3)</PresentationFormat>
  <Paragraphs>139</Paragraphs>
  <Slides>56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Вопрос №1: процитируйте начало этого биографического описания.</vt:lpstr>
      <vt:lpstr>ОТВЕТ: ЕЛКА</vt:lpstr>
      <vt:lpstr>Презентация PowerPoint</vt:lpstr>
      <vt:lpstr> Вопрос №2: Вам нужно назвать трех известных художников, которые проиллюстрировали следующие знаменитые строчки поэта: </vt:lpstr>
      <vt:lpstr>Презентация PowerPoint</vt:lpstr>
      <vt:lpstr> </vt:lpstr>
      <vt:lpstr>Презентация PowerPoint</vt:lpstr>
      <vt:lpstr>Вопрос №3: что это?</vt:lpstr>
      <vt:lpstr>Ответ</vt:lpstr>
      <vt:lpstr>Презентация PowerPoint</vt:lpstr>
      <vt:lpstr>Театральная пауза,  «Игра со зрителями»</vt:lpstr>
      <vt:lpstr>Презентация PowerPoint</vt:lpstr>
      <vt:lpstr>Блиц-вопрос по пьесе «Недоросль»</vt:lpstr>
      <vt:lpstr>Ответ:</vt:lpstr>
      <vt:lpstr>Блиц-вопрос по пьесе «Недоросль»</vt:lpstr>
      <vt:lpstr>Ответ:</vt:lpstr>
      <vt:lpstr>Блиц-вопрос по пьесе «Недоросль»</vt:lpstr>
      <vt:lpstr>Ответ:</vt:lpstr>
      <vt:lpstr>Презентация PowerPoint</vt:lpstr>
      <vt:lpstr>Вопрос №4:  какую ошибку допустил художник, исказив принятые тогда правила кулачного боя?</vt:lpstr>
      <vt:lpstr>Ответ:  соперники должны драться  без перчаток</vt:lpstr>
      <vt:lpstr>Презентация PowerPoint</vt:lpstr>
      <vt:lpstr>   </vt:lpstr>
      <vt:lpstr> Ответ: Толстой Лев Николаевич  </vt:lpstr>
      <vt:lpstr>Презентация PowerPoint</vt:lpstr>
      <vt:lpstr>  Театральная пауза,  «Игра со зрителями»</vt:lpstr>
      <vt:lpstr>Презентация PowerPoint</vt:lpstr>
      <vt:lpstr>Вопрос:  Какую фамилию носили известный русский поэт «золотого века» и великий русский ученый 20 века?  </vt:lpstr>
      <vt:lpstr> Ответ:  </vt:lpstr>
      <vt:lpstr>Презентация PowerPoint</vt:lpstr>
      <vt:lpstr>Презентация PowerPoint</vt:lpstr>
      <vt:lpstr> Ответ:  </vt:lpstr>
      <vt:lpstr>Презентация PowerPoint</vt:lpstr>
      <vt:lpstr>  В 1933 году Иван Алексеевич Бунин получил Нобелевскую премию по литературе. Традиция вручения премии требовала вывешивать флаг государства, гражданином которого являлся лауреат. Однако организаторы церемонии оказались в большом затруднении. Дело в том, что Бунин уехал из России в 1920 году, с тех пор жил во Франции, но никогда не получал французского гражданства. Организаторы все же нашли подходящий флаг.   </vt:lpstr>
      <vt:lpstr>Вопрос №9:  Какому государству он принадлежал?  </vt:lpstr>
      <vt:lpstr> Ответ: флаг Швеции </vt:lpstr>
      <vt:lpstr>  Театральная пауза,  «Игра со зрителями»</vt:lpstr>
      <vt:lpstr>Презентация PowerPoint</vt:lpstr>
      <vt:lpstr>Презентация PowerPoint</vt:lpstr>
      <vt:lpstr>Блиц-вопрос по пьесе «Гроза»</vt:lpstr>
      <vt:lpstr>Ответ:</vt:lpstr>
      <vt:lpstr>Блиц-вопрос по пьесе «Гроза»</vt:lpstr>
      <vt:lpstr>Ответ:</vt:lpstr>
      <vt:lpstr>Блиц-вопрос по пьесе «Гроза»</vt:lpstr>
      <vt:lpstr>Ответ:</vt:lpstr>
      <vt:lpstr>Презентация PowerPoint</vt:lpstr>
      <vt:lpstr>   Вопрос №11:   Назовите произведение, на основе которого была сделана данная картинка.   </vt:lpstr>
      <vt:lpstr> Ответ: </vt:lpstr>
      <vt:lpstr>Презентация PowerPoint</vt:lpstr>
      <vt:lpstr>    Вопрос №12: как вы думаете,  к какому литературному направлению принадлежит его творчество?     </vt:lpstr>
      <vt:lpstr> Ответ:   футуризм </vt:lpstr>
      <vt:lpstr>Презентация PowerPoint</vt:lpstr>
      <vt:lpstr>  Театральная пауза,  «Игра со зрителями»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Лада Кузнецова</cp:lastModifiedBy>
  <cp:revision>125</cp:revision>
  <dcterms:created xsi:type="dcterms:W3CDTF">2016-01-24T15:44:00Z</dcterms:created>
  <dcterms:modified xsi:type="dcterms:W3CDTF">2024-08-26T16:13:56Z</dcterms:modified>
</cp:coreProperties>
</file>