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432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AutoShape 1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AutoShape 2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AutoShape 3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AutoShape 4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AutoShape 5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AutoShape 6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AutoShape 7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AutoShape 8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AutoShape 9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AutoShape 10"/>
          <p:cNvSpPr/>
          <p:nvPr/>
        </p:nvSpPr>
        <p:spPr>
          <a:xfrm>
            <a:off x="0" y="0"/>
            <a:ext cx="7559640" cy="10691640"/>
          </a:xfrm>
          <a:custGeom>
            <a:avLst/>
            <a:gdLst>
              <a:gd name="textAreaLeft" fmla="*/ 360 w 7559640"/>
              <a:gd name="textAreaRight" fmla="*/ 7559280 w 7559640"/>
              <a:gd name="textAreaTop" fmla="*/ 360 h 10691640"/>
              <a:gd name="textAreaBottom" fmla="*/ 10691280 h 10691640"/>
            </a:gdLst>
            <a:ahLst/>
            <a:cxnLst/>
            <a:rect l="textAreaLeft" t="textAreaTop" r="textAreaRight" b="textAreaBottom"/>
            <a:pathLst>
              <a:path w="21600" h="30549">
                <a:moveTo>
                  <a:pt x="4" y="0"/>
                </a:moveTo>
                <a:arcTo wR="4" hR="4" stAng="16200000" swAng="-5400000"/>
                <a:lnTo>
                  <a:pt x="0" y="30545"/>
                </a:lnTo>
                <a:arcTo wR="4" hR="4" stAng="10800000" swAng="-5400000"/>
                <a:lnTo>
                  <a:pt x="21596" y="30549"/>
                </a:lnTo>
                <a:arcTo wR="4" hR="4" stAng="5400000" swAng="-5400000"/>
                <a:lnTo>
                  <a:pt x="21600" y="4"/>
                </a:lnTo>
                <a:arcTo wR="4" hR="4" stAng="0" swAng="-5400000"/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280" y="812880"/>
            <a:ext cx="5327640" cy="399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31080" cy="479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Click to edit the notes format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63760" cy="51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dt" idx="4"/>
          </p:nvPr>
        </p:nvSpPr>
        <p:spPr>
          <a:xfrm>
            <a:off x="4277880" y="0"/>
            <a:ext cx="3264120" cy="51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ftr" idx="5"/>
          </p:nvPr>
        </p:nvSpPr>
        <p:spPr>
          <a:xfrm>
            <a:off x="0" y="10155240"/>
            <a:ext cx="3263760" cy="51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sldNum" idx="6"/>
          </p:nvPr>
        </p:nvSpPr>
        <p:spPr>
          <a:xfrm>
            <a:off x="427788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93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8B53624B-6C7F-4619-A49D-39A87E35D49A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8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FF7304C-2B9D-48E0-A595-8E2247F312D3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ln w="0">
            <a:noFill/>
          </a:ln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C80F4875-93E4-4EFF-9F48-A650C25D91D9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B4FB6D6-3AE0-4B4C-B933-11186265F81E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62DBF215-E5A9-4551-9B88-FDC4F5EBA536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C84B8CDF-DE53-4C8C-8E10-83A522CDCB71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24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D4641B40-8CF5-440E-BF93-0C084F0FCD6F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28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7EDAA42F-AF1E-4AA1-90F1-6346235AE00A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32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AED81E4F-35AB-48A3-B931-016F92E343D6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45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80" y="812880"/>
            <a:ext cx="5332320" cy="3998880"/>
          </a:xfrm>
          <a:prstGeom prst="rect">
            <a:avLst/>
          </a:prstGeom>
          <a:ln w="0">
            <a:noFill/>
          </a:ln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39000" cy="480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BD7F8256-B789-4004-8434-FC99DC37F8B7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61E37274-1ED1-4797-A0DB-DC591E9B59FB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ED73B676-0746-46B0-ABB9-B5750D13A375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3E687BF4-A9C3-4257-BD81-8F8FED25103F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56E06F1B-3C49-47F3-816F-A52870C90869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DD3CAAE4-BB5E-406B-9958-341A29974C23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6EEE8CD1-1A42-4A95-A5CC-B30B2614611D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80" y="812880"/>
            <a:ext cx="5332320" cy="3998880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39000" cy="4802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16"/>
          <p:cNvSpPr/>
          <p:nvPr/>
        </p:nvSpPr>
        <p:spPr>
          <a:xfrm>
            <a:off x="4278240" y="10155240"/>
            <a:ext cx="3264120" cy="51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fld id="{40D7981C-F2C4-4FF4-9D73-968C22613A59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5640" y="507816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spcBef>
                <a:spcPts val="451"/>
              </a:spcBef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E4784B3-90F7-4727-92B6-F9160B1E52A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2920" y="1768320"/>
            <a:ext cx="9053640" cy="4972320"/>
          </a:xfrm>
          <a:prstGeom prst="rect">
            <a:avLst/>
          </a:prstGeom>
          <a:noFill/>
          <a:ln w="0">
            <a:noFill/>
          </a:ln>
        </p:spPr>
        <p:txBody>
          <a:bodyPr lIns="0" tIns="28080" rIns="0" bIns="0" anchor="t">
            <a:normAutofit/>
          </a:bodyPr>
          <a:lstStyle/>
          <a:p>
            <a:pPr marL="343080" indent="-343080">
              <a:lnSpc>
                <a:spcPct val="93000"/>
              </a:lnSpc>
              <a:spcAft>
                <a:spcPts val="1412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343080" lvl="1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343080" lvl="2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343080" lvl="3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343080" lvl="4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343080" lvl="5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43080" lvl="6" indent="-343080">
              <a:lnSpc>
                <a:spcPct val="93000"/>
              </a:lnSpc>
              <a:spcAft>
                <a:spcPts val="1412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2920" y="6886440"/>
            <a:ext cx="233028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8080" y="6886440"/>
            <a:ext cx="317808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720" y="6886440"/>
            <a:ext cx="2330640" cy="503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  <a:defRPr lang="ru-RU" sz="18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fld id="{4568B44B-A0DA-40E7-B338-6BAF18B0DB80}" type="slidenum">
              <a:rPr lang="ru-RU" sz="18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9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9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8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0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5</a:t>
            </a:r>
          </a:p>
        </p:txBody>
      </p:sp>
      <p:pic>
        <p:nvPicPr>
          <p:cNvPr id="23" name="Picture 12" descr="C:\Users\HP3\Desktop\пушкин\3CB94FCB-82D4-4B72-A06A-90B9EB705A13.png"/>
          <p:cNvPicPr/>
          <p:nvPr/>
        </p:nvPicPr>
        <p:blipFill>
          <a:blip r:embed="rId2"/>
          <a:stretch/>
        </p:blipFill>
        <p:spPr>
          <a:xfrm>
            <a:off x="1682640" y="2351160"/>
            <a:ext cx="6667560" cy="4286160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-1440"/>
            <a:ext cx="10080720" cy="756108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12" descr="C:\Users\HP3\Desktop\пушкин\3CB94FCB-82D4-4B72-A06A-90B9EB705A13.png"/>
          <p:cNvPicPr/>
          <p:nvPr/>
        </p:nvPicPr>
        <p:blipFill>
          <a:blip r:embed="rId2"/>
          <a:stretch/>
        </p:blipFill>
        <p:spPr>
          <a:xfrm>
            <a:off x="1682640" y="2422440"/>
            <a:ext cx="6667560" cy="4286160"/>
          </a:xfrm>
          <a:prstGeom prst="rect">
            <a:avLst/>
          </a:prstGeom>
          <a:ln w="0">
            <a:noFill/>
          </a:ln>
        </p:spPr>
      </p:pic>
      <p:pic>
        <p:nvPicPr>
          <p:cNvPr id="26" name="Picture 11" descr="C:\Users\HP3\Desktop\пушкин\4nx7dy6tomemmwce4n47dyqtomemfwfa4n41bwf1rdejzwcd4n7pbxsozuem7wcy4ggpbpe.png"/>
          <p:cNvPicPr/>
          <p:nvPr/>
        </p:nvPicPr>
        <p:blipFill>
          <a:blip r:embed="rId4"/>
          <a:stretch/>
        </p:blipFill>
        <p:spPr>
          <a:xfrm>
            <a:off x="1682640" y="993600"/>
            <a:ext cx="689940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4" descr="C:\Users\HP3\Desktop\2 2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34920" y="0"/>
            <a:ext cx="10115640" cy="759636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2" descr="C:\Users\HP3\Desktop\пушкин\2C65DB65-521A-4F2E-B9CB-6F0C8A1C2259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54280" y="422280"/>
            <a:ext cx="1050840" cy="10000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3" descr="C:\Users\HP3\Desktop\пушкин\7C28133B-79EE-4717-8C3F-20427E72D139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68560" y="922320"/>
            <a:ext cx="714600" cy="99072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C:\Users\HP3\Desktop\пушкин\EDF1D956-F67A-4CA1-833E-CEF7FAF54188.jpeg"/>
          <p:cNvPicPr/>
          <p:nvPr/>
        </p:nvPicPr>
        <p:blipFill>
          <a:blip r:embed="rId5"/>
          <a:stretch/>
        </p:blipFill>
        <p:spPr>
          <a:xfrm>
            <a:off x="3397320" y="1922400"/>
            <a:ext cx="787320" cy="100008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5" descr="C:\Users\HP3\Desktop\пушкин\79B6EE0D-55F6-4C40-9296-91F98AD68991.jpeg"/>
          <p:cNvPicPr/>
          <p:nvPr/>
        </p:nvPicPr>
        <p:blipFill>
          <a:blip r:embed="rId6"/>
          <a:stretch/>
        </p:blipFill>
        <p:spPr>
          <a:xfrm>
            <a:off x="4254480" y="2494080"/>
            <a:ext cx="977760" cy="100008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6" descr="C:\Users\HP3\Desktop\пушкин\ADC0827E-0CAF-4CAD-8C53-B7E5EF779E8D.jpeg"/>
          <p:cNvPicPr/>
          <p:nvPr/>
        </p:nvPicPr>
        <p:blipFill>
          <a:blip r:embed="rId7"/>
          <a:stretch/>
        </p:blipFill>
        <p:spPr>
          <a:xfrm>
            <a:off x="5111640" y="3351240"/>
            <a:ext cx="1071720" cy="10382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5" descr="C:\Users\HP3\Desktop\пушкин\79B6EE0D-55F6-4C40-9296-91F98AD68991.jpeg"/>
          <p:cNvPicPr/>
          <p:nvPr/>
        </p:nvPicPr>
        <p:blipFill>
          <a:blip r:embed="rId8"/>
          <a:stretch/>
        </p:blipFill>
        <p:spPr>
          <a:xfrm>
            <a:off x="6326280" y="3851280"/>
            <a:ext cx="907920" cy="92880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7" descr="C:\Users\HP3\Desktop\пушкин\AE1D099F-A374-442B-AB15-BD628348DB10.pn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6320" y="4851360"/>
            <a:ext cx="857160" cy="100008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8" descr="C:\Users\HP3\Desktop\пушкин\977C06B3-B372-48F3-AA4C-B4D329650255.jpeg"/>
          <p:cNvPicPr/>
          <p:nvPr/>
        </p:nvPicPr>
        <p:blipFill>
          <a:blip r:embed="rId10"/>
          <a:stretch/>
        </p:blipFill>
        <p:spPr>
          <a:xfrm>
            <a:off x="7897680" y="5137200"/>
            <a:ext cx="825480" cy="11174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9" descr="C:\Users\HP3\Desktop\пушкин\F0E5DAB6-9F06-4491-9961-2251D2B10C17.jpeg"/>
          <p:cNvPicPr/>
          <p:nvPr/>
        </p:nvPicPr>
        <p:blipFill>
          <a:blip r:embed="rId11"/>
          <a:stretch/>
        </p:blipFill>
        <p:spPr>
          <a:xfrm>
            <a:off x="8397720" y="6208560"/>
            <a:ext cx="785880" cy="94788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2" descr="https://img-fotki.yandex.ru/get/55569/200418627.183/0_17f9e2_9e815bd0_orig.png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11400" y="4137120"/>
            <a:ext cx="2600280" cy="254484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13" descr="C:\Users\HP3\Desktop\B283B3F9-A758-41FA-901C-FE5DE01DDBFC.png"/>
          <p:cNvPicPr/>
          <p:nvPr/>
        </p:nvPicPr>
        <p:blipFill>
          <a:blip r:embed="rId13"/>
          <a:stretch/>
        </p:blipFill>
        <p:spPr>
          <a:xfrm>
            <a:off x="6611760" y="922320"/>
            <a:ext cx="177804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C:\Users\HP3\Desktop\пушкин\0920DE08-AD08-456C-BF76-FBC1E09F239A.jpeg"/>
          <p:cNvPicPr/>
          <p:nvPr/>
        </p:nvPicPr>
        <p:blipFill>
          <a:blip r:embed="rId3"/>
          <a:stretch/>
        </p:blipFill>
        <p:spPr>
          <a:xfrm>
            <a:off x="0" y="0"/>
            <a:ext cx="10080720" cy="899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5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5" descr="C:\Users\HP3\Desktop\BCA2AD47-6BC2-48A1-9454-AF7662D110A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25680" y="1636560"/>
            <a:ext cx="3132360" cy="440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" descr="C:\Users\HP3\Desktop\3 2.png"/>
          <p:cNvPicPr/>
          <p:nvPr/>
        </p:nvPicPr>
        <p:blipFill>
          <a:blip r:embed="rId2"/>
          <a:stretch/>
        </p:blipFill>
        <p:spPr>
          <a:xfrm>
            <a:off x="0" y="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5"/>
          <p:cNvPicPr/>
          <p:nvPr/>
        </p:nvPicPr>
        <p:blipFill>
          <a:blip r:embed="rId3"/>
          <a:stretch/>
        </p:blipFill>
        <p:spPr>
          <a:xfrm>
            <a:off x="1611360" y="1065240"/>
            <a:ext cx="3619440" cy="495936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6" descr="C:\Users\HP3\Desktop\png-klev-club-mb4w-p-pushkin-portret-png-21.png"/>
          <p:cNvPicPr/>
          <p:nvPr/>
        </p:nvPicPr>
        <p:blipFill>
          <a:blip r:embed="rId4"/>
          <a:stretch/>
        </p:blipFill>
        <p:spPr>
          <a:xfrm>
            <a:off x="6183360" y="3708360"/>
            <a:ext cx="2643120" cy="257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5" descr="C:\Users\HP3\Desktop\1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585B820-0C15-2C30-F352-50DB4AC278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38" y="632717"/>
            <a:ext cx="4500747" cy="1545925"/>
          </a:xfrm>
          <a:prstGeom prst="rect">
            <a:avLst/>
          </a:prstGeom>
        </p:spPr>
      </p:pic>
      <p:pic>
        <p:nvPicPr>
          <p:cNvPr id="4" name="Приложение3">
            <a:hlinkClick r:id="" action="ppaction://media"/>
            <a:extLst>
              <a:ext uri="{FF2B5EF4-FFF2-40B4-BE49-F238E27FC236}">
                <a16:creationId xmlns:a16="http://schemas.microsoft.com/office/drawing/2014/main" xmlns="" id="{0F34CB79-C469-125C-C698-BF7D9ED80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1403" y="2375581"/>
            <a:ext cx="6237816" cy="4678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C:\Users\HP3\Desktop\3 2.png"/>
          <p:cNvPicPr/>
          <p:nvPr/>
        </p:nvPicPr>
        <p:blipFill>
          <a:blip r:embed="rId2"/>
          <a:stretch/>
        </p:blipFill>
        <p:spPr>
          <a:xfrm>
            <a:off x="-11160" y="0"/>
            <a:ext cx="10171080" cy="7639200"/>
          </a:xfrm>
          <a:prstGeom prst="rect">
            <a:avLst/>
          </a:prstGeom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Рисунок 2"/>
          <p:cNvPicPr/>
          <p:nvPr/>
        </p:nvPicPr>
        <p:blipFill>
          <a:blip r:embed="rId3"/>
          <a:stretch/>
        </p:blipFill>
        <p:spPr>
          <a:xfrm>
            <a:off x="1606680" y="1258920"/>
            <a:ext cx="6867360" cy="453384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2"/>
          <p:cNvPicPr/>
          <p:nvPr/>
        </p:nvPicPr>
        <p:blipFill>
          <a:blip r:embed="rId4"/>
          <a:stretch/>
        </p:blipFill>
        <p:spPr>
          <a:xfrm>
            <a:off x="1230480" y="922320"/>
            <a:ext cx="7619760" cy="571500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4"/>
          <p:cNvPicPr/>
          <p:nvPr/>
        </p:nvPicPr>
        <p:blipFill>
          <a:blip r:embed="rId5"/>
          <a:stretch/>
        </p:blipFill>
        <p:spPr>
          <a:xfrm>
            <a:off x="523800" y="922320"/>
            <a:ext cx="8488440" cy="5810400"/>
          </a:xfrm>
          <a:prstGeom prst="rect">
            <a:avLst/>
          </a:prstGeom>
          <a:ln w="0">
            <a:noFill/>
          </a:ln>
        </p:spPr>
      </p:pic>
      <p:pic>
        <p:nvPicPr>
          <p:cNvPr id="77" name="Рисунок 3"/>
          <p:cNvPicPr/>
          <p:nvPr/>
        </p:nvPicPr>
        <p:blipFill>
          <a:blip r:embed="rId6"/>
          <a:stretch/>
        </p:blipFill>
        <p:spPr>
          <a:xfrm>
            <a:off x="468360" y="733320"/>
            <a:ext cx="8543880" cy="6300720"/>
          </a:xfrm>
          <a:prstGeom prst="rect">
            <a:avLst/>
          </a:prstGeom>
          <a:ln w="0">
            <a:noFill/>
          </a:ln>
        </p:spPr>
      </p:pic>
      <p:pic>
        <p:nvPicPr>
          <p:cNvPr id="78" name="Рисунок 6"/>
          <p:cNvPicPr/>
          <p:nvPr/>
        </p:nvPicPr>
        <p:blipFill>
          <a:blip r:embed="rId7"/>
          <a:stretch/>
        </p:blipFill>
        <p:spPr>
          <a:xfrm>
            <a:off x="493560" y="728640"/>
            <a:ext cx="8836200" cy="630072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8"/>
          <p:cNvPicPr/>
          <p:nvPr/>
        </p:nvPicPr>
        <p:blipFill>
          <a:blip r:embed="rId8"/>
          <a:stretch/>
        </p:blipFill>
        <p:spPr>
          <a:xfrm>
            <a:off x="322200" y="318960"/>
            <a:ext cx="9504360" cy="7120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2" descr="C:\Users\HP3\Desktop\пушкин\93CB9A02-62A0-4A02-A2A4-227B7957F9AD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82680" y="1565280"/>
            <a:ext cx="3086280" cy="289080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3" descr="C:\Users\HP3\Desktop\пушкин\75D50AF0-915E-4956-B40A-038653CF9E68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68640" y="4780080"/>
            <a:ext cx="1871640" cy="187164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4" descr="C:\Users\HP3\Desktop\пушкин\65B913B6-AF5B-497F-9807-9F56016D0B19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68720" y="3351240"/>
            <a:ext cx="1943280" cy="194292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3" descr="C:\Users\HP3\Desktop\пушкин\75D50AF0-915E-4956-B40A-038653CF9E68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8720000">
            <a:off x="6426000" y="4379400"/>
            <a:ext cx="1871640" cy="187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4"/>
          <p:cNvPicPr/>
          <p:nvPr/>
        </p:nvPicPr>
        <p:blipFill>
          <a:blip r:embed="rId2"/>
          <a:stretch/>
        </p:blipFill>
        <p:spPr>
          <a:xfrm>
            <a:off x="1539720" y="993600"/>
            <a:ext cx="3786480" cy="529128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6" descr="C:\Users\HP3\Desktop\png-klev-club-mb4w-p-pushkin-portret-png-21.png"/>
          <p:cNvPicPr/>
          <p:nvPr/>
        </p:nvPicPr>
        <p:blipFill>
          <a:blip r:embed="rId3"/>
          <a:stretch/>
        </p:blipFill>
        <p:spPr>
          <a:xfrm>
            <a:off x="6183360" y="3708360"/>
            <a:ext cx="2643120" cy="25718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7" descr="C:\Users\HP3\Desktop\3 2.png"/>
          <p:cNvPicPr/>
          <p:nvPr/>
        </p:nvPicPr>
        <p:blipFill>
          <a:blip r:embed="rId4"/>
          <a:stretch/>
        </p:blipFill>
        <p:spPr>
          <a:xfrm>
            <a:off x="0" y="0"/>
            <a:ext cx="10080720" cy="75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Picture 5" descr="C:\Users\HP3\Desktop\1 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4E0BE9-CA92-8865-6295-4E1627B1F9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366" y="493386"/>
            <a:ext cx="4500747" cy="1545925"/>
          </a:xfrm>
          <a:prstGeom prst="rect">
            <a:avLst/>
          </a:prstGeom>
        </p:spPr>
      </p:pic>
      <p:pic>
        <p:nvPicPr>
          <p:cNvPr id="4" name="Приложение4">
            <a:hlinkClick r:id="" action="ppaction://media"/>
            <a:extLst>
              <a:ext uri="{FF2B5EF4-FFF2-40B4-BE49-F238E27FC236}">
                <a16:creationId xmlns:a16="http://schemas.microsoft.com/office/drawing/2014/main" xmlns="" id="{A3EDEF72-1231-E8E4-6FB1-B817CF4A1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5469" y="2264035"/>
            <a:ext cx="6429685" cy="480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7" descr="C:\Users\HP3\Desktop\3 2.png"/>
          <p:cNvPicPr/>
          <p:nvPr/>
        </p:nvPicPr>
        <p:blipFill>
          <a:blip r:embed="rId2"/>
          <a:stretch/>
        </p:blipFill>
        <p:spPr>
          <a:xfrm>
            <a:off x="-1116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2"/>
          <p:cNvPicPr/>
          <p:nvPr/>
        </p:nvPicPr>
        <p:blipFill>
          <a:blip r:embed="rId3"/>
          <a:stretch/>
        </p:blipFill>
        <p:spPr>
          <a:xfrm>
            <a:off x="2519280" y="1566720"/>
            <a:ext cx="5241960" cy="424044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5"/>
          <p:cNvPicPr/>
          <p:nvPr/>
        </p:nvPicPr>
        <p:blipFill>
          <a:blip r:embed="rId4"/>
          <a:stretch/>
        </p:blipFill>
        <p:spPr>
          <a:xfrm>
            <a:off x="1886040" y="1328760"/>
            <a:ext cx="6288120" cy="471636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7"/>
          <p:cNvPicPr/>
          <p:nvPr/>
        </p:nvPicPr>
        <p:blipFill>
          <a:blip r:embed="rId5"/>
          <a:stretch/>
        </p:blipFill>
        <p:spPr>
          <a:xfrm>
            <a:off x="1600200" y="1203480"/>
            <a:ext cx="6896160" cy="516564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9"/>
          <p:cNvPicPr/>
          <p:nvPr/>
        </p:nvPicPr>
        <p:blipFill>
          <a:blip r:embed="rId6"/>
          <a:stretch/>
        </p:blipFill>
        <p:spPr>
          <a:xfrm>
            <a:off x="1440000" y="1042920"/>
            <a:ext cx="7272360" cy="561672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11"/>
          <p:cNvPicPr/>
          <p:nvPr/>
        </p:nvPicPr>
        <p:blipFill>
          <a:blip r:embed="rId7"/>
          <a:stretch/>
        </p:blipFill>
        <p:spPr>
          <a:xfrm>
            <a:off x="1200240" y="900000"/>
            <a:ext cx="7680240" cy="575964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13"/>
          <p:cNvPicPr/>
          <p:nvPr/>
        </p:nvPicPr>
        <p:blipFill>
          <a:blip r:embed="rId8"/>
          <a:stretch/>
        </p:blipFill>
        <p:spPr>
          <a:xfrm>
            <a:off x="287280" y="223920"/>
            <a:ext cx="9506160" cy="709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 descr="C:\Users\HP3\Desktop\пушкин\038DEC75-281D-4E2E-A6C7-E455180CE490.jpeg"/>
          <p:cNvPicPr/>
          <p:nvPr/>
        </p:nvPicPr>
        <p:blipFill>
          <a:blip r:embed="rId5"/>
          <a:stretch/>
        </p:blipFill>
        <p:spPr>
          <a:xfrm>
            <a:off x="0" y="-1363680"/>
            <a:ext cx="10398240" cy="9753480"/>
          </a:xfrm>
          <a:prstGeom prst="rect">
            <a:avLst/>
          </a:prstGeom>
          <a:ln w="0">
            <a:noFill/>
          </a:ln>
        </p:spPr>
      </p:pic>
      <p:pic>
        <p:nvPicPr>
          <p:cNvPr id="2" name="Приложение1">
            <a:hlinkClick r:id="" action="ppaction://media"/>
            <a:extLst>
              <a:ext uri="{FF2B5EF4-FFF2-40B4-BE49-F238E27FC236}">
                <a16:creationId xmlns:a16="http://schemas.microsoft.com/office/drawing/2014/main" xmlns="" id="{0080A7F9-6273-A204-9C4C-A1EFD91F7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2905952" y="6263432"/>
            <a:ext cx="648001" cy="64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5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2" descr="C:\Users\HP3\Desktop\пушкин\A69FE1D9-AF53-4DFB-A5BD-32D22F00BC07.png"/>
          <p:cNvPicPr/>
          <p:nvPr/>
        </p:nvPicPr>
        <p:blipFill>
          <a:blip r:embed="rId4"/>
          <a:stretch/>
        </p:blipFill>
        <p:spPr>
          <a:xfrm>
            <a:off x="2682720" y="1208160"/>
            <a:ext cx="4483080" cy="529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6" descr="C:\Users\HP3\Desktop\3 2 - копия.png"/>
          <p:cNvPicPr/>
          <p:nvPr/>
        </p:nvPicPr>
        <p:blipFill>
          <a:blip r:embed="rId2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4"/>
          <p:cNvPicPr/>
          <p:nvPr/>
        </p:nvPicPr>
        <p:blipFill>
          <a:blip r:embed="rId3"/>
          <a:stretch/>
        </p:blipFill>
        <p:spPr>
          <a:xfrm>
            <a:off x="1825560" y="1155600"/>
            <a:ext cx="3500640" cy="497844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6" descr="C:\Users\HP3\Desktop\png-klev-club-mb4w-p-pushkin-portret-png-21.png"/>
          <p:cNvPicPr/>
          <p:nvPr/>
        </p:nvPicPr>
        <p:blipFill>
          <a:blip r:embed="rId4"/>
          <a:stretch/>
        </p:blipFill>
        <p:spPr>
          <a:xfrm>
            <a:off x="6183360" y="3708360"/>
            <a:ext cx="2643120" cy="257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Picture 5" descr="C:\Users\HP3\Desktop\1 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494C62-9AC7-A75C-4561-596E9C0C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38" y="579195"/>
            <a:ext cx="4500747" cy="1545925"/>
          </a:xfrm>
          <a:prstGeom prst="rect">
            <a:avLst/>
          </a:prstGeom>
        </p:spPr>
      </p:pic>
      <p:pic>
        <p:nvPicPr>
          <p:cNvPr id="3" name="Приложение5">
            <a:hlinkClick r:id="" action="ppaction://media"/>
            <a:extLst>
              <a:ext uri="{FF2B5EF4-FFF2-40B4-BE49-F238E27FC236}">
                <a16:creationId xmlns:a16="http://schemas.microsoft.com/office/drawing/2014/main" xmlns="" id="{43644CDA-9224-3E8B-8ED4-B6FB655A6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101" y="2493663"/>
            <a:ext cx="5982422" cy="4486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6" descr="C:\Users\HP3\Desktop\3 2 - копия.png"/>
          <p:cNvPicPr/>
          <p:nvPr/>
        </p:nvPicPr>
        <p:blipFill>
          <a:blip r:embed="rId2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3"/>
          <p:cNvPicPr/>
          <p:nvPr/>
        </p:nvPicPr>
        <p:blipFill>
          <a:blip r:embed="rId3"/>
          <a:stretch/>
        </p:blipFill>
        <p:spPr>
          <a:xfrm>
            <a:off x="1865160" y="1436760"/>
            <a:ext cx="6350040" cy="468612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5"/>
          <p:cNvPicPr/>
          <p:nvPr/>
        </p:nvPicPr>
        <p:blipFill>
          <a:blip r:embed="rId4"/>
          <a:stretch/>
        </p:blipFill>
        <p:spPr>
          <a:xfrm>
            <a:off x="1224000" y="1430280"/>
            <a:ext cx="8324640" cy="4686480"/>
          </a:xfrm>
          <a:prstGeom prst="rect">
            <a:avLst/>
          </a:prstGeom>
          <a:ln w="0">
            <a:noFill/>
          </a:ln>
        </p:spPr>
      </p:pic>
      <p:pic>
        <p:nvPicPr>
          <p:cNvPr id="109" name="Рисунок 7"/>
          <p:cNvPicPr/>
          <p:nvPr/>
        </p:nvPicPr>
        <p:blipFill>
          <a:blip r:embed="rId5"/>
          <a:stretch/>
        </p:blipFill>
        <p:spPr>
          <a:xfrm>
            <a:off x="1224000" y="620640"/>
            <a:ext cx="8424720" cy="631836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9"/>
          <p:cNvPicPr/>
          <p:nvPr/>
        </p:nvPicPr>
        <p:blipFill>
          <a:blip r:embed="rId6"/>
          <a:stretch/>
        </p:blipFill>
        <p:spPr>
          <a:xfrm>
            <a:off x="1224000" y="620640"/>
            <a:ext cx="8424720" cy="631836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1"/>
          <p:cNvPicPr/>
          <p:nvPr/>
        </p:nvPicPr>
        <p:blipFill>
          <a:blip r:embed="rId7"/>
          <a:stretch/>
        </p:blipFill>
        <p:spPr>
          <a:xfrm>
            <a:off x="1081080" y="614520"/>
            <a:ext cx="8610480" cy="631800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3"/>
          <p:cNvPicPr/>
          <p:nvPr/>
        </p:nvPicPr>
        <p:blipFill>
          <a:blip r:embed="rId8"/>
          <a:stretch/>
        </p:blipFill>
        <p:spPr>
          <a:xfrm>
            <a:off x="357120" y="266760"/>
            <a:ext cx="9436320" cy="702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6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2" descr="C:\Users\HP3\Desktop\пушкин\952082AE-C875-4778-904B-921181B0B3FA.png"/>
          <p:cNvPicPr/>
          <p:nvPr/>
        </p:nvPicPr>
        <p:blipFill>
          <a:blip r:embed="rId4"/>
          <a:stretch/>
        </p:blipFill>
        <p:spPr>
          <a:xfrm>
            <a:off x="2540160" y="208080"/>
            <a:ext cx="4572000" cy="606888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3" descr="C:\Users\HP3\Desktop\пушкин\DAE5B436-E604-4045-AA68-CE84B430B8AF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03760" y="4422600"/>
            <a:ext cx="1936800" cy="221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4"/>
          <p:cNvPicPr/>
          <p:nvPr/>
        </p:nvPicPr>
        <p:blipFill>
          <a:blip r:embed="rId2"/>
          <a:stretch/>
        </p:blipFill>
        <p:spPr>
          <a:xfrm>
            <a:off x="1325520" y="1494000"/>
            <a:ext cx="3360960" cy="475452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6" descr="C:\Users\HP3\Desktop\png-klev-club-mb4w-p-pushkin-portret-png-21.png"/>
          <p:cNvPicPr/>
          <p:nvPr/>
        </p:nvPicPr>
        <p:blipFill>
          <a:blip r:embed="rId3"/>
          <a:stretch/>
        </p:blipFill>
        <p:spPr>
          <a:xfrm>
            <a:off x="5897520" y="3851280"/>
            <a:ext cx="2643120" cy="257184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6" descr="C:\Users\HP3\Desktop\3 2.png"/>
          <p:cNvPicPr/>
          <p:nvPr/>
        </p:nvPicPr>
        <p:blipFill>
          <a:blip r:embed="rId4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ё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Picture 5" descr="C:\Users\HP3\Desktop\1 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8606A0-42C2-5EC5-8415-A6AD45F4C7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366" y="641964"/>
            <a:ext cx="4500747" cy="1545925"/>
          </a:xfrm>
          <a:prstGeom prst="rect">
            <a:avLst/>
          </a:prstGeom>
        </p:spPr>
      </p:pic>
      <p:pic>
        <p:nvPicPr>
          <p:cNvPr id="4" name="Приложение6">
            <a:hlinkClick r:id="" action="ppaction://media"/>
            <a:extLst>
              <a:ext uri="{FF2B5EF4-FFF2-40B4-BE49-F238E27FC236}">
                <a16:creationId xmlns:a16="http://schemas.microsoft.com/office/drawing/2014/main" xmlns="" id="{BCB170E5-6E1D-3747-5838-B32821F17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5022" y="2394123"/>
            <a:ext cx="6031450" cy="4523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6" descr="C:\Users\HP3\Desktop\3 2.png"/>
          <p:cNvPicPr/>
          <p:nvPr/>
        </p:nvPicPr>
        <p:blipFill>
          <a:blip r:embed="rId2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3"/>
          <p:cNvPicPr/>
          <p:nvPr/>
        </p:nvPicPr>
        <p:blipFill>
          <a:blip r:embed="rId3"/>
          <a:stretch/>
        </p:blipFill>
        <p:spPr>
          <a:xfrm>
            <a:off x="1944720" y="1596960"/>
            <a:ext cx="6013440" cy="436572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5"/>
          <p:cNvPicPr/>
          <p:nvPr/>
        </p:nvPicPr>
        <p:blipFill>
          <a:blip r:embed="rId4"/>
          <a:stretch/>
        </p:blipFill>
        <p:spPr>
          <a:xfrm>
            <a:off x="1511280" y="1268280"/>
            <a:ext cx="6624720" cy="501012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7"/>
          <p:cNvPicPr/>
          <p:nvPr/>
        </p:nvPicPr>
        <p:blipFill>
          <a:blip r:embed="rId5"/>
          <a:stretch/>
        </p:blipFill>
        <p:spPr>
          <a:xfrm>
            <a:off x="1511280" y="1187280"/>
            <a:ext cx="6788160" cy="509112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9"/>
          <p:cNvPicPr/>
          <p:nvPr/>
        </p:nvPicPr>
        <p:blipFill>
          <a:blip r:embed="rId6"/>
          <a:stretch/>
        </p:blipFill>
        <p:spPr>
          <a:xfrm>
            <a:off x="317520" y="1042920"/>
            <a:ext cx="9013680" cy="5265720"/>
          </a:xfrm>
          <a:prstGeom prst="rect">
            <a:avLst/>
          </a:prstGeom>
          <a:ln w="0">
            <a:noFill/>
          </a:ln>
        </p:spPr>
      </p:pic>
      <p:pic>
        <p:nvPicPr>
          <p:cNvPr id="127" name="Рисунок 11"/>
          <p:cNvPicPr/>
          <p:nvPr/>
        </p:nvPicPr>
        <p:blipFill>
          <a:blip r:embed="rId7"/>
          <a:stretch/>
        </p:blipFill>
        <p:spPr>
          <a:xfrm>
            <a:off x="317520" y="477720"/>
            <a:ext cx="9013680" cy="659124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13"/>
          <p:cNvPicPr/>
          <p:nvPr/>
        </p:nvPicPr>
        <p:blipFill>
          <a:blip r:embed="rId8"/>
          <a:stretch/>
        </p:blipFill>
        <p:spPr>
          <a:xfrm>
            <a:off x="216000" y="250920"/>
            <a:ext cx="9648720" cy="705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5" descr="C:\Users\HP3\Desktop\1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" descr="C:\Users\HP3\Desktop\пушкин\543137E7-6D85-4BF5-BE3F-F0174EF37C5D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54360" y="1136520"/>
            <a:ext cx="5094360" cy="484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6" descr="C:\Users\HP3\Desktop\3 2 - копия.png"/>
          <p:cNvPicPr/>
          <p:nvPr/>
        </p:nvPicPr>
        <p:blipFill>
          <a:blip r:embed="rId2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6" descr="C:\Users\HP3\Desktop\png-klev-club-mb4w-p-pushkin-portret-png-21.png"/>
          <p:cNvPicPr/>
          <p:nvPr/>
        </p:nvPicPr>
        <p:blipFill>
          <a:blip r:embed="rId3"/>
          <a:stretch/>
        </p:blipFill>
        <p:spPr>
          <a:xfrm>
            <a:off x="6683400" y="4065480"/>
            <a:ext cx="2643120" cy="257184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6"/>
          <p:cNvPicPr/>
          <p:nvPr/>
        </p:nvPicPr>
        <p:blipFill>
          <a:blip r:embed="rId4"/>
          <a:stretch/>
        </p:blipFill>
        <p:spPr>
          <a:xfrm>
            <a:off x="2039760" y="993600"/>
            <a:ext cx="3714840" cy="533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HP3\Desktop\pngtree-vintage-painting-frame-png-image_13082754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560" y="-577800"/>
            <a:ext cx="8891640" cy="8891640"/>
          </a:xfrm>
          <a:prstGeom prst="rect">
            <a:avLst/>
          </a:prstGeom>
          <a:ln w="0">
            <a:noFill/>
          </a:ln>
        </p:spPr>
      </p:pic>
      <p:pic>
        <p:nvPicPr>
          <p:cNvPr id="30" name="Picture 4" descr="C:\Users\HP3\Desktop\пушкин\605B76C7-BE24-4298-BF53-E7C94F1627C0.jpeg"/>
          <p:cNvPicPr/>
          <p:nvPr/>
        </p:nvPicPr>
        <p:blipFill>
          <a:blip r:embed="rId3"/>
          <a:stretch/>
        </p:blipFill>
        <p:spPr>
          <a:xfrm>
            <a:off x="2182680" y="708120"/>
            <a:ext cx="5786640" cy="6491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Picture 5" descr="C:\Users\HP3\Desktop\1 2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7DEA717-E150-EF52-31BB-182188E27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366" y="573794"/>
            <a:ext cx="4500747" cy="1545925"/>
          </a:xfrm>
          <a:prstGeom prst="rect">
            <a:avLst/>
          </a:prstGeom>
        </p:spPr>
      </p:pic>
      <p:pic>
        <p:nvPicPr>
          <p:cNvPr id="4" name="Приложение7">
            <a:hlinkClick r:id="" action="ppaction://media"/>
            <a:extLst>
              <a:ext uri="{FF2B5EF4-FFF2-40B4-BE49-F238E27FC236}">
                <a16:creationId xmlns:a16="http://schemas.microsoft.com/office/drawing/2014/main" xmlns="" id="{F5AEF522-225A-D4D7-6E72-9E517504F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4915" y="2392193"/>
            <a:ext cx="6210794" cy="4658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6" descr="C:\Users\HP3\Desktop\3 2 - копия.png"/>
          <p:cNvPicPr/>
          <p:nvPr/>
        </p:nvPicPr>
        <p:blipFill>
          <a:blip r:embed="rId2"/>
          <a:stretch/>
        </p:blipFill>
        <p:spPr>
          <a:xfrm>
            <a:off x="0" y="0"/>
            <a:ext cx="10080720" cy="757404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3"/>
          <p:cNvPicPr/>
          <p:nvPr/>
        </p:nvPicPr>
        <p:blipFill>
          <a:blip r:embed="rId3"/>
          <a:stretch/>
        </p:blipFill>
        <p:spPr>
          <a:xfrm>
            <a:off x="1224000" y="733320"/>
            <a:ext cx="8124840" cy="609300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5"/>
          <p:cNvPicPr/>
          <p:nvPr/>
        </p:nvPicPr>
        <p:blipFill>
          <a:blip r:embed="rId4"/>
          <a:stretch/>
        </p:blipFill>
        <p:spPr>
          <a:xfrm>
            <a:off x="1079640" y="719280"/>
            <a:ext cx="8370720" cy="6276960"/>
          </a:xfrm>
          <a:prstGeom prst="rect">
            <a:avLst/>
          </a:prstGeom>
          <a:ln w="0">
            <a:noFill/>
          </a:ln>
        </p:spPr>
      </p:pic>
      <p:pic>
        <p:nvPicPr>
          <p:cNvPr id="140" name="Рисунок 11"/>
          <p:cNvPicPr/>
          <p:nvPr/>
        </p:nvPicPr>
        <p:blipFill>
          <a:blip r:embed="rId5"/>
          <a:stretch/>
        </p:blipFill>
        <p:spPr>
          <a:xfrm>
            <a:off x="287280" y="230040"/>
            <a:ext cx="9506160" cy="7099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4" descr="C:\Users\HP3\Desktop\3 2.png"/>
          <p:cNvPicPr/>
          <p:nvPr/>
        </p:nvPicPr>
        <p:blipFill>
          <a:blip r:embed="rId3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4" descr="C:\Users\HP3\Desktop\пушкин\45860228-7DE5-4F36-A7B8-BF2929A1C17E.jpeg"/>
          <p:cNvPicPr/>
          <p:nvPr/>
        </p:nvPicPr>
        <p:blipFill>
          <a:blip r:embed="rId4"/>
          <a:stretch/>
        </p:blipFill>
        <p:spPr>
          <a:xfrm>
            <a:off x="2521080" y="708120"/>
            <a:ext cx="4519440" cy="632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4" descr="C:\Users\HP3\Desktop\пушкин\5AFAEA54-3156-424E-A400-121BA4B6C8EC.jpeg"/>
          <p:cNvPicPr/>
          <p:nvPr/>
        </p:nvPicPr>
        <p:blipFill>
          <a:blip r:embed="rId2"/>
          <a:stretch/>
        </p:blipFill>
        <p:spPr>
          <a:xfrm>
            <a:off x="1754280" y="779400"/>
            <a:ext cx="7429320" cy="5399280"/>
          </a:xfrm>
          <a:prstGeom prst="rect">
            <a:avLst/>
          </a:prstGeom>
          <a:ln w="0">
            <a:noFill/>
          </a:ln>
        </p:spPr>
      </p:pic>
      <p:sp>
        <p:nvSpPr>
          <p:cNvPr id="144" name="Заголовок 1"/>
          <p:cNvSpPr/>
          <p:nvPr/>
        </p:nvSpPr>
        <p:spPr>
          <a:xfrm>
            <a:off x="539640" y="6066000"/>
            <a:ext cx="9053640" cy="12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3600" b="1" i="1" strike="noStrike" spc="-1">
                <a:solidFill>
                  <a:srgbClr val="FF0000"/>
                </a:solidFill>
                <a:latin typeface="Arial"/>
              </a:rPr>
              <a:t>Найди ошибки в названиях сказок</a:t>
            </a:r>
            <a:endParaRPr lang="en-US" sz="36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5" name="Picture 9" descr="https://uspeh.tspu.ru/images/logo_actions/2022/logo_znatoki_skazok.png"/>
          <p:cNvPicPr/>
          <p:nvPr/>
        </p:nvPicPr>
        <p:blipFill>
          <a:blip r:embed="rId3"/>
          <a:stretch/>
        </p:blipFill>
        <p:spPr>
          <a:xfrm>
            <a:off x="682560" y="422280"/>
            <a:ext cx="2357640" cy="180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Заголовок 1"/>
          <p:cNvSpPr/>
          <p:nvPr/>
        </p:nvSpPr>
        <p:spPr>
          <a:xfrm>
            <a:off x="6040440" y="1208160"/>
            <a:ext cx="382572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короле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Салтане</a:t>
            </a:r>
            <a:r>
              <a:rPr lang="ru-RU" sz="2800" b="1" i="1" strike="noStrike" spc="-1">
                <a:solidFill>
                  <a:srgbClr val="FF0000"/>
                </a:solidFill>
                <a:latin typeface="Arial"/>
              </a:rPr>
              <a:t>…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7" name="Picture 4" descr="C:\Users\HP3\Desktop\пушкин\5007E2D8-8FA3-4884-AD47-409248F4444B.png"/>
          <p:cNvPicPr/>
          <p:nvPr/>
        </p:nvPicPr>
        <p:blipFill>
          <a:blip r:embed="rId2"/>
          <a:stretch/>
        </p:blipFill>
        <p:spPr>
          <a:xfrm>
            <a:off x="539640" y="851040"/>
            <a:ext cx="5575320" cy="578628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7" descr="https://uspeh.tspu.ru/images/logo_actions/2022/logo_znatoki_skazok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26400" y="5494320"/>
            <a:ext cx="1811160" cy="138600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7" descr="C:\Users\HP3\Desktop\4 2.png"/>
          <p:cNvPicPr/>
          <p:nvPr/>
        </p:nvPicPr>
        <p:blipFill>
          <a:blip r:embed="rId4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0" y="-42840"/>
            <a:ext cx="10080720" cy="7574040"/>
          </a:xfrm>
          <a:prstGeom prst="rect">
            <a:avLst/>
          </a:prstGeom>
          <a:ln w="0">
            <a:noFill/>
          </a:ln>
        </p:spPr>
      </p:pic>
      <p:sp>
        <p:nvSpPr>
          <p:cNvPr id="151" name="Заголовок 1"/>
          <p:cNvSpPr/>
          <p:nvPr/>
        </p:nvSpPr>
        <p:spPr>
          <a:xfrm>
            <a:off x="6040440" y="1208160"/>
            <a:ext cx="382572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</a:t>
            </a:r>
            <a:r>
              <a:rPr lang="ru-RU" sz="5400" b="1" strike="noStrike" spc="-1">
                <a:solidFill>
                  <a:srgbClr val="0070C0"/>
                </a:solidFill>
                <a:latin typeface="Arial"/>
              </a:rPr>
              <a:t>царе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Салтане</a:t>
            </a:r>
            <a:r>
              <a:rPr lang="ru-RU" sz="2800" b="1" i="1" strike="noStrike" spc="-1">
                <a:solidFill>
                  <a:srgbClr val="FF0000"/>
                </a:solidFill>
                <a:latin typeface="Arial"/>
              </a:rPr>
              <a:t>…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2" name="Picture 4" descr="C:\Users\HP3\Desktop\пушкин\5007E2D8-8FA3-4884-AD47-409248F4444B.png"/>
          <p:cNvPicPr/>
          <p:nvPr/>
        </p:nvPicPr>
        <p:blipFill>
          <a:blip r:embed="rId3"/>
          <a:stretch/>
        </p:blipFill>
        <p:spPr>
          <a:xfrm>
            <a:off x="539640" y="851040"/>
            <a:ext cx="5575320" cy="578628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26400" y="5494320"/>
            <a:ext cx="181116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/>
          <p:nvPr/>
        </p:nvSpPr>
        <p:spPr>
          <a:xfrm>
            <a:off x="5683320" y="1208160"/>
            <a:ext cx="385740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золотом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гребешке»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5" name="Picture 4" descr="C:\Users\HP3\Desktop\пушкин\F9D6B82F-9F9D-4F57-B971-2504A2E6840F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4200" y="636480"/>
            <a:ext cx="4643280" cy="618660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7" descr="https://uspeh.tspu.ru/images/logo_actions/2022/logo_znatoki_skazok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7" descr="C:\Users\HP3\Desktop\4 2.png"/>
          <p:cNvPicPr/>
          <p:nvPr/>
        </p:nvPicPr>
        <p:blipFill>
          <a:blip r:embed="rId4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0" y="9360"/>
            <a:ext cx="10080720" cy="7574040"/>
          </a:xfrm>
          <a:prstGeom prst="rect">
            <a:avLst/>
          </a:prstGeom>
          <a:ln w="0">
            <a:noFill/>
          </a:ln>
        </p:spPr>
      </p:pic>
      <p:sp>
        <p:nvSpPr>
          <p:cNvPr id="159" name="Заголовок 1"/>
          <p:cNvSpPr/>
          <p:nvPr/>
        </p:nvSpPr>
        <p:spPr>
          <a:xfrm>
            <a:off x="5708520" y="1208160"/>
            <a:ext cx="385776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золотом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5400" b="1" strike="noStrike" spc="-1">
                <a:solidFill>
                  <a:srgbClr val="0070C0"/>
                </a:solidFill>
                <a:latin typeface="Arial"/>
              </a:rPr>
              <a:t>петушке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0" name="Picture 4" descr="C:\Users\HP3\Desktop\пушкин\F9D6B82F-9F9D-4F57-B971-2504A2E6840F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4200" y="636480"/>
            <a:ext cx="4643280" cy="618660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Заголовок 1"/>
          <p:cNvSpPr/>
          <p:nvPr/>
        </p:nvSpPr>
        <p:spPr>
          <a:xfrm>
            <a:off x="5754600" y="1208160"/>
            <a:ext cx="385776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спящей царевне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и о семи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богатырях»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3" name="Picture 4" descr="C:\Users\HP3\Desktop\пушкин\07DFDD5D-F1EB-4637-8EDA-07E8DE372F3E.jpeg"/>
          <p:cNvPicPr/>
          <p:nvPr/>
        </p:nvPicPr>
        <p:blipFill>
          <a:blip r:embed="rId2"/>
          <a:stretch/>
        </p:blipFill>
        <p:spPr>
          <a:xfrm>
            <a:off x="468360" y="1065240"/>
            <a:ext cx="5283000" cy="550080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7" descr="https://uspeh.tspu.ru/images/logo_actions/2022/logo_znatoki_skazok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  <p:pic>
        <p:nvPicPr>
          <p:cNvPr id="165" name="Picture 7" descr="C:\Users\HP3\Desktop\4 2.png"/>
          <p:cNvPicPr/>
          <p:nvPr/>
        </p:nvPicPr>
        <p:blipFill>
          <a:blip r:embed="rId4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0" y="-7920"/>
            <a:ext cx="10080720" cy="7574040"/>
          </a:xfrm>
          <a:prstGeom prst="rect">
            <a:avLst/>
          </a:prstGeom>
          <a:ln w="0">
            <a:noFill/>
          </a:ln>
        </p:spPr>
      </p:pic>
      <p:sp>
        <p:nvSpPr>
          <p:cNvPr id="167" name="Заголовок 1"/>
          <p:cNvSpPr/>
          <p:nvPr/>
        </p:nvSpPr>
        <p:spPr>
          <a:xfrm>
            <a:off x="5754600" y="1208160"/>
            <a:ext cx="3857760" cy="338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о </a:t>
            </a:r>
            <a:r>
              <a:rPr lang="ru-RU" sz="5400" b="1" strike="noStrike" spc="-1">
                <a:solidFill>
                  <a:srgbClr val="0070C0"/>
                </a:solidFill>
                <a:latin typeface="Arial"/>
              </a:rPr>
              <a:t>мёртвой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царевне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и о семи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богатырях»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8" name="Picture 4" descr="C:\Users\HP3\Desktop\пушкин\07DFDD5D-F1EB-4637-8EDA-07E8DE372F3E.jpeg"/>
          <p:cNvPicPr/>
          <p:nvPr/>
        </p:nvPicPr>
        <p:blipFill>
          <a:blip r:embed="rId3"/>
          <a:stretch/>
        </p:blipFill>
        <p:spPr>
          <a:xfrm>
            <a:off x="468360" y="1065240"/>
            <a:ext cx="5283000" cy="550080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HP3\Desktop\2 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6936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3" descr="C:\Users\HP3\Desktop\ge3dkegozxemmwcnry.png"/>
          <p:cNvPicPr/>
          <p:nvPr/>
        </p:nvPicPr>
        <p:blipFill>
          <a:blip r:embed="rId4"/>
          <a:stretch/>
        </p:blipFill>
        <p:spPr>
          <a:xfrm>
            <a:off x="7254720" y="6280200"/>
            <a:ext cx="1971720" cy="647640"/>
          </a:xfrm>
          <a:prstGeom prst="rect">
            <a:avLst/>
          </a:prstGeom>
          <a:ln w="0">
            <a:noFill/>
          </a:ln>
        </p:spPr>
      </p:pic>
      <p:pic>
        <p:nvPicPr>
          <p:cNvPr id="33" name="Picture 4" descr="C:\Users\HP3\Desktop\4nepbq6oszemiwcb4napbxqosueay.png"/>
          <p:cNvPicPr/>
          <p:nvPr/>
        </p:nvPicPr>
        <p:blipFill>
          <a:blip r:embed="rId5"/>
          <a:stretch/>
        </p:blipFill>
        <p:spPr>
          <a:xfrm>
            <a:off x="1897200" y="708120"/>
            <a:ext cx="3085920" cy="685800"/>
          </a:xfrm>
          <a:prstGeom prst="rect">
            <a:avLst/>
          </a:prstGeom>
          <a:ln w="0">
            <a:noFill/>
          </a:ln>
        </p:spPr>
      </p:pic>
      <p:pic>
        <p:nvPicPr>
          <p:cNvPr id="34" name="Picture 5" descr="C:\Users\HP3\Desktop\4no7bpqtodem8wfi4n47bcsozdeaq.png"/>
          <p:cNvPicPr/>
          <p:nvPr/>
        </p:nvPicPr>
        <p:blipFill>
          <a:blip r:embed="rId6"/>
          <a:stretch/>
        </p:blipFill>
        <p:spPr>
          <a:xfrm>
            <a:off x="4540320" y="1494000"/>
            <a:ext cx="2714400" cy="695160"/>
          </a:xfrm>
          <a:prstGeom prst="rect">
            <a:avLst/>
          </a:prstGeom>
          <a:ln w="0">
            <a:noFill/>
          </a:ln>
        </p:spPr>
      </p:pic>
      <p:pic>
        <p:nvPicPr>
          <p:cNvPr id="35" name="Picture 6" descr="C:\Users\HP3\Desktop\4nx7dy6ttdemiwfa4n6o.png"/>
          <p:cNvPicPr/>
          <p:nvPr/>
        </p:nvPicPr>
        <p:blipFill>
          <a:blip r:embed="rId7"/>
          <a:stretch/>
        </p:blipFill>
        <p:spPr>
          <a:xfrm>
            <a:off x="6397560" y="2279520"/>
            <a:ext cx="2371680" cy="67644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7" descr="C:\Users\HP3\Desktop\gr5u1qjpgrhdgpa.png"/>
          <p:cNvPicPr/>
          <p:nvPr/>
        </p:nvPicPr>
        <p:blipFill>
          <a:blip r:embed="rId8"/>
          <a:stretch/>
        </p:blipFill>
        <p:spPr>
          <a:xfrm>
            <a:off x="1968480" y="3279600"/>
            <a:ext cx="2266920" cy="562320"/>
          </a:xfrm>
          <a:prstGeom prst="rect">
            <a:avLst/>
          </a:prstGeom>
          <a:ln w="0">
            <a:noFill/>
          </a:ln>
        </p:spPr>
      </p:pic>
      <p:pic>
        <p:nvPicPr>
          <p:cNvPr id="37" name="Picture 4"/>
          <p:cNvPicPr/>
          <p:nvPr/>
        </p:nvPicPr>
        <p:blipFill>
          <a:blip r:embed="rId9"/>
          <a:stretch/>
        </p:blipFill>
        <p:spPr>
          <a:xfrm>
            <a:off x="3968640" y="3922560"/>
            <a:ext cx="3000600" cy="264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Заголовок 1"/>
          <p:cNvSpPr/>
          <p:nvPr/>
        </p:nvSpPr>
        <p:spPr>
          <a:xfrm>
            <a:off x="396720" y="493560"/>
            <a:ext cx="9215640" cy="128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о старике и Рыбке»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1" name="Picture 5" descr="C:\Users\HP3\Desktop\пушкин\15F82277-A41B-488A-BD7D-2BE427D0B5D5.jpeg"/>
          <p:cNvPicPr/>
          <p:nvPr/>
        </p:nvPicPr>
        <p:blipFill>
          <a:blip r:embed="rId2"/>
          <a:stretch/>
        </p:blipFill>
        <p:spPr>
          <a:xfrm>
            <a:off x="754200" y="1779480"/>
            <a:ext cx="6858000" cy="513108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7" descr="https://uspeh.tspu.ru/images/logo_actions/2022/logo_znatoki_skazok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7" descr="C:\Users\HP3\Desktop\4 2.png"/>
          <p:cNvPicPr/>
          <p:nvPr/>
        </p:nvPicPr>
        <p:blipFill>
          <a:blip r:embed="rId4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0" y="-14400"/>
            <a:ext cx="10080720" cy="7574040"/>
          </a:xfrm>
          <a:prstGeom prst="rect">
            <a:avLst/>
          </a:prstGeom>
          <a:ln w="0">
            <a:noFill/>
          </a:ln>
        </p:spPr>
      </p:pic>
      <p:sp>
        <p:nvSpPr>
          <p:cNvPr id="175" name="Заголовок 1"/>
          <p:cNvSpPr/>
          <p:nvPr/>
        </p:nvSpPr>
        <p:spPr>
          <a:xfrm>
            <a:off x="396720" y="493560"/>
            <a:ext cx="9215640" cy="128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о </a:t>
            </a:r>
            <a:r>
              <a:rPr lang="ru-RU" sz="5400" b="1" strike="noStrike" spc="-1">
                <a:solidFill>
                  <a:srgbClr val="0070C0"/>
                </a:solidFill>
                <a:latin typeface="Arial"/>
              </a:rPr>
              <a:t>рыбаке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и Рыбке»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6" name="Picture 5" descr="C:\Users\HP3\Desktop\пушкин\15F82277-A41B-488A-BD7D-2BE427D0B5D5.jpeg"/>
          <p:cNvPicPr/>
          <p:nvPr/>
        </p:nvPicPr>
        <p:blipFill>
          <a:blip r:embed="rId3"/>
          <a:stretch/>
        </p:blipFill>
        <p:spPr>
          <a:xfrm>
            <a:off x="754200" y="1779480"/>
            <a:ext cx="6858000" cy="513108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7920" y="0"/>
            <a:ext cx="10063080" cy="7559640"/>
          </a:xfrm>
          <a:prstGeom prst="rect">
            <a:avLst/>
          </a:prstGeom>
          <a:ln w="0">
            <a:noFill/>
          </a:ln>
        </p:spPr>
      </p:pic>
      <p:sp>
        <p:nvSpPr>
          <p:cNvPr id="179" name="Заголовок 1"/>
          <p:cNvSpPr/>
          <p:nvPr/>
        </p:nvSpPr>
        <p:spPr>
          <a:xfrm>
            <a:off x="5256360" y="1636560"/>
            <a:ext cx="4309920" cy="25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о попе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и друге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его Балде»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0" name="Picture 2" descr="C:\Users\HP3\Desktop\пушкин\40F32E7D-2B23-47B9-A210-DBDD092BAB94.jpeg"/>
          <p:cNvPicPr/>
          <p:nvPr/>
        </p:nvPicPr>
        <p:blipFill>
          <a:blip r:embed="rId3"/>
          <a:stretch/>
        </p:blipFill>
        <p:spPr>
          <a:xfrm>
            <a:off x="514440" y="755640"/>
            <a:ext cx="4552920" cy="590544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7" descr="C:\Users\HP3\Desktop\4 2.png"/>
          <p:cNvPicPr/>
          <p:nvPr/>
        </p:nvPicPr>
        <p:blipFill>
          <a:blip r:embed="rId2"/>
          <a:stretch/>
        </p:blipFill>
        <p:spPr>
          <a:xfrm>
            <a:off x="-12600" y="-22320"/>
            <a:ext cx="10093320" cy="7581960"/>
          </a:xfrm>
          <a:prstGeom prst="rect">
            <a:avLst/>
          </a:prstGeom>
          <a:ln w="0">
            <a:noFill/>
          </a:ln>
        </p:spPr>
      </p:pic>
      <p:sp>
        <p:nvSpPr>
          <p:cNvPr id="183" name="Заголовок 1"/>
          <p:cNvSpPr/>
          <p:nvPr/>
        </p:nvSpPr>
        <p:spPr>
          <a:xfrm>
            <a:off x="5327640" y="1636560"/>
            <a:ext cx="4392720" cy="257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«Сказка о попе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и </a:t>
            </a:r>
            <a:r>
              <a:rPr lang="ru-RU" sz="5400" b="1" strike="noStrike" spc="-1">
                <a:solidFill>
                  <a:srgbClr val="0070C0"/>
                </a:solidFill>
                <a:latin typeface="Arial"/>
              </a:rPr>
              <a:t>работнике</a:t>
            </a: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 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ru-RU" sz="4400" b="1" i="1" strike="noStrike" spc="-1">
                <a:solidFill>
                  <a:srgbClr val="FF0000"/>
                </a:solidFill>
                <a:latin typeface="Arial"/>
              </a:rPr>
              <a:t>его Балде»</a:t>
            </a:r>
            <a:endParaRPr lang="en-US" sz="4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4" name="Picture 2" descr="C:\Users\HP3\Desktop\пушкин\40F32E7D-2B23-47B9-A210-DBDD092BAB94.jpeg"/>
          <p:cNvPicPr/>
          <p:nvPr/>
        </p:nvPicPr>
        <p:blipFill>
          <a:blip r:embed="rId3"/>
          <a:stretch/>
        </p:blipFill>
        <p:spPr>
          <a:xfrm>
            <a:off x="555480" y="816120"/>
            <a:ext cx="4552920" cy="590544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7" descr="https://uspeh.tspu.ru/images/logo_actions/2022/logo_znatoki_skazo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54760" y="5494320"/>
            <a:ext cx="1811520" cy="13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 descr="C:\Users\HP3\Desktop\пушкин\E7EB0794-9B12-4A33-8ACC-167A0D843A17.jpeg"/>
          <p:cNvPicPr/>
          <p:nvPr/>
        </p:nvPicPr>
        <p:blipFill>
          <a:blip r:embed="rId2"/>
          <a:stretch/>
        </p:blipFill>
        <p:spPr>
          <a:xfrm>
            <a:off x="3968640" y="636480"/>
            <a:ext cx="5145120" cy="621504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5" descr="C:\Users\HP3\Desktop\алфавит\м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397160" y="422280"/>
            <a:ext cx="1071360" cy="107172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6" descr="C:\Users\HP3\Desktop\алфавит\о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5560" y="1279440"/>
            <a:ext cx="1143000" cy="114300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7" descr="C:\Users\HP3\Desktop\алфавит\л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68440" y="2208240"/>
            <a:ext cx="1047600" cy="104760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6" descr="C:\Users\HP3\Desktop\алфавит\о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754280" y="3137040"/>
            <a:ext cx="1143000" cy="114300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8" descr="C:\Users\HP3\Desktop\алфавит\д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68440" y="4208400"/>
            <a:ext cx="1071720" cy="107172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9" descr="C:\Users\HP3\Desktop\алфавит\ц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97200" y="5280120"/>
            <a:ext cx="1071360" cy="1071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0" descr="C:\Users\HP3\Desktop\алфавит\ы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468440" y="6137280"/>
            <a:ext cx="1071720" cy="10717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C:\Users\HP3\Desktop\4 2.png"/>
          <p:cNvPicPr/>
          <p:nvPr/>
        </p:nvPicPr>
        <p:blipFill>
          <a:blip r:embed="rId9"/>
          <a:stretch/>
        </p:blipFill>
        <p:spPr>
          <a:xfrm>
            <a:off x="0" y="-6480"/>
            <a:ext cx="10071000" cy="756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C:\Users\HP3\Desktop\пушкин\0920DE08-AD08-456C-BF76-FBC1E09F239A.jpeg"/>
          <p:cNvPicPr/>
          <p:nvPr/>
        </p:nvPicPr>
        <p:blipFill>
          <a:blip r:embed="rId3"/>
          <a:stretch/>
        </p:blipFill>
        <p:spPr>
          <a:xfrm>
            <a:off x="0" y="0"/>
            <a:ext cx="10080720" cy="899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6" descr="C:\Users\HP3\Desktop\pngtree-kids-readings-books-boy-and-girl-reading-book-png-image_11674384.png"/>
          <p:cNvPicPr/>
          <p:nvPr/>
        </p:nvPicPr>
        <p:blipFill>
          <a:blip r:embed="rId2"/>
          <a:stretch/>
        </p:blipFill>
        <p:spPr>
          <a:xfrm>
            <a:off x="5111640" y="2422440"/>
            <a:ext cx="4357800" cy="435780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7" descr="C:\Users\HP3\Desktop\4nppbxqozdem8wfofzem5wfo4grnbwf54gb7db6ttdemtwf3rdemjwcy4gb7bc3b.png"/>
          <p:cNvPicPr/>
          <p:nvPr/>
        </p:nvPicPr>
        <p:blipFill>
          <a:blip r:embed="rId3"/>
          <a:stretch/>
        </p:blipFill>
        <p:spPr>
          <a:xfrm>
            <a:off x="1039680" y="993600"/>
            <a:ext cx="8170920" cy="714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8" descr="C:\Users\HP3\Desktop\1671784046_2-zefirka-club-p-stopka-knig-bez-fona-3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560" y="3494160"/>
            <a:ext cx="3429000" cy="342900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7" descr="C:\Users\HP3\Desktop\4 2.png"/>
          <p:cNvPicPr/>
          <p:nvPr/>
        </p:nvPicPr>
        <p:blipFill>
          <a:blip r:embed="rId5"/>
          <a:stretch/>
        </p:blipFill>
        <p:spPr>
          <a:xfrm>
            <a:off x="0" y="-6480"/>
            <a:ext cx="10080720" cy="75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15" descr="C:\Users\HP3\Desktop\пушкин\038DEC75-281D-4E2E-A6C7-E455180CE490.jpeg"/>
          <p:cNvPicPr/>
          <p:nvPr/>
        </p:nvPicPr>
        <p:blipFill>
          <a:blip r:embed="rId4"/>
          <a:stretch/>
        </p:blipFill>
        <p:spPr>
          <a:xfrm>
            <a:off x="0" y="-1363680"/>
            <a:ext cx="10398240" cy="9753480"/>
          </a:xfrm>
          <a:prstGeom prst="rect">
            <a:avLst/>
          </a:prstGeom>
          <a:ln w="0">
            <a:noFill/>
          </a:ln>
        </p:spPr>
      </p:pic>
      <p:pic>
        <p:nvPicPr>
          <p:cNvPr id="2" name="Приложение1">
            <a:hlinkClick r:id="" action="ppaction://media"/>
            <a:extLst>
              <a:ext uri="{FF2B5EF4-FFF2-40B4-BE49-F238E27FC236}">
                <a16:creationId xmlns:a16="http://schemas.microsoft.com/office/drawing/2014/main" xmlns="" id="{AA13A403-9418-B0FB-8057-AC2B85A76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408" y="8186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"/>
          <p:cNvSpPr/>
          <p:nvPr/>
        </p:nvSpPr>
        <p:spPr>
          <a:xfrm>
            <a:off x="4103640" y="3060720"/>
            <a:ext cx="5616720" cy="126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9" name="Picture 5" descr="C:\Users\HP3\Desktop\пушкин\C6DA9A2A-EF19-40DE-8065-66EC078C98B2.jpeg"/>
          <p:cNvPicPr/>
          <p:nvPr/>
        </p:nvPicPr>
        <p:blipFill>
          <a:blip r:embed="rId3"/>
          <a:stretch/>
        </p:blipFill>
        <p:spPr>
          <a:xfrm>
            <a:off x="201600" y="351000"/>
            <a:ext cx="9580680" cy="700056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6" descr="C:\Users\HP3\Desktop\4 2.png"/>
          <p:cNvPicPr/>
          <p:nvPr/>
        </p:nvPicPr>
        <p:blipFill>
          <a:blip r:embed="rId4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3"/>
          <p:cNvSpPr/>
          <p:nvPr/>
        </p:nvSpPr>
        <p:spPr>
          <a:xfrm>
            <a:off x="4103640" y="3060720"/>
            <a:ext cx="5616720" cy="126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2" name="Picture 2" descr="C:\Users\HP3\Desktop\пушкин\284F390A-4FCD-43C1-AB7C-665A2AF0CA02.jpeg"/>
          <p:cNvPicPr/>
          <p:nvPr/>
        </p:nvPicPr>
        <p:blipFill>
          <a:blip r:embed="rId3"/>
          <a:stretch/>
        </p:blipFill>
        <p:spPr>
          <a:xfrm>
            <a:off x="298440" y="351000"/>
            <a:ext cx="9483840" cy="692928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6" descr="C:\Users\HP3\Desktop\4 2.png"/>
          <p:cNvPicPr/>
          <p:nvPr/>
        </p:nvPicPr>
        <p:blipFill>
          <a:blip r:embed="rId4"/>
          <a:stretch/>
        </p:blipFill>
        <p:spPr>
          <a:xfrm>
            <a:off x="0" y="0"/>
            <a:ext cx="10080720" cy="75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" descr="C:\Users\HP3\Desktop\4 2.png"/>
          <p:cNvPicPr/>
          <p:nvPr/>
        </p:nvPicPr>
        <p:blipFill>
          <a:blip r:embed="rId3"/>
          <a:stretch/>
        </p:blipFill>
        <p:spPr>
          <a:xfrm>
            <a:off x="0" y="0"/>
            <a:ext cx="10080720" cy="7572240"/>
          </a:xfrm>
          <a:prstGeom prst="rect">
            <a:avLst/>
          </a:prstGeom>
          <a:ln w="0">
            <a:noFill/>
          </a:ln>
        </p:spPr>
      </p:pic>
      <p:sp>
        <p:nvSpPr>
          <p:cNvPr id="45" name="Text Box 3"/>
          <p:cNvSpPr/>
          <p:nvPr/>
        </p:nvSpPr>
        <p:spPr>
          <a:xfrm>
            <a:off x="4103640" y="3060720"/>
            <a:ext cx="5616720" cy="126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2920" y="301320"/>
            <a:ext cx="905364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3000"/>
              </a:lnSpc>
              <a:buNone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Picture 2" descr="C:\Users\HP3\Desktop\пушкин\0EC9D1E2-2BB0-493A-9BDA-4D3F374F875F (1).jpeg"/>
          <p:cNvPicPr/>
          <p:nvPr/>
        </p:nvPicPr>
        <p:blipFill>
          <a:blip r:embed="rId4"/>
          <a:stretch/>
        </p:blipFill>
        <p:spPr>
          <a:xfrm>
            <a:off x="325440" y="351000"/>
            <a:ext cx="9358200" cy="692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5" descr="C:\Users\HP3\Desktop\1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0080720" cy="755964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5DB9B7-9677-E411-8CAA-5B08CE757D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38" y="512081"/>
            <a:ext cx="4500747" cy="1545925"/>
          </a:xfrm>
          <a:prstGeom prst="rect">
            <a:avLst/>
          </a:prstGeom>
        </p:spPr>
      </p:pic>
      <p:pic>
        <p:nvPicPr>
          <p:cNvPr id="2" name="Приложение2">
            <a:hlinkClick r:id="" action="ppaction://media"/>
            <a:extLst>
              <a:ext uri="{FF2B5EF4-FFF2-40B4-BE49-F238E27FC236}">
                <a16:creationId xmlns:a16="http://schemas.microsoft.com/office/drawing/2014/main" xmlns="" id="{2A8BA4AF-BE42-6921-6071-663083CF1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5454" y="2375308"/>
            <a:ext cx="6229714" cy="4672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C:\Users\HP3\Desktop\3 2.png"/>
          <p:cNvPicPr/>
          <p:nvPr/>
        </p:nvPicPr>
        <p:blipFill>
          <a:blip r:embed="rId3"/>
          <a:stretch/>
        </p:blipFill>
        <p:spPr>
          <a:xfrm>
            <a:off x="0" y="-12600"/>
            <a:ext cx="10080720" cy="757224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2"/>
          <p:cNvPicPr/>
          <p:nvPr/>
        </p:nvPicPr>
        <p:blipFill>
          <a:blip r:embed="rId4"/>
          <a:stretch/>
        </p:blipFill>
        <p:spPr>
          <a:xfrm>
            <a:off x="252360" y="195120"/>
            <a:ext cx="9576000" cy="716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35322</TotalTime>
  <Words>101</Words>
  <Application>Microsoft Office PowerPoint</Application>
  <PresentationFormat>Произвольный</PresentationFormat>
  <Paragraphs>47</Paragraphs>
  <Slides>47</Slides>
  <Notes>16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Office Theme</vt:lpstr>
      <vt:lpstr>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cp:lastModifiedBy>Надежда Пронская</cp:lastModifiedBy>
  <cp:revision>20</cp:revision>
  <dcterms:modified xsi:type="dcterms:W3CDTF">2024-11-13T10:43:06Z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2020-05-13T07:00:39Z</dcterms:created>
  <dc:creator/>
  <dc:description/>
  <dc:language>en-US</dc:language>
  <cp:lastModifiedBy>Ольга Орлова</cp:lastModifiedBy>
  <dcterms:modified xsi:type="dcterms:W3CDTF">2024-11-10T18:04:35Z</dcterms:modified>
  <cp:revision>113</cp:revision>
  <dc:subject/>
  <dc:title>Переходим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8091559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S10.3.1</vt:lpwstr>
  </property>
</Properties>
</file>