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2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6D5DDAD-BA41-4C84-86B1-29ED5759456B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302"/>
            <p14:sldId id="299"/>
            <p14:sldId id="300"/>
            <p14:sldId id="30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80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16665-BE5D-4624-A773-B88ECFD327BE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A413C-0BEA-42BF-AB4D-5C5C806DC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07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A413C-0BEA-42BF-AB4D-5C5C806DC45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484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A793-506C-4398-A8FA-CEC2FC25F54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B1D-D60E-47E8-9C46-8380E141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487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A793-506C-4398-A8FA-CEC2FC25F54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B1D-D60E-47E8-9C46-8380E141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321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A793-506C-4398-A8FA-CEC2FC25F54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B1D-D60E-47E8-9C46-8380E141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89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A793-506C-4398-A8FA-CEC2FC25F54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B1D-D60E-47E8-9C46-8380E141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56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A793-506C-4398-A8FA-CEC2FC25F54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B1D-D60E-47E8-9C46-8380E141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47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A793-506C-4398-A8FA-CEC2FC25F54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B1D-D60E-47E8-9C46-8380E141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748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A793-506C-4398-A8FA-CEC2FC25F54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B1D-D60E-47E8-9C46-8380E141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1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A793-506C-4398-A8FA-CEC2FC25F54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B1D-D60E-47E8-9C46-8380E141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324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A793-506C-4398-A8FA-CEC2FC25F54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B1D-D60E-47E8-9C46-8380E141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927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A793-506C-4398-A8FA-CEC2FC25F54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B1D-D60E-47E8-9C46-8380E141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086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A793-506C-4398-A8FA-CEC2FC25F54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B1D-D60E-47E8-9C46-8380E141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988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CA793-506C-4398-A8FA-CEC2FC25F54D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37B1D-D60E-47E8-9C46-8380E141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01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6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microsoft.com/office/2007/relationships/hdphoto" Target="../media/hdphoto8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0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microsoft.com/office/2007/relationships/hdphoto" Target="../media/hdphoto9.wdp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12.wdp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13.wdp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14.wdp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5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16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jpeg"/><Relationship Id="rId5" Type="http://schemas.microsoft.com/office/2007/relationships/hdphoto" Target="../media/hdphoto17.wdp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18.wdp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19.wdp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20.wdp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21.wdp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22.wdp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icons8.com/icon/Lji74RNucC7l/hourglass" TargetMode="External"/><Relationship Id="rId2" Type="http://schemas.openxmlformats.org/officeDocument/2006/relationships/hyperlink" Target="https://ru.freepik.com/photos/%250%BF%D1%82%D0%B8%D1%86%D0%B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vukipro.com/ptici/4525-zvuki-burogo-korotkokljuvogo-drozda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6864" cy="2376264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</a:rPr>
              <a:t>МНОГООБРАЗИЕ ПТИЦ</a:t>
            </a:r>
            <a:endParaRPr lang="ru-RU" sz="72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476671"/>
            <a:ext cx="5976664" cy="1290883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БРЕЙН РИНГ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49664" y1="10246" x2="49664" y2="10246"/>
                        <a14:backgroundMark x1="88878" y1="21141" x2="88878" y2="21141"/>
                        <a14:backgroundMark x1="98274" y1="41375" x2="98274" y2="41375"/>
                        <a14:backgroundMark x1="98658" y1="28145" x2="98658" y2="28145"/>
                        <a14:backgroundMark x1="98658" y1="36576" x2="98658" y2="36576"/>
                        <a14:backgroundMark x1="98658" y1="87419" x2="98658" y2="8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3030974"/>
            <a:ext cx="4968552" cy="367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8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50912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СОРОКОПУТ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029200"/>
            <a:ext cx="9144000" cy="13716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КАКАЯ ИЗ ПТИЦ ДЕЛАЕТ ЗАПАСЫ, НАКАЛЫВАЯ ДОБЫЧУ НА КОЛЮЧКИ КУСТАРНИКОВ?</a:t>
            </a:r>
            <a:endParaRPr lang="ru-RU" sz="3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57074" y="1"/>
            <a:ext cx="4203157" cy="4509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1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1128"/>
            <a:ext cx="8712968" cy="96448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ИЗ-ЗА ИЗНАШИВАНИЯ ПЕРЬЕВ</a:t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4000" dirty="0" smtClean="0">
                <a:solidFill>
                  <a:srgbClr val="002060"/>
                </a:solidFill>
              </a:rPr>
              <a:t>ПЕРЕД НАЧАЛОМ ПЕРИОДА ГНЕЗДОВАНИЯ (САМЦЫ)…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9712" y="0"/>
            <a:ext cx="5688632" cy="3785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0" y="5805264"/>
            <a:ext cx="6737176" cy="59553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600" dirty="0" smtClean="0"/>
              <a:t>ПОЧЕМУ ПТИЦЫ ЛИНЯЮТ?</a:t>
            </a:r>
            <a:endParaRPr lang="ru-RU" sz="3600" dirty="0"/>
          </a:p>
        </p:txBody>
      </p:sp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789040"/>
            <a:ext cx="6840760" cy="95212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КОЗОДОЙ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574" y="5029200"/>
            <a:ext cx="8893922" cy="13716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КАКАЯ ПТИЦА ОХОТИТСЯ ЗА НАСЕКОМЫМИ В СУМЕРКАХ?</a:t>
            </a:r>
            <a:endParaRPr lang="ru-RU" sz="36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957" y="532969"/>
            <a:ext cx="765736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3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449" y="2924944"/>
            <a:ext cx="3110136" cy="79208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ВОРОБЕЙ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645025"/>
            <a:ext cx="9144000" cy="2664296"/>
          </a:xfrm>
        </p:spPr>
        <p:txBody>
          <a:bodyPr>
            <a:noAutofit/>
          </a:bodyPr>
          <a:lstStyle/>
          <a:p>
            <a:pPr algn="ctr"/>
            <a:r>
              <a:rPr lang="ru-RU" sz="2600" dirty="0" smtClean="0"/>
              <a:t>В 1850 ГОДУ В АМЕРИКУ ВПЕРВЫЕ ВВЕЗЛИ ПТИЦУ, КОТОРАЯ ВСКОРЕ ТАМ ОСВОИЛАСЬ. СЛУЧИЛОСЬ ТАК, ЧТО В ПРИГОРОДЕ БОСТОНА СИЛЬНО РАЗМНОЖИЛИСЬ НАСЕКОМЫЕ. ГУСЕНИЦЫ НАНОСИЛИ СЕРЬЕЗНЫЙ ВРЕД ПОСЕВАМ. НА ПОМОЩЬ ПРИШЛА ПТИЦА-ОНА УНИЧТОЖИЛА НАСЕКОМЫХ-ВРЕДИТЕЛЕЙ. В ЗНАК БЛАГОДАРНОСТИ ЖИТЕЛИ ПОСТАВИЛИ ЕЙ ПАМЯТНИК В ЦЕНТРАЛЬНОМ ПАРКЕ ГОРОДА БОСТОНА. НАЗОВИТЕ ЭТУ ПТИЦУ</a:t>
            </a:r>
            <a:endParaRPr lang="ru-RU" sz="2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" b="97561" l="9945" r="93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7192" y="35603"/>
            <a:ext cx="4061178" cy="368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2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97152"/>
            <a:ext cx="8682512" cy="40444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ПЛАНИРУЮЩИЙ                        МАШУЩИЙ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 (пассивный)                                (активный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5517232"/>
            <a:ext cx="8466198" cy="81156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ПЕРЕЧИСЛЕТИ СПОСОБЫ ПОЛЕТА ПТИЦ</a:t>
            </a:r>
            <a:endParaRPr lang="ru-RU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0093"/>
            <a:ext cx="5524011" cy="356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898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0152" y="79643"/>
            <a:ext cx="3065598" cy="393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6953200" cy="40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СНЕГИРЬ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157192"/>
            <a:ext cx="8964488" cy="144016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У КАКОЙ ПЕВЧЕЙ ПТИЦЫ ПОЮТ И САМЦЫ И САМКИ. НАЗОВИТЕ ЕЕ</a:t>
            </a:r>
            <a:endParaRPr lang="ru-RU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851" y="0"/>
            <a:ext cx="4320480" cy="408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7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7313240" cy="40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ЩУРКА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5157192"/>
            <a:ext cx="8640960" cy="158417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600" dirty="0" smtClean="0"/>
              <a:t>КАКАЯ ПТИЦА НЕ В ПРИМЕР ДРУГИМ МОЖЕТ ПИТАТЬСЯ ЖАЛЯЩИМИ НАСЕКОМЫМИ: ШМЕЛЯМИ, ОСАМИ, ПЧЕЛАМИ?</a:t>
            </a:r>
            <a:endParaRPr lang="ru-RU" sz="36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1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915" y="430439"/>
            <a:ext cx="4302588" cy="438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5" b="100000" l="42588" r="988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-171400"/>
            <a:ext cx="7115175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5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53" y="4293096"/>
            <a:ext cx="4208115" cy="158417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У ВЫВОДКОВЫХ ПТЕНЦЫ ЗРЯЧИЕ, БОЛЕЕ САМОСТОЯТЕЛЬНЫЕ.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5301208"/>
            <a:ext cx="8712968" cy="136815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ЧЕМ ОТЛИЧАЮТСЯ ПТЕНЦОВЫЕ И ВЫВОДКОВЫЕ ПТИЦЫ?</a:t>
            </a:r>
            <a:endParaRPr lang="ru-RU" sz="36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174" r="899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206229"/>
            <a:ext cx="4860789" cy="270892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899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8097" y="220717"/>
            <a:ext cx="3633787" cy="248820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38101" y="2852936"/>
            <a:ext cx="4305899" cy="24482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2800" dirty="0" smtClean="0">
                <a:solidFill>
                  <a:srgbClr val="002060"/>
                </a:solidFill>
              </a:rPr>
              <a:t>У ПТЕНЦОВЫХ </a:t>
            </a:r>
          </a:p>
          <a:p>
            <a:r>
              <a:rPr lang="ru-RU" sz="12800" dirty="0" smtClean="0">
                <a:solidFill>
                  <a:srgbClr val="002060"/>
                </a:solidFill>
              </a:rPr>
              <a:t>ДЕТЕНЫШИ СЛЕПЫЕ, НЕ МОГУТ САМОСТОЯТЕЛЬНО ДВИГАТЬСЯ.</a:t>
            </a:r>
            <a:br>
              <a:rPr lang="ru-RU" sz="12800" dirty="0" smtClean="0">
                <a:solidFill>
                  <a:srgbClr val="002060"/>
                </a:solidFill>
              </a:rPr>
            </a:br>
            <a:endParaRPr lang="ru-RU" sz="12800" dirty="0">
              <a:solidFill>
                <a:srgbClr val="002060"/>
              </a:solidFill>
            </a:endParaRPr>
          </a:p>
        </p:txBody>
      </p:sp>
      <p:pic>
        <p:nvPicPr>
          <p:cNvPr id="10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9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6953200" cy="40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СЕРАЯ ВОРОНА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5029200"/>
            <a:ext cx="8136904" cy="13716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ПТИЦА, СВОЕЙ ПЕСНЕЙ РАНЬШЕ ДРУГИХ ИЗВЕЩАЕТ О ПРИХОДЕ ВЕСНЫ</a:t>
            </a:r>
            <a:endParaRPr lang="ru-RU" sz="3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4881" y="17490"/>
            <a:ext cx="5120665" cy="420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6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70641"/>
            <a:ext cx="4234564" cy="3295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2694" y="4437112"/>
            <a:ext cx="7813801" cy="404446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СНЕГИРИ, СВИРИСТЕЛИ И ДР.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8176" y="5157192"/>
            <a:ext cx="8815824" cy="124360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КАКИЕ ПТИЦЫ ПРИЛЕТАЮТ К НАМ НА ЗИМУ?</a:t>
            </a:r>
            <a:endParaRPr lang="ru-RU" sz="3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68" b="91314" l="45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1" y="170640"/>
            <a:ext cx="4438055" cy="365594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0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835696" y="4653136"/>
            <a:ext cx="5414392" cy="40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АЛЬБАТРОС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611560" y="5029200"/>
            <a:ext cx="7776864" cy="13716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КАКАЯ ПТИЦА ОБЛАДАЕТ НАИБОЛЬШИМ РАЗМАХОМ КРЫЛЬЕВ?</a:t>
            </a:r>
            <a:endParaRPr lang="ru-RU" sz="3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9829" y="274865"/>
            <a:ext cx="7143402" cy="427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5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1746" y="4695242"/>
            <a:ext cx="4424042" cy="40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ПИНГВИНЫ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5029200"/>
            <a:ext cx="8208912" cy="13716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У КАКОЙ ПТИЦЫ КРЫЛЬЯ ПОКРЫТЫ  НЕ ПЕРЬЯМИ, А ЧЕШУЕЙ?</a:t>
            </a:r>
            <a:endParaRPr lang="ru-RU" sz="36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1800" y="106556"/>
            <a:ext cx="3383935" cy="458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9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6521152" cy="40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СОЛОВЕЙ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0" y="5301208"/>
            <a:ext cx="7097216" cy="109959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КАКАЯ ПТИЦА ПОЕТ НОЧЬЮ?</a:t>
            </a:r>
            <a:endParaRPr lang="ru-RU" sz="3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4123" y="152234"/>
            <a:ext cx="4539381" cy="4248472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1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1840" y="274865"/>
            <a:ext cx="4764741" cy="3215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74" y="2636912"/>
            <a:ext cx="5486400" cy="64807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ГОЛУБЬ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489967"/>
            <a:ext cx="9144000" cy="2910833"/>
          </a:xfrm>
        </p:spPr>
        <p:txBody>
          <a:bodyPr>
            <a:noAutofit/>
          </a:bodyPr>
          <a:lstStyle/>
          <a:p>
            <a:pPr algn="ctr"/>
            <a:r>
              <a:rPr lang="ru-RU" sz="2600" dirty="0" smtClean="0"/>
              <a:t>НА ПОДВОДНОЙ ЛОДКЕ БЫЛИ ПОВРЕЖДЕНЫ СИСТЕМА ПОДЪЕМА И СВЯЗЬ. С ПОМОЩЬЮ ТОРПЕДНОГО АППАРАТА БЫЛА ВЫПУЩЕНА НА ВОЛЮ ПТИЦА, ЧТОБЫ ДОСТАВИТЬ СООБЩЕНИЕ ОБ АВАРИИ. ВСКОРЕ ЭКИПАЖ БЫЛ СПАСЕН. ПТИЦУ НАГРАДИЛИ ВЫСШЕЙ ВОИНСКОЙ НАГРАДОЙ И НАВЕЧНО ЗАЧИСЛИЛИ В ЭКИПАЖ ЛОДКИ. ЭТО ПРОИЗОШЛО В 1942 ГОДУ, В АНГЛИИ. ПТИЦЕ БЫЛ ПОСТАВЛЕН ПАМЯТНИК. НАЗОВИТЕ ЕЕ</a:t>
            </a:r>
            <a:endParaRPr lang="ru-RU" sz="2600" dirty="0"/>
          </a:p>
        </p:txBody>
      </p:sp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2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4365104"/>
            <a:ext cx="4406280" cy="40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АИСТ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5291054"/>
            <a:ext cx="9036496" cy="110974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600" dirty="0" smtClean="0"/>
              <a:t>ЭТА ПТИЦА НЕ ИМЕЕТ ГОЛОСА. </a:t>
            </a:r>
          </a:p>
          <a:p>
            <a:pPr algn="ctr"/>
            <a:r>
              <a:rPr lang="ru-RU" sz="3600" dirty="0" smtClean="0"/>
              <a:t>НАЗОВИТЕ ЕЕ</a:t>
            </a:r>
            <a:endParaRPr lang="ru-RU" sz="36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120" y="96000"/>
            <a:ext cx="3952299" cy="5195054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4293096"/>
            <a:ext cx="6048672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dirty="0" smtClean="0">
                <a:solidFill>
                  <a:srgbClr val="002060"/>
                </a:solidFill>
              </a:rPr>
              <a:t>ДРОЗД </a:t>
            </a: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4000" b="0" dirty="0" smtClean="0">
                <a:solidFill>
                  <a:srgbClr val="002060"/>
                </a:solidFill>
              </a:rPr>
              <a:t>(питается не семенами, </a:t>
            </a:r>
            <a:br>
              <a:rPr lang="ru-RU" sz="4000" b="0" dirty="0" smtClean="0">
                <a:solidFill>
                  <a:srgbClr val="002060"/>
                </a:solidFill>
              </a:rPr>
            </a:br>
            <a:r>
              <a:rPr lang="ru-RU" sz="4000" b="0" dirty="0" smtClean="0">
                <a:solidFill>
                  <a:srgbClr val="002060"/>
                </a:solidFill>
              </a:rPr>
              <a:t>а мякотью ягод)</a:t>
            </a:r>
            <a:endParaRPr lang="ru-RU" sz="4000" b="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4797152"/>
            <a:ext cx="7992888" cy="1603648"/>
          </a:xfrm>
        </p:spPr>
        <p:txBody>
          <a:bodyPr>
            <a:noAutofit/>
          </a:bodyPr>
          <a:lstStyle/>
          <a:p>
            <a:pPr algn="ctr"/>
            <a:r>
              <a:rPr lang="ru-RU" sz="3300" dirty="0" smtClean="0"/>
              <a:t>КАКАЯ ПТИЦА СПОСОБСТВУЕТ РАССЕЛЕНИЮ В ЛЕСУ РЯБИНЫ, ЧЕРЕМУХИ, КРУШИНЫ И ДРУГИХ ЯГОДНЫХ ДЕРЕВЬЕВ И КУСТАРНИКОВ?</a:t>
            </a:r>
            <a:endParaRPr lang="ru-RU" sz="33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0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902" y="332655"/>
            <a:ext cx="3427356" cy="464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2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6233120" cy="40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ВОР ОНА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574" y="5445224"/>
            <a:ext cx="8712968" cy="102758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ПОЧЕМУ ЭТУ ПТИЦУ НАЗВАЛИ ВОРОНОЙ?</a:t>
            </a:r>
            <a:endParaRPr lang="ru-RU" sz="3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" b="98111" l="4883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3728" y="-1"/>
            <a:ext cx="5256585" cy="434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6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6809184" cy="40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КУРОПАТКА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5029200"/>
            <a:ext cx="8424936" cy="13716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КАКАЯ ПТИЦА ТРИЖДЫ МЕНЯЕТ ОКРАСКУ В ГОДУ?</a:t>
            </a:r>
            <a:endParaRPr lang="ru-RU" sz="3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8" b="98265" l="375" r="8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5" y="-179871"/>
            <a:ext cx="3888433" cy="461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КОРОЛЁК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517232"/>
            <a:ext cx="7848872" cy="88356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САМАЯ МАЛЕНЬКАЯ ПТИЦА В ЛЕСУ?</a:t>
            </a:r>
            <a:endParaRPr lang="ru-RU" sz="3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21143"/>
            <a:ext cx="5189242" cy="4748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4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624754"/>
            <a:ext cx="7511764" cy="40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СТРИЖ                                 СОКОЛ</a:t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4000" dirty="0" smtClean="0">
                <a:solidFill>
                  <a:srgbClr val="002060"/>
                </a:solidFill>
              </a:rPr>
              <a:t>(до 110 км/час)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5157192"/>
            <a:ext cx="8313845" cy="13716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НАЗОВИТЕ ПТИЦ, КОТОРЫЕ ЛЕТАЮТ БЫСТРЕЕ ВСЕХ?</a:t>
            </a:r>
            <a:endParaRPr lang="ru-RU" sz="3600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5868" y="116633"/>
            <a:ext cx="3283513" cy="382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" b="99532" l="100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079"/>
            <a:ext cx="5223389" cy="348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1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860314"/>
            <a:ext cx="6248908" cy="64807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ПАВА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486400"/>
            <a:ext cx="8280920" cy="13716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КАК НАЗЫВАЮТ САМКУ ПАВЛИНА?</a:t>
            </a:r>
            <a:endParaRPr lang="ru-RU" sz="36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3714" y1="20217" x2="3714" y2="20217"/>
                        <a14:backgroundMark x1="6499" y1="22142" x2="6499" y2="22142"/>
                        <a14:backgroundMark x1="9284" y1="22383" x2="9284" y2="22383"/>
                        <a14:backgroundMark x1="10477" y1="23586" x2="10477" y2="23586"/>
                        <a14:backgroundMark x1="13660" y1="58484" x2="13660" y2="58484"/>
                        <a14:backgroundMark x1="19894" y1="62335" x2="19894" y2="62335"/>
                        <a14:backgroundMark x1="24138" y1="63297" x2="25464" y2="63538"/>
                        <a14:backgroundMark x1="30769" y1="65463" x2="30769" y2="65463"/>
                        <a14:backgroundMark x1="36870" y1="64019" x2="36870" y2="64019"/>
                        <a14:backgroundMark x1="40318" y1="65223" x2="40318" y2="65223"/>
                        <a14:backgroundMark x1="16976" y1="60650" x2="16976" y2="60650"/>
                        <a14:backgroundMark x1="45889" y1="67750" x2="45889" y2="67750"/>
                        <a14:backgroundMark x1="48408" y1="69434" x2="48408" y2="69434"/>
                        <a14:backgroundMark x1="49072" y1="73165" x2="49072" y2="73165"/>
                        <a14:backgroundMark x1="48408" y1="79061" x2="48408" y2="79061"/>
                        <a14:backgroundMark x1="45889" y1="83032" x2="42573" y2="83032"/>
                        <a14:backgroundMark x1="4775" y1="96510" x2="4775" y2="96510"/>
                        <a14:backgroundMark x1="11008" y1="95909" x2="13395" y2="95548"/>
                        <a14:backgroundMark x1="17905" y1="93020" x2="17905" y2="93020"/>
                        <a14:backgroundMark x1="0" y1="95909" x2="0" y2="95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3768" y="0"/>
            <a:ext cx="4409861" cy="486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4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4653136"/>
            <a:ext cx="4091136" cy="50405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СОВА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" y="5029200"/>
            <a:ext cx="9144000" cy="13716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ЭТУ ПТИЦУ НАЗЫВАЮТ </a:t>
            </a:r>
            <a:r>
              <a:rPr lang="ru-RU" sz="3600" b="1" dirty="0" smtClean="0"/>
              <a:t>«ПЕРНАТОЙ КОШКОЙ». </a:t>
            </a:r>
            <a:r>
              <a:rPr lang="ru-RU" sz="3600" dirty="0" smtClean="0"/>
              <a:t>О КАКОЙ ПТИЦЕ ИДЕТ РЕЧЬ?</a:t>
            </a:r>
            <a:endParaRPr lang="ru-RU" sz="3600" dirty="0"/>
          </a:p>
        </p:txBody>
      </p:sp>
      <p:sp>
        <p:nvSpPr>
          <p:cNvPr id="3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5816" y="148202"/>
            <a:ext cx="3744416" cy="439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8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581128"/>
            <a:ext cx="5515000" cy="78621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ГОГОЛЬ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5661248"/>
            <a:ext cx="8169829" cy="93955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КАКИЕ УТКИ ЖИВУТ В ДУПЛАХ?</a:t>
            </a:r>
            <a:endParaRPr lang="ru-RU" sz="3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5" y="1135157"/>
            <a:ext cx="4846682" cy="353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9047" y="1119725"/>
            <a:ext cx="3861400" cy="3530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182" y="4581128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ОТ НАСЕКОМЫХ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5301208"/>
            <a:ext cx="7992888" cy="13716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ПОЧЕМУ СТРАУС ПРЯЧЕТ ГОЛОВУ В ПЕСОК – ОТ СТРАХА ЛИ?</a:t>
            </a:r>
            <a:endParaRPr lang="ru-RU" sz="3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5735" y="0"/>
            <a:ext cx="4732341" cy="455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4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752527"/>
            <a:ext cx="5486400" cy="476673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ВОРОНА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5445224"/>
            <a:ext cx="8411864" cy="86754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КАКАЯ ПТИЦА ДОЛЬШЕ ВСЕХ ЖИВЕТ НА СВЕТЕ?</a:t>
            </a:r>
            <a:endParaRPr lang="ru-RU" sz="3600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6" b="97311" l="1508" r="95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8243" y="0"/>
            <a:ext cx="4765692" cy="475252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est\Desktop\Рисунок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67" y="211439"/>
            <a:ext cx="9185276" cy="549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7834" y="5349716"/>
            <a:ext cx="8370630" cy="1484119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НАЗОВИТЕ ПТИЦ, КОТОРЫЕ ЛЕТАЮТ ВЫШЕ ВСЕХ?</a:t>
            </a:r>
            <a:endParaRPr lang="ru-RU" sz="3600" dirty="0"/>
          </a:p>
        </p:txBody>
      </p:sp>
      <p:pic>
        <p:nvPicPr>
          <p:cNvPr id="11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653136"/>
            <a:ext cx="7457256" cy="40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БЕКАС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0" y="5445224"/>
            <a:ext cx="7025208" cy="95557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КАКАЯ ПТИЦА ПОЕТ «ХВОСТОМ»?</a:t>
            </a:r>
            <a:endParaRPr lang="ru-RU" sz="3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0"/>
            <a:ext cx="6144586" cy="436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8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274865"/>
            <a:ext cx="8103476" cy="435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437112"/>
            <a:ext cx="6206480" cy="57606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КОЛИБРИ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5013176"/>
            <a:ext cx="7848872" cy="144360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КАКАЯ ПТИЦА МОЖЕТ ЛЕТАТЬ ХВОСТОМ ВПЕРЕД?</a:t>
            </a:r>
            <a:endParaRPr lang="ru-RU" sz="4000" dirty="0"/>
          </a:p>
        </p:txBody>
      </p:sp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3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6737176" cy="404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ЗИМОРОДОК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5029200"/>
            <a:ext cx="8424936" cy="13716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КАКАЯ ПТИЦА ВЫСТИЛАЕТ ГНЕЗДО РЫБЬИМИ КОСТЯМИ И ВЫКАРМЛИВАЕТ ПТЕНЦОВ РЫБОЙ?</a:t>
            </a:r>
            <a:endParaRPr lang="ru-RU" sz="36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527037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6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6233120" cy="40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ОЛЯПКА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5029200"/>
            <a:ext cx="8411864" cy="13716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3600" dirty="0" smtClean="0"/>
              <a:t>ПЕВЧАЯ ПТИЦА МОЖЕТ НЫРЯТЬ НА ДНО ВОДОЕМА И БЕГАТЬ ПО ДНУ. </a:t>
            </a:r>
          </a:p>
          <a:p>
            <a:pPr algn="ctr">
              <a:spcBef>
                <a:spcPts val="0"/>
              </a:spcBef>
            </a:pPr>
            <a:r>
              <a:rPr lang="ru-RU" sz="3600" dirty="0" smtClean="0"/>
              <a:t>ЧТО ЭТО ЗА ПТИЦА?</a:t>
            </a:r>
            <a:endParaRPr lang="ru-RU" sz="36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8284" y="175970"/>
            <a:ext cx="6464076" cy="4225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4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869160"/>
            <a:ext cx="6264696" cy="36004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ФИЛИН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5301208"/>
            <a:ext cx="8352928" cy="109959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КАКАЯ ПТИЦА ИЗДАЕТ ЗВУКИ ПОХОЖИЕ НА СМЕХ ЧЕЛОВЕКА?</a:t>
            </a:r>
            <a:endParaRPr lang="ru-RU" sz="36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51" b="98708" l="0" r="99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0180" y="-243408"/>
            <a:ext cx="608189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5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863" y="4524627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ДРОФА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5029200"/>
            <a:ext cx="8424936" cy="13716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САМАЯ ТЯЖЕЛАЯ И КРУПНАЯ СТЕПНАЯ ПТИЦА, ЗАНЕСЕНА В КРАСНУЮ КНИГУ</a:t>
            </a:r>
            <a:endParaRPr lang="ru-RU" sz="36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7" b="98940" l="0" r="93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9407" y="0"/>
            <a:ext cx="6373313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3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265712"/>
            <a:ext cx="5400600" cy="67545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ПЕТУХ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797152"/>
            <a:ext cx="9144000" cy="160364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В ОСАЖДЕННОМ ГОРОДЕ ЛЮДИ УМИРАЛИ ОТ ГОЛОДА. КОГДА ОНИ НА КРЕПОСТНОЙ СТЕНЕ ВЫСТАВИЛИ ПТИЦУ, ВРАГ РЕШИЛ, ЧТО В ГОРОДЕ ЕЩЕ МНОГО ПРОДОВОЛЬСТВИЯ, И СНЯЛ ОСАДУ. ЭТО ПРОИЗОШЛО В ГЕРМАНИИ В </a:t>
            </a:r>
            <a:r>
              <a:rPr lang="en-US" sz="2400" dirty="0" smtClean="0"/>
              <a:t>XVI</a:t>
            </a:r>
            <a:r>
              <a:rPr lang="ru-RU" sz="2400" dirty="0" smtClean="0"/>
              <a:t> ВЕКЕ. БЛАГОДАРНЫЕ ЛЮДИ ПОСТАВИЛИ ПАМЯТНИК ПТИЦЕ. ЧТО ЭТО ЗА ПТИЦА?</a:t>
            </a:r>
            <a:r>
              <a:rPr lang="en-US" sz="2400" dirty="0" smtClean="0"/>
              <a:t> </a:t>
            </a:r>
            <a:endParaRPr lang="ru-RU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1955" y="116632"/>
            <a:ext cx="3312368" cy="428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7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941168"/>
            <a:ext cx="6881192" cy="40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АФРИКАНСКИЙ СТРАУС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32" y="5661248"/>
            <a:ext cx="6881192" cy="108356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САМАЯ БОЛЬШАЯ ПТИЦА В МИРЕ</a:t>
            </a:r>
            <a:endParaRPr lang="ru-RU" sz="36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46145"/>
            <a:ext cx="6147048" cy="460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2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640" y="2961279"/>
            <a:ext cx="5630416" cy="55995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СОРОКОПУТ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521231"/>
            <a:ext cx="9252520" cy="2215473"/>
          </a:xfrm>
        </p:spPr>
        <p:txBody>
          <a:bodyPr>
            <a:noAutofit/>
          </a:bodyPr>
          <a:lstStyle/>
          <a:p>
            <a:pPr algn="ctr"/>
            <a:r>
              <a:rPr lang="ru-RU" sz="2600" dirty="0" smtClean="0"/>
              <a:t>ЕЕ ТАК ЗОВУТ ПО-ЛАТЫНИ-</a:t>
            </a:r>
            <a:r>
              <a:rPr lang="en-US" sz="2600" b="1" i="1" dirty="0" smtClean="0"/>
              <a:t>LANIUS</a:t>
            </a:r>
            <a:r>
              <a:rPr lang="ru-RU" sz="2600" b="1" i="1" dirty="0" smtClean="0"/>
              <a:t>  </a:t>
            </a:r>
            <a:r>
              <a:rPr lang="ru-RU" sz="2600" dirty="0" smtClean="0"/>
              <a:t>(«ПАЛАЧ», «МУЧИТЕЛЬ», ДОСЛОВНО «МЯСНИК»). ПРАВДА, УВИДЕВ ЭТУ КРАСИВУЮ ПТИЦУ, НИКОГДА НЕ ПОДУМАЕШЬ О ЕЕ КРОВОЖАДНЫХ НАКЛОННОСТЯХ. ПО ОБЛИКУ И ОКРАСКЕ ТИПИЧНАЯ ПЕВЧАЯ ПТИЦА. ТОЛЬКО КЛЮВ ХИЩНИКА. ПОЛАГАЮТ, ЧТО РУССКОЕ НАЗВАНИЕ ЕЕ ПРОИЗОШЛО ОТ ДВУХ СЛОВ: «СОРОКА» И «ПУТАТЬ», ИБО ХВОСТ У НЕЕ ПОХОЖ НА СОРОЧИЙ, А ПЕСНЯ НЕПОНЯТНАЯ, ПУТАННАЯ.  НАЗОВИТЕ ЭТУ ПТИЦУ</a:t>
            </a:r>
            <a:endParaRPr lang="ru-RU" sz="2600" b="1" i="1" dirty="0"/>
          </a:p>
        </p:txBody>
      </p:sp>
      <p:pic>
        <p:nvPicPr>
          <p:cNvPr id="40962" name="Picture 2" descr="C:\Users\User\Desktop\60679575eb1961fccd87631ae4fbb62c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4829" y="-171400"/>
            <a:ext cx="5328592" cy="3521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221088"/>
            <a:ext cx="6665168" cy="57606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ПЕРЕПЕЛКА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797152"/>
            <a:ext cx="9144000" cy="144016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3200" dirty="0" smtClean="0"/>
              <a:t>МЯСО И ЯЙЦА ЭТОЙ ПТИЦЫ  - ПРОДУКТЫ УНИКАЛЬНЫЕ, ПОДАВАЛИСЬ КАК ДЕЛИКАТЕС ИВАНУ ГРОЗНОМУ, В ЯПОНИИ – ДЕТЯМ. </a:t>
            </a:r>
          </a:p>
          <a:p>
            <a:pPr algn="ctr">
              <a:spcBef>
                <a:spcPts val="0"/>
              </a:spcBef>
            </a:pPr>
            <a:r>
              <a:rPr lang="ru-RU" sz="3200" dirty="0" smtClean="0"/>
              <a:t>О КАКОЙ ПТИЦЕ ИДЕТ РЕЧЬ?</a:t>
            </a:r>
            <a:endParaRPr lang="ru-RU" sz="32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3728" y="260466"/>
            <a:ext cx="4913965" cy="389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4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-11260"/>
            <a:ext cx="3456384" cy="39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331323"/>
            <a:ext cx="4536504" cy="144016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КА</a:t>
            </a:r>
            <a:r>
              <a:rPr lang="ru-RU" sz="4000" dirty="0">
                <a:solidFill>
                  <a:srgbClr val="002060"/>
                </a:solidFill>
              </a:rPr>
              <a:t>Н</a:t>
            </a:r>
            <a:r>
              <a:rPr lang="ru-RU" sz="4000" dirty="0" smtClean="0">
                <a:solidFill>
                  <a:srgbClr val="002060"/>
                </a:solidFill>
              </a:rPr>
              <a:t>АРЕЙКА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771483"/>
            <a:ext cx="9144000" cy="2613293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В </a:t>
            </a:r>
            <a:r>
              <a:rPr lang="ru-RU" sz="2800" dirty="0" smtClean="0"/>
              <a:t>ПРЕЖНЕЕ ВРЕМЯ РУДОКОПЫ ЧАСТО БРАЛИ КЛЕТКУ С ЭТОЙ ПТИЦЕЙ В ШАХТУ И ВО ВРЕМЯ РАБОТЫ СЛЕДИЛИ ЗА НЕЙ.  ЕСЛИ ОНА НАЧИНАЛА ПРОЯВЛЯТЬ ПРИЗНАКИ БЕСПОКОЙСТВА ИЛИ ПАДАЛА, ЛЮДИ ПОСПЕШНО ПОКИДАЛИ ШАХТУ. ДЕЛО В ТОМ, ЧТО ОНА ОЧЕНЬ ЧУВСТВИТЕЛЬНА К ГАЗАМ, И ГИБНЕТ ДАЖЕ ОТ ЕГО НЕЗНАЧИТЕЛЬНОЙ ПРИМЕСИ В ВОЗДУХЕ</a:t>
            </a:r>
            <a:endParaRPr lang="ru-RU" sz="2800" dirty="0"/>
          </a:p>
        </p:txBody>
      </p:sp>
      <p:pic>
        <p:nvPicPr>
          <p:cNvPr id="8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0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420888"/>
            <a:ext cx="4464496" cy="194421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СКОПА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" y="4293096"/>
            <a:ext cx="9036496" cy="210770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НАТУРАЛИСТ ЗАМЕТИЛ НА ВЫСОКОЙ СОСНЕ, СТОЯВШЕЙ НЕ ДАЛЕКО ОТ ОЗЕРА, БОЛЬШОЕ ГНЕЗДО. ОН ЗАБРАЛСЯ НА ДЕРЕВО И ВЫТАЩИЛ ИЗ ГНЕЗДА КРУПНУЮ И СОВСЕМ СВЕЖУЮ ЩУКУ. КАКОЙ ПТИЦЕ ПРИНАДЛЕЖИТ ГНЕЗДО?</a:t>
            </a:r>
            <a:endParaRPr lang="ru-RU" sz="32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98988" l="2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5650" y="-316222"/>
            <a:ext cx="5012643" cy="501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8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3808" y="0"/>
            <a:ext cx="3523334" cy="394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927" y="3944930"/>
            <a:ext cx="6017096" cy="40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КУРИЦА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4293096"/>
            <a:ext cx="8928992" cy="21077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ИЗ ВСЕХ ПТИЦ НА ЕЕ ДОЛЮ ВЫПАЛО БОЛЬШЕ ВСЕГО НАСМЕШЕК. ЕЁ ОБЗЫВАЛИ ГЛУПОЙ И ЖАЛКОЙ, ДАЖЕ ПЫТАЛИСЬ ИСКЛЮЧИТЬ ИЗ АРМИИ ПЕРНАТЫХ. УМ ЭТОЙ ПТИЦЫ ДАВНО ОБОЗНАЧАЕТ САМОЕ НИЗКОЕ ДЕЛЕНИЕ НА ШКАЛЕ, ИЗМЕРЯЮЩЕЙ ЧЕЛОВЕЧЕСКИЙ ИНТЕЛЛЕКТ. НАЗОВИТЕ ЭТУ ПТИЦУ</a:t>
            </a:r>
            <a:endParaRPr lang="ru-RU" sz="2800" dirty="0"/>
          </a:p>
        </p:txBody>
      </p:sp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4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180528" y="260648"/>
            <a:ext cx="9540552" cy="56207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Список литературы и </a:t>
            </a:r>
            <a:r>
              <a:rPr lang="ru-RU" b="1" dirty="0" err="1">
                <a:solidFill>
                  <a:srgbClr val="002060"/>
                </a:solidFill>
              </a:rPr>
              <a:t>и</a:t>
            </a:r>
            <a:r>
              <a:rPr lang="ru-RU" b="1" dirty="0" err="1" smtClean="0">
                <a:solidFill>
                  <a:srgbClr val="002060"/>
                </a:solidFill>
              </a:rPr>
              <a:t>нтернет-ресурсов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94593" y="1008083"/>
            <a:ext cx="8964488" cy="583264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  <a:tabLst>
                <a:tab pos="95250" algn="l"/>
              </a:tabLst>
            </a:pPr>
            <a:r>
              <a:rPr lang="ru-RU" dirty="0" smtClean="0"/>
              <a:t>1. Алексеев </a:t>
            </a:r>
            <a:r>
              <a:rPr lang="ru-RU" dirty="0"/>
              <a:t>В.А. 300 вопросов и ответов о животных. Ярославль: Академия развития, 2003.</a:t>
            </a:r>
          </a:p>
          <a:p>
            <a:pPr marL="0" indent="0" algn="just">
              <a:buNone/>
              <a:tabLst>
                <a:tab pos="268288" algn="l"/>
              </a:tabLst>
            </a:pPr>
            <a:r>
              <a:rPr lang="ru-RU" dirty="0"/>
              <a:t>2.	Акимушкин И.И. Мир животных. Птицы, рыбы, земноводные и пресмыкающиеся</a:t>
            </a:r>
          </a:p>
          <a:p>
            <a:pPr marL="0" indent="0" algn="just">
              <a:buNone/>
              <a:tabLst>
                <a:tab pos="268288" algn="l"/>
              </a:tabLst>
            </a:pPr>
            <a:r>
              <a:rPr lang="ru-RU" dirty="0"/>
              <a:t>Издательство: Мысль, 1989.</a:t>
            </a:r>
          </a:p>
          <a:p>
            <a:pPr marL="0" indent="0" algn="just">
              <a:buNone/>
              <a:tabLst>
                <a:tab pos="268288" algn="l"/>
              </a:tabLst>
            </a:pPr>
            <a:r>
              <a:rPr lang="ru-RU" dirty="0"/>
              <a:t>3.	Балабанова В.В. Предметные недели в школе: биология, экология, здоровый образ жизни. - Волгоград: Учитель, 2002.</a:t>
            </a:r>
          </a:p>
          <a:p>
            <a:pPr marL="0" indent="0" algn="just">
              <a:buNone/>
              <a:tabLst>
                <a:tab pos="268288" algn="l"/>
              </a:tabLst>
            </a:pPr>
            <a:r>
              <a:rPr lang="ru-RU" dirty="0"/>
              <a:t>4.	Балабанова В.В., </a:t>
            </a:r>
            <a:r>
              <a:rPr lang="ru-RU" dirty="0" err="1"/>
              <a:t>Максимцева</a:t>
            </a:r>
            <a:r>
              <a:rPr lang="ru-RU" dirty="0"/>
              <a:t> Т.А., Открытые уроки по биологии. 7-9 классы. - Волгоград: Учитель, 2003.</a:t>
            </a:r>
          </a:p>
          <a:p>
            <a:pPr marL="0" indent="0" algn="just">
              <a:buNone/>
              <a:tabLst>
                <a:tab pos="268288" algn="l"/>
              </a:tabLst>
            </a:pPr>
            <a:r>
              <a:rPr lang="ru-RU" dirty="0"/>
              <a:t>5.	Борисова Н.В., Ефимова Н.Н. Интеллектуальный тренинг на уроках биологии в 6-8-х классах. Чебоксары, «Клио», 2000.</a:t>
            </a:r>
          </a:p>
          <a:p>
            <a:pPr marL="0" indent="0" algn="just">
              <a:buNone/>
              <a:tabLst>
                <a:tab pos="268288" algn="l"/>
              </a:tabLst>
            </a:pPr>
            <a:r>
              <a:rPr lang="ru-RU" dirty="0"/>
              <a:t>6.	40 занимательных фактов о птицах. Источник: https://zagge.ru/40-zanimatelnyx-faktov-o-pticax/</a:t>
            </a:r>
          </a:p>
          <a:p>
            <a:pPr marL="268288" indent="-268288">
              <a:buAutoNum type="arabicPeriod" startAt="7"/>
              <a:tabLst>
                <a:tab pos="268288" algn="l"/>
              </a:tabLst>
            </a:pPr>
            <a:r>
              <a:rPr lang="ru-RU" dirty="0" smtClean="0"/>
              <a:t>Фото птиц.  </a:t>
            </a:r>
            <a:r>
              <a:rPr lang="ru-RU" dirty="0" smtClean="0">
                <a:hlinkClick r:id="rId2"/>
              </a:rPr>
              <a:t>ttps</a:t>
            </a:r>
            <a:r>
              <a:rPr lang="ru-RU" dirty="0">
                <a:hlinkClick r:id="rId2"/>
              </a:rPr>
              <a:t>://ru.freepik.com/photos/%</a:t>
            </a:r>
            <a:r>
              <a:rPr lang="ru-RU" dirty="0" smtClean="0">
                <a:hlinkClick r:id="rId2"/>
              </a:rPr>
              <a:t>0%BF%D1%82%D0%B8%D1%86%D0%B0</a:t>
            </a:r>
            <a:endParaRPr lang="ru-RU" dirty="0" smtClean="0"/>
          </a:p>
          <a:p>
            <a:pPr marL="0" indent="0" algn="just">
              <a:buNone/>
              <a:tabLst>
                <a:tab pos="268288" algn="l"/>
              </a:tabLst>
            </a:pPr>
            <a:r>
              <a:rPr lang="ru-RU" dirty="0" smtClean="0"/>
              <a:t>8. Песочные часы.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icons8.com/icon/Lji74RNucC7l/hourglass</a:t>
            </a:r>
            <a:endParaRPr lang="ru-RU" dirty="0" smtClean="0"/>
          </a:p>
          <a:p>
            <a:pPr marL="0" indent="0" algn="just">
              <a:buNone/>
              <a:tabLst>
                <a:tab pos="268288" algn="l"/>
              </a:tabLst>
            </a:pPr>
            <a:r>
              <a:rPr lang="ru-RU" dirty="0" smtClean="0"/>
              <a:t>9.Звук.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zvukipro.com/ptici/4525-zvuki-burogo-korotkokljuvogo-drozda.html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5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725144"/>
            <a:ext cx="4772744" cy="40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РЯБЧИК, ТЕТЕРЕВ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5229200"/>
            <a:ext cx="9036496" cy="11716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КАКИЕ ПТИЦЫ НОЧУЮТ, ЗАРЫВШИСЬ В СНЕГ?</a:t>
            </a:r>
            <a:endParaRPr lang="ru-RU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3456384" cy="450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6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5150" y="4581128"/>
            <a:ext cx="5486400" cy="40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ПОПОЛЗЕНЬ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4941168"/>
            <a:ext cx="8064896" cy="136815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КАКАЯ ПТИЦА МОЖЕТ ДВИГАТЬСЯ ПО ВЕРТИКАЛЬНОМУ СТВОЛУ ДЕРЕВА И ВНИЗ, И ВВЕРХ ГОЛОВОЙ?</a:t>
            </a:r>
            <a:endParaRPr lang="ru-RU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" b="95050" l="22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7784" y="-3820"/>
            <a:ext cx="3829706" cy="431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7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3223" y="4005064"/>
            <a:ext cx="5586319" cy="648073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ЧАЙКА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4509120"/>
            <a:ext cx="9036496" cy="1515616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/>
              <a:t>ЭТОЙ ПТИЦЕ ПОСТАВЛЕНЫ ДВА ПАМЯТНИКА В ЧЕСТЬ СПАСЕНИЯ ЕЮ ПОСЕВОВ ОТ САРАНЧИ: ОДИН В США, ШТАТ ЮТА, А ДРУГОЙ В АВСТРАЛИИ. ВЕДЬ ОНА СПАСЛА ЛЮДЕЙ ОТ ГОЛОДНОЙ СМЕРТИ. ЧТО ЭТО ЗА ПТИЦА?</a:t>
            </a:r>
            <a:endParaRPr lang="ru-RU" sz="3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2974" y="0"/>
            <a:ext cx="4966158" cy="3942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6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221088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КУКУШКА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5029200"/>
            <a:ext cx="8640960" cy="13716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ЭТА ПТИЦА НЕ ВЬЕТ ГНЕЗДА И НЕ ВЫСИЖИВАЕТ ПТЕНЦОВ.</a:t>
            </a:r>
            <a:endParaRPr lang="ru-RU" sz="36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289666"/>
            <a:ext cx="6843305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797152"/>
            <a:ext cx="5688632" cy="40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КЛЁСТ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5229200"/>
            <a:ext cx="8208912" cy="11716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КАКАЯ ПТИЦА ВЫВОДИТ ПТЕНЦОВ ЗИМОЙ?</a:t>
            </a:r>
            <a:endParaRPr lang="ru-RU" sz="3600" dirty="0"/>
          </a:p>
        </p:txBody>
      </p:sp>
      <p:pic>
        <p:nvPicPr>
          <p:cNvPr id="7172" name="Picture 4" descr="C:\Users\User\Desktop\1291846707_image0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057" y="0"/>
            <a:ext cx="4938603" cy="4653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est\Desktop\icons8-песочные-часы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74" y="2748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_uki-dlya-_ideo-z_uk-gong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34" y="5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1314</TotalTime>
  <Words>834</Words>
  <Application>Microsoft Office PowerPoint</Application>
  <PresentationFormat>Экран (4:3)</PresentationFormat>
  <Paragraphs>106</Paragraphs>
  <Slides>46</Slides>
  <Notes>1</Notes>
  <HiddenSlides>0</HiddenSlides>
  <MMClips>44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МНОГООБРАЗИЕ ПТИЦ</vt:lpstr>
      <vt:lpstr>АЛЬБАТРОС</vt:lpstr>
      <vt:lpstr>СОВА</vt:lpstr>
      <vt:lpstr>ПЕТУХ</vt:lpstr>
      <vt:lpstr>РЯБЧИК, ТЕТЕРЕВ</vt:lpstr>
      <vt:lpstr>ПОПОЛЗЕНЬ</vt:lpstr>
      <vt:lpstr>ЧАЙКА</vt:lpstr>
      <vt:lpstr>КУКУШКА</vt:lpstr>
      <vt:lpstr>КЛЁСТ</vt:lpstr>
      <vt:lpstr>СОРОКОПУТ</vt:lpstr>
      <vt:lpstr>ИЗ-ЗА ИЗНАШИВАНИЯ ПЕРЬЕВ ПЕРЕД НАЧАЛОМ ПЕРИОДА ГНЕЗДОВАНИЯ (САМЦЫ)…</vt:lpstr>
      <vt:lpstr>КОЗОДОЙ</vt:lpstr>
      <vt:lpstr>ВОРОБЕЙ</vt:lpstr>
      <vt:lpstr>ПЛАНИРУЮЩИЙ                        МАШУЩИЙ  (пассивный)                                (активный)</vt:lpstr>
      <vt:lpstr>СНЕГИРЬ</vt:lpstr>
      <vt:lpstr>ЩУРКА</vt:lpstr>
      <vt:lpstr> У ВЫВОДКОВЫХ ПТЕНЦЫ ЗРЯЧИЕ, БОЛЕЕ САМОСТОЯТЕЛЬНЫЕ.  </vt:lpstr>
      <vt:lpstr>СЕРАЯ ВОРОНА</vt:lpstr>
      <vt:lpstr>СНЕГИРИ, СВИРИСТЕЛИ И ДР.</vt:lpstr>
      <vt:lpstr>ПИНГВИНЫ</vt:lpstr>
      <vt:lpstr>СОЛОВЕЙ</vt:lpstr>
      <vt:lpstr>ГОЛУБЬ</vt:lpstr>
      <vt:lpstr>АИСТ</vt:lpstr>
      <vt:lpstr>    ДРОЗД  (питается не семенами,  а мякотью ягод)</vt:lpstr>
      <vt:lpstr>ВОР ОНА</vt:lpstr>
      <vt:lpstr>КУРОПАТКА</vt:lpstr>
      <vt:lpstr>КОРОЛЁК</vt:lpstr>
      <vt:lpstr>СТРИЖ                                 СОКОЛ (до 110 км/час)</vt:lpstr>
      <vt:lpstr>ПАВА</vt:lpstr>
      <vt:lpstr>ГОГОЛЬ</vt:lpstr>
      <vt:lpstr>ОТ НАСЕКОМЫХ</vt:lpstr>
      <vt:lpstr>ВОРОНА</vt:lpstr>
      <vt:lpstr>Презентация PowerPoint</vt:lpstr>
      <vt:lpstr>БЕКАС</vt:lpstr>
      <vt:lpstr>КОЛИБРИ</vt:lpstr>
      <vt:lpstr>ЗИМОРОДОК</vt:lpstr>
      <vt:lpstr>ОЛЯПКА</vt:lpstr>
      <vt:lpstr>ФИЛИН</vt:lpstr>
      <vt:lpstr>ДРОФА</vt:lpstr>
      <vt:lpstr>АФРИКАНСКИЙ СТРАУС</vt:lpstr>
      <vt:lpstr>СОРОКОПУТ</vt:lpstr>
      <vt:lpstr>ПЕРЕПЕЛКА</vt:lpstr>
      <vt:lpstr>КАНАРЕЙКА</vt:lpstr>
      <vt:lpstr>СКОПА</vt:lpstr>
      <vt:lpstr>КУРИЦА</vt:lpstr>
      <vt:lpstr>Список литературы и интернет-ресурсов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 ПТИЦЫ</dc:title>
  <dc:creator>User</dc:creator>
  <cp:lastModifiedBy>Надежда</cp:lastModifiedBy>
  <cp:revision>93</cp:revision>
  <dcterms:created xsi:type="dcterms:W3CDTF">2015-03-09T07:19:56Z</dcterms:created>
  <dcterms:modified xsi:type="dcterms:W3CDTF">2024-08-14T12:47:17Z</dcterms:modified>
</cp:coreProperties>
</file>