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E68F5D-BA2D-4405-B253-C2208B16A60D}" type="doc">
      <dgm:prSet loTypeId="urn:microsoft.com/office/officeart/2005/8/layout/vProcess5" loCatId="process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ru-RU"/>
        </a:p>
      </dgm:t>
    </dgm:pt>
    <dgm:pt modelId="{B30210D8-740A-4027-A016-FF87E0CC8499}">
      <dgm:prSet phldrT="[Текст]" custT="1"/>
      <dgm:spPr/>
      <dgm:t>
        <a:bodyPr/>
        <a:lstStyle/>
        <a:p>
          <a:r>
            <a:rPr lang="ru-RU" sz="2000" dirty="0" smtClean="0"/>
            <a:t>Интенсивное внедрение информационных процессов </a:t>
          </a:r>
          <a:endParaRPr lang="ru-RU" sz="2000" dirty="0"/>
        </a:p>
      </dgm:t>
    </dgm:pt>
    <dgm:pt modelId="{B2DC6356-860A-4CBC-8DA2-1B160E3E116B}" type="parTrans" cxnId="{CF66E264-5412-4F5F-8D6C-131F40810DBC}">
      <dgm:prSet/>
      <dgm:spPr/>
      <dgm:t>
        <a:bodyPr/>
        <a:lstStyle/>
        <a:p>
          <a:endParaRPr lang="ru-RU" sz="2000"/>
        </a:p>
      </dgm:t>
    </dgm:pt>
    <dgm:pt modelId="{0C9932A6-D873-4531-AE69-DAAE3C1DD186}" type="sibTrans" cxnId="{CF66E264-5412-4F5F-8D6C-131F40810DBC}">
      <dgm:prSet custT="1"/>
      <dgm:spPr/>
      <dgm:t>
        <a:bodyPr/>
        <a:lstStyle/>
        <a:p>
          <a:endParaRPr lang="ru-RU" sz="3600"/>
        </a:p>
      </dgm:t>
    </dgm:pt>
    <dgm:pt modelId="{2EA5BE8A-FDAA-4422-8806-F18673414ABF}">
      <dgm:prSet phldrT="[Текст]" custT="1"/>
      <dgm:spPr/>
      <dgm:t>
        <a:bodyPr/>
        <a:lstStyle/>
        <a:p>
          <a:r>
            <a:rPr lang="ru-RU" sz="2000" dirty="0" smtClean="0"/>
            <a:t>Разработка новых подходов к организации учебного процесса</a:t>
          </a:r>
          <a:endParaRPr lang="ru-RU" sz="2000" dirty="0"/>
        </a:p>
      </dgm:t>
    </dgm:pt>
    <dgm:pt modelId="{BAFFAB88-D331-46B5-AF22-BDCBB6077A6A}" type="parTrans" cxnId="{C15E27B9-63CF-4549-878E-AEABAFF90EEB}">
      <dgm:prSet/>
      <dgm:spPr/>
      <dgm:t>
        <a:bodyPr/>
        <a:lstStyle/>
        <a:p>
          <a:endParaRPr lang="ru-RU" sz="2000"/>
        </a:p>
      </dgm:t>
    </dgm:pt>
    <dgm:pt modelId="{A839A672-726A-4E4B-A8B3-CB2379001724}" type="sibTrans" cxnId="{C15E27B9-63CF-4549-878E-AEABAFF90EEB}">
      <dgm:prSet custT="1"/>
      <dgm:spPr/>
      <dgm:t>
        <a:bodyPr/>
        <a:lstStyle/>
        <a:p>
          <a:endParaRPr lang="ru-RU" sz="3600"/>
        </a:p>
      </dgm:t>
    </dgm:pt>
    <dgm:pt modelId="{7C1C4230-F4DE-4663-9550-B4F8EF349AF8}">
      <dgm:prSet phldrT="[Текст]" custT="1"/>
      <dgm:spPr/>
      <dgm:t>
        <a:bodyPr/>
        <a:lstStyle/>
        <a:p>
          <a:r>
            <a:rPr lang="ru-RU" sz="2000" dirty="0" smtClean="0"/>
            <a:t>Информационно-образовательная среда как условие достижения нового качества образования</a:t>
          </a:r>
          <a:endParaRPr lang="ru-RU" sz="2000" dirty="0"/>
        </a:p>
      </dgm:t>
    </dgm:pt>
    <dgm:pt modelId="{AD409678-CC47-429B-9D0A-236089BCB945}" type="parTrans" cxnId="{D25A1A9A-FC89-4466-A3B5-C988219BCE07}">
      <dgm:prSet/>
      <dgm:spPr/>
      <dgm:t>
        <a:bodyPr/>
        <a:lstStyle/>
        <a:p>
          <a:endParaRPr lang="ru-RU" sz="2000"/>
        </a:p>
      </dgm:t>
    </dgm:pt>
    <dgm:pt modelId="{02935E83-BB38-4F97-81F2-D30E3584DC67}" type="sibTrans" cxnId="{D25A1A9A-FC89-4466-A3B5-C988219BCE07}">
      <dgm:prSet custT="1"/>
      <dgm:spPr/>
      <dgm:t>
        <a:bodyPr/>
        <a:lstStyle/>
        <a:p>
          <a:endParaRPr lang="ru-RU" sz="3600"/>
        </a:p>
      </dgm:t>
    </dgm:pt>
    <dgm:pt modelId="{D607538E-54D3-4CFE-9188-9F506009EE99}">
      <dgm:prSet phldrT="[Текст]" custT="1"/>
      <dgm:spPr/>
      <dgm:t>
        <a:bodyPr/>
        <a:lstStyle/>
        <a:p>
          <a:r>
            <a:rPr lang="ru-RU" sz="2000" dirty="0" smtClean="0"/>
            <a:t>Развитие у школьников </a:t>
          </a:r>
          <a:r>
            <a:rPr lang="ru-RU" sz="2000" dirty="0" err="1" smtClean="0"/>
            <a:t>ИКТ-компетентности</a:t>
          </a:r>
          <a:endParaRPr lang="ru-RU" sz="2000" dirty="0"/>
        </a:p>
      </dgm:t>
    </dgm:pt>
    <dgm:pt modelId="{B5B6952E-0B97-4E49-9D6B-CAC9D408DF91}" type="parTrans" cxnId="{6865E9BA-58E5-423B-9D97-4B11AEFF4CF7}">
      <dgm:prSet/>
      <dgm:spPr/>
      <dgm:t>
        <a:bodyPr/>
        <a:lstStyle/>
        <a:p>
          <a:endParaRPr lang="ru-RU" sz="2000"/>
        </a:p>
      </dgm:t>
    </dgm:pt>
    <dgm:pt modelId="{93ABBD42-C0EE-4CAB-8687-7B8B673B3515}" type="sibTrans" cxnId="{6865E9BA-58E5-423B-9D97-4B11AEFF4CF7}">
      <dgm:prSet/>
      <dgm:spPr/>
      <dgm:t>
        <a:bodyPr/>
        <a:lstStyle/>
        <a:p>
          <a:endParaRPr lang="ru-RU" sz="2000"/>
        </a:p>
      </dgm:t>
    </dgm:pt>
    <dgm:pt modelId="{4A08E9F2-7064-4896-B0A6-86B38BF102E9}" type="pres">
      <dgm:prSet presAssocID="{DBE68F5D-BA2D-4405-B253-C2208B16A60D}" presName="outerComposite" presStyleCnt="0">
        <dgm:presLayoutVars>
          <dgm:chMax val="5"/>
          <dgm:dir/>
          <dgm:resizeHandles val="exact"/>
        </dgm:presLayoutVars>
      </dgm:prSet>
      <dgm:spPr/>
    </dgm:pt>
    <dgm:pt modelId="{0AD68BD9-B22E-4885-B5A8-5C7C2A81DE76}" type="pres">
      <dgm:prSet presAssocID="{DBE68F5D-BA2D-4405-B253-C2208B16A60D}" presName="dummyMaxCanvas" presStyleCnt="0">
        <dgm:presLayoutVars/>
      </dgm:prSet>
      <dgm:spPr/>
    </dgm:pt>
    <dgm:pt modelId="{E0EB80FE-17BB-45CC-87E5-B7B0090AEACD}" type="pres">
      <dgm:prSet presAssocID="{DBE68F5D-BA2D-4405-B253-C2208B16A60D}" presName="FourNodes_1" presStyleLbl="node1" presStyleIdx="0" presStyleCnt="4">
        <dgm:presLayoutVars>
          <dgm:bulletEnabled val="1"/>
        </dgm:presLayoutVars>
      </dgm:prSet>
      <dgm:spPr/>
    </dgm:pt>
    <dgm:pt modelId="{159B8A7D-41C6-404E-AA72-FF7257C997E6}" type="pres">
      <dgm:prSet presAssocID="{DBE68F5D-BA2D-4405-B253-C2208B16A60D}" presName="FourNodes_2" presStyleLbl="node1" presStyleIdx="1" presStyleCnt="4">
        <dgm:presLayoutVars>
          <dgm:bulletEnabled val="1"/>
        </dgm:presLayoutVars>
      </dgm:prSet>
      <dgm:spPr/>
    </dgm:pt>
    <dgm:pt modelId="{46483ED2-AEFD-4F9C-B7A3-E04EB40BACA4}" type="pres">
      <dgm:prSet presAssocID="{DBE68F5D-BA2D-4405-B253-C2208B16A60D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6AE02D-7340-40E7-844C-A5174E589551}" type="pres">
      <dgm:prSet presAssocID="{DBE68F5D-BA2D-4405-B253-C2208B16A60D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9F76AB-566D-4CB9-80F9-59A5CF98EC54}" type="pres">
      <dgm:prSet presAssocID="{DBE68F5D-BA2D-4405-B253-C2208B16A60D}" presName="FourConn_1-2" presStyleLbl="fgAccFollowNode1" presStyleIdx="0" presStyleCnt="3">
        <dgm:presLayoutVars>
          <dgm:bulletEnabled val="1"/>
        </dgm:presLayoutVars>
      </dgm:prSet>
      <dgm:spPr/>
    </dgm:pt>
    <dgm:pt modelId="{55BF1D21-B6A3-4E4D-ADA1-429F3C0B9D2C}" type="pres">
      <dgm:prSet presAssocID="{DBE68F5D-BA2D-4405-B253-C2208B16A60D}" presName="FourConn_2-3" presStyleLbl="fgAccFollowNode1" presStyleIdx="1" presStyleCnt="3">
        <dgm:presLayoutVars>
          <dgm:bulletEnabled val="1"/>
        </dgm:presLayoutVars>
      </dgm:prSet>
      <dgm:spPr/>
    </dgm:pt>
    <dgm:pt modelId="{17DEBAFE-39A4-4A99-B76A-C872ECCA1275}" type="pres">
      <dgm:prSet presAssocID="{DBE68F5D-BA2D-4405-B253-C2208B16A60D}" presName="FourConn_3-4" presStyleLbl="fgAccFollowNode1" presStyleIdx="2" presStyleCnt="3">
        <dgm:presLayoutVars>
          <dgm:bulletEnabled val="1"/>
        </dgm:presLayoutVars>
      </dgm:prSet>
      <dgm:spPr/>
    </dgm:pt>
    <dgm:pt modelId="{15F71CCF-9514-482D-91D1-C2349BF46D06}" type="pres">
      <dgm:prSet presAssocID="{DBE68F5D-BA2D-4405-B253-C2208B16A60D}" presName="FourNodes_1_text" presStyleLbl="node1" presStyleIdx="3" presStyleCnt="4">
        <dgm:presLayoutVars>
          <dgm:bulletEnabled val="1"/>
        </dgm:presLayoutVars>
      </dgm:prSet>
      <dgm:spPr/>
    </dgm:pt>
    <dgm:pt modelId="{8F0A8632-24C6-4F56-8365-8EEA85F8A914}" type="pres">
      <dgm:prSet presAssocID="{DBE68F5D-BA2D-4405-B253-C2208B16A60D}" presName="FourNodes_2_text" presStyleLbl="node1" presStyleIdx="3" presStyleCnt="4">
        <dgm:presLayoutVars>
          <dgm:bulletEnabled val="1"/>
        </dgm:presLayoutVars>
      </dgm:prSet>
      <dgm:spPr/>
    </dgm:pt>
    <dgm:pt modelId="{71521782-3A76-4517-86BB-32DB86A725B6}" type="pres">
      <dgm:prSet presAssocID="{DBE68F5D-BA2D-4405-B253-C2208B16A60D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C1A90A-5E18-49BA-92A7-231DAE7918D7}" type="pres">
      <dgm:prSet presAssocID="{DBE68F5D-BA2D-4405-B253-C2208B16A60D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9E4CEAE-4778-4878-AFEA-0BF5DCD11DC5}" type="presOf" srcId="{2EA5BE8A-FDAA-4422-8806-F18673414ABF}" destId="{159B8A7D-41C6-404E-AA72-FF7257C997E6}" srcOrd="0" destOrd="0" presId="urn:microsoft.com/office/officeart/2005/8/layout/vProcess5"/>
    <dgm:cxn modelId="{CF66E264-5412-4F5F-8D6C-131F40810DBC}" srcId="{DBE68F5D-BA2D-4405-B253-C2208B16A60D}" destId="{B30210D8-740A-4027-A016-FF87E0CC8499}" srcOrd="0" destOrd="0" parTransId="{B2DC6356-860A-4CBC-8DA2-1B160E3E116B}" sibTransId="{0C9932A6-D873-4531-AE69-DAAE3C1DD186}"/>
    <dgm:cxn modelId="{A50D90CF-9ABD-4E84-9972-21C6FDB73D99}" type="presOf" srcId="{A839A672-726A-4E4B-A8B3-CB2379001724}" destId="{55BF1D21-B6A3-4E4D-ADA1-429F3C0B9D2C}" srcOrd="0" destOrd="0" presId="urn:microsoft.com/office/officeart/2005/8/layout/vProcess5"/>
    <dgm:cxn modelId="{6865E9BA-58E5-423B-9D97-4B11AEFF4CF7}" srcId="{DBE68F5D-BA2D-4405-B253-C2208B16A60D}" destId="{D607538E-54D3-4CFE-9188-9F506009EE99}" srcOrd="3" destOrd="0" parTransId="{B5B6952E-0B97-4E49-9D6B-CAC9D408DF91}" sibTransId="{93ABBD42-C0EE-4CAB-8687-7B8B673B3515}"/>
    <dgm:cxn modelId="{9877779B-3D76-4C47-A55B-10A2AB25B7CE}" type="presOf" srcId="{02935E83-BB38-4F97-81F2-D30E3584DC67}" destId="{17DEBAFE-39A4-4A99-B76A-C872ECCA1275}" srcOrd="0" destOrd="0" presId="urn:microsoft.com/office/officeart/2005/8/layout/vProcess5"/>
    <dgm:cxn modelId="{E32DA388-DC70-4F89-A221-A885C9DBE76B}" type="presOf" srcId="{0C9932A6-D873-4531-AE69-DAAE3C1DD186}" destId="{A99F76AB-566D-4CB9-80F9-59A5CF98EC54}" srcOrd="0" destOrd="0" presId="urn:microsoft.com/office/officeart/2005/8/layout/vProcess5"/>
    <dgm:cxn modelId="{3D80BEAA-389A-49AB-8B4A-52DBC4DEE9ED}" type="presOf" srcId="{D607538E-54D3-4CFE-9188-9F506009EE99}" destId="{F1C1A90A-5E18-49BA-92A7-231DAE7918D7}" srcOrd="1" destOrd="0" presId="urn:microsoft.com/office/officeart/2005/8/layout/vProcess5"/>
    <dgm:cxn modelId="{BB9E3AF7-0445-4622-BF8F-38A772F41BED}" type="presOf" srcId="{B30210D8-740A-4027-A016-FF87E0CC8499}" destId="{15F71CCF-9514-482D-91D1-C2349BF46D06}" srcOrd="1" destOrd="0" presId="urn:microsoft.com/office/officeart/2005/8/layout/vProcess5"/>
    <dgm:cxn modelId="{D25A1A9A-FC89-4466-A3B5-C988219BCE07}" srcId="{DBE68F5D-BA2D-4405-B253-C2208B16A60D}" destId="{7C1C4230-F4DE-4663-9550-B4F8EF349AF8}" srcOrd="2" destOrd="0" parTransId="{AD409678-CC47-429B-9D0A-236089BCB945}" sibTransId="{02935E83-BB38-4F97-81F2-D30E3584DC67}"/>
    <dgm:cxn modelId="{C15E27B9-63CF-4549-878E-AEABAFF90EEB}" srcId="{DBE68F5D-BA2D-4405-B253-C2208B16A60D}" destId="{2EA5BE8A-FDAA-4422-8806-F18673414ABF}" srcOrd="1" destOrd="0" parTransId="{BAFFAB88-D331-46B5-AF22-BDCBB6077A6A}" sibTransId="{A839A672-726A-4E4B-A8B3-CB2379001724}"/>
    <dgm:cxn modelId="{BD069927-91BF-4000-9E3F-E3C626F1BC9B}" type="presOf" srcId="{B30210D8-740A-4027-A016-FF87E0CC8499}" destId="{E0EB80FE-17BB-45CC-87E5-B7B0090AEACD}" srcOrd="0" destOrd="0" presId="urn:microsoft.com/office/officeart/2005/8/layout/vProcess5"/>
    <dgm:cxn modelId="{A868E593-14AF-4565-912B-F749208E7BCE}" type="presOf" srcId="{D607538E-54D3-4CFE-9188-9F506009EE99}" destId="{586AE02D-7340-40E7-844C-A5174E589551}" srcOrd="0" destOrd="0" presId="urn:microsoft.com/office/officeart/2005/8/layout/vProcess5"/>
    <dgm:cxn modelId="{72DFB039-57A9-40E8-A3EB-3C33A0BE716B}" type="presOf" srcId="{DBE68F5D-BA2D-4405-B253-C2208B16A60D}" destId="{4A08E9F2-7064-4896-B0A6-86B38BF102E9}" srcOrd="0" destOrd="0" presId="urn:microsoft.com/office/officeart/2005/8/layout/vProcess5"/>
    <dgm:cxn modelId="{DD528F94-2784-4673-822D-3408000C0B1A}" type="presOf" srcId="{2EA5BE8A-FDAA-4422-8806-F18673414ABF}" destId="{8F0A8632-24C6-4F56-8365-8EEA85F8A914}" srcOrd="1" destOrd="0" presId="urn:microsoft.com/office/officeart/2005/8/layout/vProcess5"/>
    <dgm:cxn modelId="{0E50EBA1-46C4-4346-B07B-23B2FDF4CF8E}" type="presOf" srcId="{7C1C4230-F4DE-4663-9550-B4F8EF349AF8}" destId="{46483ED2-AEFD-4F9C-B7A3-E04EB40BACA4}" srcOrd="0" destOrd="0" presId="urn:microsoft.com/office/officeart/2005/8/layout/vProcess5"/>
    <dgm:cxn modelId="{F77FA072-15F2-4DD5-8D8A-F8DBEE4DE1A9}" type="presOf" srcId="{7C1C4230-F4DE-4663-9550-B4F8EF349AF8}" destId="{71521782-3A76-4517-86BB-32DB86A725B6}" srcOrd="1" destOrd="0" presId="urn:microsoft.com/office/officeart/2005/8/layout/vProcess5"/>
    <dgm:cxn modelId="{230ACAC2-A96F-4033-8025-330807F0E1EA}" type="presParOf" srcId="{4A08E9F2-7064-4896-B0A6-86B38BF102E9}" destId="{0AD68BD9-B22E-4885-B5A8-5C7C2A81DE76}" srcOrd="0" destOrd="0" presId="urn:microsoft.com/office/officeart/2005/8/layout/vProcess5"/>
    <dgm:cxn modelId="{41D6A5F9-584C-4C37-AF93-48322ADE63BC}" type="presParOf" srcId="{4A08E9F2-7064-4896-B0A6-86B38BF102E9}" destId="{E0EB80FE-17BB-45CC-87E5-B7B0090AEACD}" srcOrd="1" destOrd="0" presId="urn:microsoft.com/office/officeart/2005/8/layout/vProcess5"/>
    <dgm:cxn modelId="{1F7EBA57-00A0-4753-9559-1FCA7D83E47A}" type="presParOf" srcId="{4A08E9F2-7064-4896-B0A6-86B38BF102E9}" destId="{159B8A7D-41C6-404E-AA72-FF7257C997E6}" srcOrd="2" destOrd="0" presId="urn:microsoft.com/office/officeart/2005/8/layout/vProcess5"/>
    <dgm:cxn modelId="{1671401D-A6BF-4DD4-A88B-45271995FFF8}" type="presParOf" srcId="{4A08E9F2-7064-4896-B0A6-86B38BF102E9}" destId="{46483ED2-AEFD-4F9C-B7A3-E04EB40BACA4}" srcOrd="3" destOrd="0" presId="urn:microsoft.com/office/officeart/2005/8/layout/vProcess5"/>
    <dgm:cxn modelId="{5657AC1B-8FF2-46CA-A5D7-CD66C5A44004}" type="presParOf" srcId="{4A08E9F2-7064-4896-B0A6-86B38BF102E9}" destId="{586AE02D-7340-40E7-844C-A5174E589551}" srcOrd="4" destOrd="0" presId="urn:microsoft.com/office/officeart/2005/8/layout/vProcess5"/>
    <dgm:cxn modelId="{CE02600E-5757-457E-A7E0-499648539C28}" type="presParOf" srcId="{4A08E9F2-7064-4896-B0A6-86B38BF102E9}" destId="{A99F76AB-566D-4CB9-80F9-59A5CF98EC54}" srcOrd="5" destOrd="0" presId="urn:microsoft.com/office/officeart/2005/8/layout/vProcess5"/>
    <dgm:cxn modelId="{85C23DD8-2E59-4240-BD40-93D9B29B9372}" type="presParOf" srcId="{4A08E9F2-7064-4896-B0A6-86B38BF102E9}" destId="{55BF1D21-B6A3-4E4D-ADA1-429F3C0B9D2C}" srcOrd="6" destOrd="0" presId="urn:microsoft.com/office/officeart/2005/8/layout/vProcess5"/>
    <dgm:cxn modelId="{44C1165E-C777-4DF3-AFCA-64E649F99BB9}" type="presParOf" srcId="{4A08E9F2-7064-4896-B0A6-86B38BF102E9}" destId="{17DEBAFE-39A4-4A99-B76A-C872ECCA1275}" srcOrd="7" destOrd="0" presId="urn:microsoft.com/office/officeart/2005/8/layout/vProcess5"/>
    <dgm:cxn modelId="{1A6296DA-329A-4D06-98D1-709CDB123D51}" type="presParOf" srcId="{4A08E9F2-7064-4896-B0A6-86B38BF102E9}" destId="{15F71CCF-9514-482D-91D1-C2349BF46D06}" srcOrd="8" destOrd="0" presId="urn:microsoft.com/office/officeart/2005/8/layout/vProcess5"/>
    <dgm:cxn modelId="{94A29D79-87ED-4DFC-A216-49D8248BF896}" type="presParOf" srcId="{4A08E9F2-7064-4896-B0A6-86B38BF102E9}" destId="{8F0A8632-24C6-4F56-8365-8EEA85F8A914}" srcOrd="9" destOrd="0" presId="urn:microsoft.com/office/officeart/2005/8/layout/vProcess5"/>
    <dgm:cxn modelId="{E7F0189D-BDAC-4619-B6C1-7FE021FE3686}" type="presParOf" srcId="{4A08E9F2-7064-4896-B0A6-86B38BF102E9}" destId="{71521782-3A76-4517-86BB-32DB86A725B6}" srcOrd="10" destOrd="0" presId="urn:microsoft.com/office/officeart/2005/8/layout/vProcess5"/>
    <dgm:cxn modelId="{9930CD1F-47F6-44B9-94AB-E1FC3DF60B57}" type="presParOf" srcId="{4A08E9F2-7064-4896-B0A6-86B38BF102E9}" destId="{F1C1A90A-5E18-49BA-92A7-231DAE7918D7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FDDAC7-E165-4F91-BBE1-9679E7A13DF2}" type="doc">
      <dgm:prSet loTypeId="urn:microsoft.com/office/officeart/2005/8/layout/lProcess2" loCatId="list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EED3A454-54E8-4F32-8ADF-9FA4C59F7780}">
      <dgm:prSet phldrT="[Текст]" custT="1"/>
      <dgm:spPr/>
      <dgm:t>
        <a:bodyPr/>
        <a:lstStyle/>
        <a:p>
          <a:r>
            <a:rPr lang="ru-RU" sz="2400" dirty="0" smtClean="0"/>
            <a:t>Пассивное восприятие информации </a:t>
          </a:r>
          <a:endParaRPr lang="ru-RU" sz="2400" dirty="0"/>
        </a:p>
      </dgm:t>
    </dgm:pt>
    <dgm:pt modelId="{E2D97368-7CF4-4088-9C21-C948772D637E}" type="parTrans" cxnId="{F87776C9-5672-4E88-B36C-816ABEAE0EEA}">
      <dgm:prSet/>
      <dgm:spPr/>
      <dgm:t>
        <a:bodyPr/>
        <a:lstStyle/>
        <a:p>
          <a:endParaRPr lang="ru-RU"/>
        </a:p>
      </dgm:t>
    </dgm:pt>
    <dgm:pt modelId="{9EEA51D2-DC53-4000-9FFE-3098C2DBC271}" type="sibTrans" cxnId="{F87776C9-5672-4E88-B36C-816ABEAE0EEA}">
      <dgm:prSet/>
      <dgm:spPr/>
      <dgm:t>
        <a:bodyPr/>
        <a:lstStyle/>
        <a:p>
          <a:endParaRPr lang="ru-RU"/>
        </a:p>
      </dgm:t>
    </dgm:pt>
    <dgm:pt modelId="{DDF91021-2B8C-40C7-980C-07E0AC1F002C}">
      <dgm:prSet phldrT="[Текст]"/>
      <dgm:spPr/>
      <dgm:t>
        <a:bodyPr/>
        <a:lstStyle/>
        <a:p>
          <a:r>
            <a:rPr lang="ru-RU" dirty="0" smtClean="0"/>
            <a:t>10% того, что читают</a:t>
          </a:r>
          <a:endParaRPr lang="ru-RU" dirty="0"/>
        </a:p>
      </dgm:t>
    </dgm:pt>
    <dgm:pt modelId="{00454DC7-BADE-48A6-A59C-74A95C3E22C8}" type="parTrans" cxnId="{E46C33BB-A9BE-4A3A-A480-FBE8B11D4A77}">
      <dgm:prSet/>
      <dgm:spPr/>
      <dgm:t>
        <a:bodyPr/>
        <a:lstStyle/>
        <a:p>
          <a:endParaRPr lang="ru-RU"/>
        </a:p>
      </dgm:t>
    </dgm:pt>
    <dgm:pt modelId="{FB14F582-666C-485D-AC60-4DD6B3ABAA92}" type="sibTrans" cxnId="{E46C33BB-A9BE-4A3A-A480-FBE8B11D4A77}">
      <dgm:prSet/>
      <dgm:spPr/>
      <dgm:t>
        <a:bodyPr/>
        <a:lstStyle/>
        <a:p>
          <a:endParaRPr lang="ru-RU"/>
        </a:p>
      </dgm:t>
    </dgm:pt>
    <dgm:pt modelId="{24DE2066-4A89-4500-9C7A-4CC73111A722}">
      <dgm:prSet phldrT="[Текст]"/>
      <dgm:spPr/>
      <dgm:t>
        <a:bodyPr/>
        <a:lstStyle/>
        <a:p>
          <a:r>
            <a:rPr lang="ru-RU" dirty="0" smtClean="0"/>
            <a:t>30% того, что видят</a:t>
          </a:r>
          <a:endParaRPr lang="ru-RU" dirty="0"/>
        </a:p>
      </dgm:t>
    </dgm:pt>
    <dgm:pt modelId="{4FD78390-789F-4581-87AD-C4CD8494AF6C}" type="parTrans" cxnId="{BA2398CC-37C1-4D69-AC1E-B6E75FA619E6}">
      <dgm:prSet/>
      <dgm:spPr/>
      <dgm:t>
        <a:bodyPr/>
        <a:lstStyle/>
        <a:p>
          <a:endParaRPr lang="ru-RU"/>
        </a:p>
      </dgm:t>
    </dgm:pt>
    <dgm:pt modelId="{2287177D-648B-46E0-AD81-23E8CA97CA92}" type="sibTrans" cxnId="{BA2398CC-37C1-4D69-AC1E-B6E75FA619E6}">
      <dgm:prSet/>
      <dgm:spPr/>
      <dgm:t>
        <a:bodyPr/>
        <a:lstStyle/>
        <a:p>
          <a:endParaRPr lang="ru-RU"/>
        </a:p>
      </dgm:t>
    </dgm:pt>
    <dgm:pt modelId="{560CB3A4-313A-4EC2-B70E-9D185D219EF4}">
      <dgm:prSet phldrT="[Текст]" custT="1"/>
      <dgm:spPr/>
      <dgm:t>
        <a:bodyPr/>
        <a:lstStyle/>
        <a:p>
          <a:r>
            <a:rPr lang="ru-RU" sz="2400" dirty="0" smtClean="0"/>
            <a:t>Активное восприятие информации </a:t>
          </a:r>
          <a:endParaRPr lang="ru-RU" sz="2400" dirty="0"/>
        </a:p>
      </dgm:t>
    </dgm:pt>
    <dgm:pt modelId="{29C15E9E-289E-4B32-96E6-ED6E6C210EB8}" type="parTrans" cxnId="{0B6BA5B7-00DC-4478-B65B-CD7B92A3F38B}">
      <dgm:prSet/>
      <dgm:spPr/>
      <dgm:t>
        <a:bodyPr/>
        <a:lstStyle/>
        <a:p>
          <a:endParaRPr lang="ru-RU"/>
        </a:p>
      </dgm:t>
    </dgm:pt>
    <dgm:pt modelId="{30D02243-EB45-4400-B244-700DCF44576D}" type="sibTrans" cxnId="{0B6BA5B7-00DC-4478-B65B-CD7B92A3F38B}">
      <dgm:prSet/>
      <dgm:spPr/>
      <dgm:t>
        <a:bodyPr/>
        <a:lstStyle/>
        <a:p>
          <a:endParaRPr lang="ru-RU"/>
        </a:p>
      </dgm:t>
    </dgm:pt>
    <dgm:pt modelId="{BC0AF2BA-2BCD-4F65-8B16-B432733C10AF}">
      <dgm:prSet phldrT="[Текст]"/>
      <dgm:spPr/>
      <dgm:t>
        <a:bodyPr/>
        <a:lstStyle/>
        <a:p>
          <a:r>
            <a:rPr lang="ru-RU" dirty="0" smtClean="0"/>
            <a:t>80% того, что говорили сами</a:t>
          </a:r>
          <a:endParaRPr lang="ru-RU" dirty="0"/>
        </a:p>
      </dgm:t>
    </dgm:pt>
    <dgm:pt modelId="{41FE7E45-2895-4250-93E5-E4D91C40D95C}" type="parTrans" cxnId="{9ADAE004-A722-4561-AAD4-C8F84A5156CC}">
      <dgm:prSet/>
      <dgm:spPr/>
      <dgm:t>
        <a:bodyPr/>
        <a:lstStyle/>
        <a:p>
          <a:endParaRPr lang="ru-RU"/>
        </a:p>
      </dgm:t>
    </dgm:pt>
    <dgm:pt modelId="{59C9E8D6-E4C8-4CCF-BF4C-1C3D5B176516}" type="sibTrans" cxnId="{9ADAE004-A722-4561-AAD4-C8F84A5156CC}">
      <dgm:prSet/>
      <dgm:spPr/>
      <dgm:t>
        <a:bodyPr/>
        <a:lstStyle/>
        <a:p>
          <a:endParaRPr lang="ru-RU"/>
        </a:p>
      </dgm:t>
    </dgm:pt>
    <dgm:pt modelId="{CB4CF21F-661D-4F5E-ABA0-30BFBE92005B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/>
            <a:t>90% того, что делали сами</a:t>
          </a:r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47D17276-3C1B-466D-9807-6BC7FF268382}" type="parTrans" cxnId="{5BF6830A-621C-4771-80D3-32BAA8F598C9}">
      <dgm:prSet/>
      <dgm:spPr/>
      <dgm:t>
        <a:bodyPr/>
        <a:lstStyle/>
        <a:p>
          <a:endParaRPr lang="ru-RU"/>
        </a:p>
      </dgm:t>
    </dgm:pt>
    <dgm:pt modelId="{0CA0E825-23AC-427B-BE92-57EAE6125EBE}" type="sibTrans" cxnId="{5BF6830A-621C-4771-80D3-32BAA8F598C9}">
      <dgm:prSet/>
      <dgm:spPr/>
      <dgm:t>
        <a:bodyPr/>
        <a:lstStyle/>
        <a:p>
          <a:endParaRPr lang="ru-RU"/>
        </a:p>
      </dgm:t>
    </dgm:pt>
    <dgm:pt modelId="{9BACA35D-35BB-4971-A1A6-523B53C1B8D8}">
      <dgm:prSet phldrT="[Текст]"/>
      <dgm:spPr/>
      <dgm:t>
        <a:bodyPr/>
        <a:lstStyle/>
        <a:p>
          <a:r>
            <a:rPr lang="ru-RU" dirty="0" smtClean="0"/>
            <a:t>50% того, что видят и слышат</a:t>
          </a:r>
          <a:endParaRPr lang="ru-RU" dirty="0"/>
        </a:p>
      </dgm:t>
    </dgm:pt>
    <dgm:pt modelId="{67B73178-11C5-46C4-894F-2837A92D68E1}" type="parTrans" cxnId="{204236E3-9785-4434-BE8E-14C3B42F6FD7}">
      <dgm:prSet/>
      <dgm:spPr/>
      <dgm:t>
        <a:bodyPr/>
        <a:lstStyle/>
        <a:p>
          <a:endParaRPr lang="ru-RU"/>
        </a:p>
      </dgm:t>
    </dgm:pt>
    <dgm:pt modelId="{1BDC4B3A-DAE9-4EA5-97F1-F1650BD4332A}" type="sibTrans" cxnId="{204236E3-9785-4434-BE8E-14C3B42F6FD7}">
      <dgm:prSet/>
      <dgm:spPr/>
      <dgm:t>
        <a:bodyPr/>
        <a:lstStyle/>
        <a:p>
          <a:endParaRPr lang="ru-RU"/>
        </a:p>
      </dgm:t>
    </dgm:pt>
    <dgm:pt modelId="{1C7CBD68-12C3-4A99-BC4D-4B4DDC8C56D0}">
      <dgm:prSet phldrT="[Текст]"/>
      <dgm:spPr/>
      <dgm:t>
        <a:bodyPr/>
        <a:lstStyle/>
        <a:p>
          <a:r>
            <a:rPr lang="ru-RU" dirty="0" smtClean="0"/>
            <a:t>20% того, что слышат</a:t>
          </a:r>
          <a:endParaRPr lang="ru-RU" dirty="0"/>
        </a:p>
      </dgm:t>
    </dgm:pt>
    <dgm:pt modelId="{D9D01633-C219-4B7E-8714-C141FA2917B6}" type="parTrans" cxnId="{CF8B6BF1-F41B-4DEA-A14F-FD1097DD8D0B}">
      <dgm:prSet/>
      <dgm:spPr/>
      <dgm:t>
        <a:bodyPr/>
        <a:lstStyle/>
        <a:p>
          <a:endParaRPr lang="ru-RU"/>
        </a:p>
      </dgm:t>
    </dgm:pt>
    <dgm:pt modelId="{3BA1AAB4-535A-4828-9614-2E37C019719D}" type="sibTrans" cxnId="{CF8B6BF1-F41B-4DEA-A14F-FD1097DD8D0B}">
      <dgm:prSet/>
      <dgm:spPr/>
      <dgm:t>
        <a:bodyPr/>
        <a:lstStyle/>
        <a:p>
          <a:endParaRPr lang="ru-RU"/>
        </a:p>
      </dgm:t>
    </dgm:pt>
    <dgm:pt modelId="{F6431F99-F205-4F5F-838E-998BC15B31CB}" type="pres">
      <dgm:prSet presAssocID="{E0FDDAC7-E165-4F91-BBE1-9679E7A13DF2}" presName="theList" presStyleCnt="0">
        <dgm:presLayoutVars>
          <dgm:dir/>
          <dgm:animLvl val="lvl"/>
          <dgm:resizeHandles val="exact"/>
        </dgm:presLayoutVars>
      </dgm:prSet>
      <dgm:spPr/>
    </dgm:pt>
    <dgm:pt modelId="{0D74931A-05D5-4AE6-BECE-DDE3FDFDCB52}" type="pres">
      <dgm:prSet presAssocID="{EED3A454-54E8-4F32-8ADF-9FA4C59F7780}" presName="compNode" presStyleCnt="0"/>
      <dgm:spPr/>
    </dgm:pt>
    <dgm:pt modelId="{130F8C7B-FFB1-437A-8A1A-D3F17674EC3F}" type="pres">
      <dgm:prSet presAssocID="{EED3A454-54E8-4F32-8ADF-9FA4C59F7780}" presName="aNode" presStyleLbl="bgShp" presStyleIdx="0" presStyleCnt="2"/>
      <dgm:spPr/>
      <dgm:t>
        <a:bodyPr/>
        <a:lstStyle/>
        <a:p>
          <a:endParaRPr lang="ru-RU"/>
        </a:p>
      </dgm:t>
    </dgm:pt>
    <dgm:pt modelId="{F092BBB9-3094-4F36-B970-270C4509E634}" type="pres">
      <dgm:prSet presAssocID="{EED3A454-54E8-4F32-8ADF-9FA4C59F7780}" presName="textNode" presStyleLbl="bgShp" presStyleIdx="0" presStyleCnt="2"/>
      <dgm:spPr/>
      <dgm:t>
        <a:bodyPr/>
        <a:lstStyle/>
        <a:p>
          <a:endParaRPr lang="ru-RU"/>
        </a:p>
      </dgm:t>
    </dgm:pt>
    <dgm:pt modelId="{7985D51E-EAE2-4488-934F-3333EBF225EC}" type="pres">
      <dgm:prSet presAssocID="{EED3A454-54E8-4F32-8ADF-9FA4C59F7780}" presName="compChildNode" presStyleCnt="0"/>
      <dgm:spPr/>
    </dgm:pt>
    <dgm:pt modelId="{B77D4FD1-6C73-4484-9A5E-EEEF8930A05A}" type="pres">
      <dgm:prSet presAssocID="{EED3A454-54E8-4F32-8ADF-9FA4C59F7780}" presName="theInnerList" presStyleCnt="0"/>
      <dgm:spPr/>
    </dgm:pt>
    <dgm:pt modelId="{344BF120-979C-4C66-9F21-E978F6056FD9}" type="pres">
      <dgm:prSet presAssocID="{DDF91021-2B8C-40C7-980C-07E0AC1F002C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7C1A34-AE5D-4C5F-8973-92B2C11B29D1}" type="pres">
      <dgm:prSet presAssocID="{DDF91021-2B8C-40C7-980C-07E0AC1F002C}" presName="aSpace2" presStyleCnt="0"/>
      <dgm:spPr/>
    </dgm:pt>
    <dgm:pt modelId="{9383946F-37C0-48F5-B09F-201248A7A453}" type="pres">
      <dgm:prSet presAssocID="{1C7CBD68-12C3-4A99-BC4D-4B4DDC8C56D0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255A55-BBEE-4C51-9B5A-A4F4E81B1AB1}" type="pres">
      <dgm:prSet presAssocID="{1C7CBD68-12C3-4A99-BC4D-4B4DDC8C56D0}" presName="aSpace2" presStyleCnt="0"/>
      <dgm:spPr/>
    </dgm:pt>
    <dgm:pt modelId="{EAE3A75A-BCC8-4761-9604-9E58F3EA2886}" type="pres">
      <dgm:prSet presAssocID="{24DE2066-4A89-4500-9C7A-4CC73111A722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2C23F7-C606-4445-8F9C-22CC65152FE1}" type="pres">
      <dgm:prSet presAssocID="{24DE2066-4A89-4500-9C7A-4CC73111A722}" presName="aSpace2" presStyleCnt="0"/>
      <dgm:spPr/>
    </dgm:pt>
    <dgm:pt modelId="{545C70A9-7F82-4824-8DFA-1E93D86BEA9E}" type="pres">
      <dgm:prSet presAssocID="{9BACA35D-35BB-4971-A1A6-523B53C1B8D8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9ECF08-159D-4B52-815E-10800DEDDE2D}" type="pres">
      <dgm:prSet presAssocID="{EED3A454-54E8-4F32-8ADF-9FA4C59F7780}" presName="aSpace" presStyleCnt="0"/>
      <dgm:spPr/>
    </dgm:pt>
    <dgm:pt modelId="{E0B2899B-81BD-472D-A5B7-E8A2236B8948}" type="pres">
      <dgm:prSet presAssocID="{560CB3A4-313A-4EC2-B70E-9D185D219EF4}" presName="compNode" presStyleCnt="0"/>
      <dgm:spPr/>
    </dgm:pt>
    <dgm:pt modelId="{4DC8C0A8-27B6-42EC-B11B-F1B5EAF59D85}" type="pres">
      <dgm:prSet presAssocID="{560CB3A4-313A-4EC2-B70E-9D185D219EF4}" presName="aNode" presStyleLbl="bgShp" presStyleIdx="1" presStyleCnt="2"/>
      <dgm:spPr/>
      <dgm:t>
        <a:bodyPr/>
        <a:lstStyle/>
        <a:p>
          <a:endParaRPr lang="ru-RU"/>
        </a:p>
      </dgm:t>
    </dgm:pt>
    <dgm:pt modelId="{FCB78B85-E7B1-4B62-9764-C20CDF646DE3}" type="pres">
      <dgm:prSet presAssocID="{560CB3A4-313A-4EC2-B70E-9D185D219EF4}" presName="textNode" presStyleLbl="bgShp" presStyleIdx="1" presStyleCnt="2"/>
      <dgm:spPr/>
      <dgm:t>
        <a:bodyPr/>
        <a:lstStyle/>
        <a:p>
          <a:endParaRPr lang="ru-RU"/>
        </a:p>
      </dgm:t>
    </dgm:pt>
    <dgm:pt modelId="{08B373C0-6677-40F0-8AE6-AA687A683274}" type="pres">
      <dgm:prSet presAssocID="{560CB3A4-313A-4EC2-B70E-9D185D219EF4}" presName="compChildNode" presStyleCnt="0"/>
      <dgm:spPr/>
    </dgm:pt>
    <dgm:pt modelId="{B54926D4-1D59-4FB0-A322-5E4DFC3E7E8D}" type="pres">
      <dgm:prSet presAssocID="{560CB3A4-313A-4EC2-B70E-9D185D219EF4}" presName="theInnerList" presStyleCnt="0"/>
      <dgm:spPr/>
    </dgm:pt>
    <dgm:pt modelId="{473C7742-48BC-44C1-A3E4-C5D2E4D45774}" type="pres">
      <dgm:prSet presAssocID="{BC0AF2BA-2BCD-4F65-8B16-B432733C10AF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44F55C-5C76-4F96-9E45-AA277A088A0A}" type="pres">
      <dgm:prSet presAssocID="{BC0AF2BA-2BCD-4F65-8B16-B432733C10AF}" presName="aSpace2" presStyleCnt="0"/>
      <dgm:spPr/>
    </dgm:pt>
    <dgm:pt modelId="{AB1D761A-EE17-4064-B5F0-1E7BD61DAC4B}" type="pres">
      <dgm:prSet presAssocID="{CB4CF21F-661D-4F5E-ABA0-30BFBE92005B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BDE72F6-319B-489E-B25C-12C1B79BA3B6}" type="presOf" srcId="{24DE2066-4A89-4500-9C7A-4CC73111A722}" destId="{EAE3A75A-BCC8-4761-9604-9E58F3EA2886}" srcOrd="0" destOrd="0" presId="urn:microsoft.com/office/officeart/2005/8/layout/lProcess2"/>
    <dgm:cxn modelId="{BA2398CC-37C1-4D69-AC1E-B6E75FA619E6}" srcId="{EED3A454-54E8-4F32-8ADF-9FA4C59F7780}" destId="{24DE2066-4A89-4500-9C7A-4CC73111A722}" srcOrd="2" destOrd="0" parTransId="{4FD78390-789F-4581-87AD-C4CD8494AF6C}" sibTransId="{2287177D-648B-46E0-AD81-23E8CA97CA92}"/>
    <dgm:cxn modelId="{5BF6830A-621C-4771-80D3-32BAA8F598C9}" srcId="{560CB3A4-313A-4EC2-B70E-9D185D219EF4}" destId="{CB4CF21F-661D-4F5E-ABA0-30BFBE92005B}" srcOrd="1" destOrd="0" parTransId="{47D17276-3C1B-466D-9807-6BC7FF268382}" sibTransId="{0CA0E825-23AC-427B-BE92-57EAE6125EBE}"/>
    <dgm:cxn modelId="{BF3F40D7-B3E3-46E7-85FF-646BE873B7A0}" type="presOf" srcId="{9BACA35D-35BB-4971-A1A6-523B53C1B8D8}" destId="{545C70A9-7F82-4824-8DFA-1E93D86BEA9E}" srcOrd="0" destOrd="0" presId="urn:microsoft.com/office/officeart/2005/8/layout/lProcess2"/>
    <dgm:cxn modelId="{4A03BF39-17A8-4FD5-8567-2588B07D4B08}" type="presOf" srcId="{E0FDDAC7-E165-4F91-BBE1-9679E7A13DF2}" destId="{F6431F99-F205-4F5F-838E-998BC15B31CB}" srcOrd="0" destOrd="0" presId="urn:microsoft.com/office/officeart/2005/8/layout/lProcess2"/>
    <dgm:cxn modelId="{F81A8C54-895E-46E8-9D0B-D403DC0A6FFB}" type="presOf" srcId="{560CB3A4-313A-4EC2-B70E-9D185D219EF4}" destId="{4DC8C0A8-27B6-42EC-B11B-F1B5EAF59D85}" srcOrd="0" destOrd="0" presId="urn:microsoft.com/office/officeart/2005/8/layout/lProcess2"/>
    <dgm:cxn modelId="{19A0836B-89C8-49AB-9ECA-964D7C229960}" type="presOf" srcId="{560CB3A4-313A-4EC2-B70E-9D185D219EF4}" destId="{FCB78B85-E7B1-4B62-9764-C20CDF646DE3}" srcOrd="1" destOrd="0" presId="urn:microsoft.com/office/officeart/2005/8/layout/lProcess2"/>
    <dgm:cxn modelId="{F87776C9-5672-4E88-B36C-816ABEAE0EEA}" srcId="{E0FDDAC7-E165-4F91-BBE1-9679E7A13DF2}" destId="{EED3A454-54E8-4F32-8ADF-9FA4C59F7780}" srcOrd="0" destOrd="0" parTransId="{E2D97368-7CF4-4088-9C21-C948772D637E}" sibTransId="{9EEA51D2-DC53-4000-9FFE-3098C2DBC271}"/>
    <dgm:cxn modelId="{8BB99EB9-85BB-4145-8610-4147B04E3A07}" type="presOf" srcId="{EED3A454-54E8-4F32-8ADF-9FA4C59F7780}" destId="{130F8C7B-FFB1-437A-8A1A-D3F17674EC3F}" srcOrd="0" destOrd="0" presId="urn:microsoft.com/office/officeart/2005/8/layout/lProcess2"/>
    <dgm:cxn modelId="{CF8B6BF1-F41B-4DEA-A14F-FD1097DD8D0B}" srcId="{EED3A454-54E8-4F32-8ADF-9FA4C59F7780}" destId="{1C7CBD68-12C3-4A99-BC4D-4B4DDC8C56D0}" srcOrd="1" destOrd="0" parTransId="{D9D01633-C219-4B7E-8714-C141FA2917B6}" sibTransId="{3BA1AAB4-535A-4828-9614-2E37C019719D}"/>
    <dgm:cxn modelId="{967E9690-6C6A-4514-ADDE-4636A413E751}" type="presOf" srcId="{CB4CF21F-661D-4F5E-ABA0-30BFBE92005B}" destId="{AB1D761A-EE17-4064-B5F0-1E7BD61DAC4B}" srcOrd="0" destOrd="0" presId="urn:microsoft.com/office/officeart/2005/8/layout/lProcess2"/>
    <dgm:cxn modelId="{0B6BA5B7-00DC-4478-B65B-CD7B92A3F38B}" srcId="{E0FDDAC7-E165-4F91-BBE1-9679E7A13DF2}" destId="{560CB3A4-313A-4EC2-B70E-9D185D219EF4}" srcOrd="1" destOrd="0" parTransId="{29C15E9E-289E-4B32-96E6-ED6E6C210EB8}" sibTransId="{30D02243-EB45-4400-B244-700DCF44576D}"/>
    <dgm:cxn modelId="{97CB1EF4-F908-4A40-BA06-A4F220ADA398}" type="presOf" srcId="{DDF91021-2B8C-40C7-980C-07E0AC1F002C}" destId="{344BF120-979C-4C66-9F21-E978F6056FD9}" srcOrd="0" destOrd="0" presId="urn:microsoft.com/office/officeart/2005/8/layout/lProcess2"/>
    <dgm:cxn modelId="{204236E3-9785-4434-BE8E-14C3B42F6FD7}" srcId="{EED3A454-54E8-4F32-8ADF-9FA4C59F7780}" destId="{9BACA35D-35BB-4971-A1A6-523B53C1B8D8}" srcOrd="3" destOrd="0" parTransId="{67B73178-11C5-46C4-894F-2837A92D68E1}" sibTransId="{1BDC4B3A-DAE9-4EA5-97F1-F1650BD4332A}"/>
    <dgm:cxn modelId="{E46C33BB-A9BE-4A3A-A480-FBE8B11D4A77}" srcId="{EED3A454-54E8-4F32-8ADF-9FA4C59F7780}" destId="{DDF91021-2B8C-40C7-980C-07E0AC1F002C}" srcOrd="0" destOrd="0" parTransId="{00454DC7-BADE-48A6-A59C-74A95C3E22C8}" sibTransId="{FB14F582-666C-485D-AC60-4DD6B3ABAA92}"/>
    <dgm:cxn modelId="{289F031E-2FEC-41F7-BDFC-B5F3FD67B98E}" type="presOf" srcId="{BC0AF2BA-2BCD-4F65-8B16-B432733C10AF}" destId="{473C7742-48BC-44C1-A3E4-C5D2E4D45774}" srcOrd="0" destOrd="0" presId="urn:microsoft.com/office/officeart/2005/8/layout/lProcess2"/>
    <dgm:cxn modelId="{0B43BC26-32B5-4A62-87ED-821A7FFC89B1}" type="presOf" srcId="{EED3A454-54E8-4F32-8ADF-9FA4C59F7780}" destId="{F092BBB9-3094-4F36-B970-270C4509E634}" srcOrd="1" destOrd="0" presId="urn:microsoft.com/office/officeart/2005/8/layout/lProcess2"/>
    <dgm:cxn modelId="{2934BD84-C519-4169-BD49-306B50398639}" type="presOf" srcId="{1C7CBD68-12C3-4A99-BC4D-4B4DDC8C56D0}" destId="{9383946F-37C0-48F5-B09F-201248A7A453}" srcOrd="0" destOrd="0" presId="urn:microsoft.com/office/officeart/2005/8/layout/lProcess2"/>
    <dgm:cxn modelId="{9ADAE004-A722-4561-AAD4-C8F84A5156CC}" srcId="{560CB3A4-313A-4EC2-B70E-9D185D219EF4}" destId="{BC0AF2BA-2BCD-4F65-8B16-B432733C10AF}" srcOrd="0" destOrd="0" parTransId="{41FE7E45-2895-4250-93E5-E4D91C40D95C}" sibTransId="{59C9E8D6-E4C8-4CCF-BF4C-1C3D5B176516}"/>
    <dgm:cxn modelId="{202E2A8D-CC56-44B4-BB9D-CDDED08AD870}" type="presParOf" srcId="{F6431F99-F205-4F5F-838E-998BC15B31CB}" destId="{0D74931A-05D5-4AE6-BECE-DDE3FDFDCB52}" srcOrd="0" destOrd="0" presId="urn:microsoft.com/office/officeart/2005/8/layout/lProcess2"/>
    <dgm:cxn modelId="{DF88AB63-D3F3-4125-800D-31913812F494}" type="presParOf" srcId="{0D74931A-05D5-4AE6-BECE-DDE3FDFDCB52}" destId="{130F8C7B-FFB1-437A-8A1A-D3F17674EC3F}" srcOrd="0" destOrd="0" presId="urn:microsoft.com/office/officeart/2005/8/layout/lProcess2"/>
    <dgm:cxn modelId="{F61EB532-5667-4A41-B696-92A9D8959A90}" type="presParOf" srcId="{0D74931A-05D5-4AE6-BECE-DDE3FDFDCB52}" destId="{F092BBB9-3094-4F36-B970-270C4509E634}" srcOrd="1" destOrd="0" presId="urn:microsoft.com/office/officeart/2005/8/layout/lProcess2"/>
    <dgm:cxn modelId="{CB8742CD-CEBD-4970-B4C4-479B1631A105}" type="presParOf" srcId="{0D74931A-05D5-4AE6-BECE-DDE3FDFDCB52}" destId="{7985D51E-EAE2-4488-934F-3333EBF225EC}" srcOrd="2" destOrd="0" presId="urn:microsoft.com/office/officeart/2005/8/layout/lProcess2"/>
    <dgm:cxn modelId="{9C3D44D5-9ED6-4ECC-B1E4-B98E8CA7BDF5}" type="presParOf" srcId="{7985D51E-EAE2-4488-934F-3333EBF225EC}" destId="{B77D4FD1-6C73-4484-9A5E-EEEF8930A05A}" srcOrd="0" destOrd="0" presId="urn:microsoft.com/office/officeart/2005/8/layout/lProcess2"/>
    <dgm:cxn modelId="{0FA55FB1-CB6F-429C-A4CE-35251C091735}" type="presParOf" srcId="{B77D4FD1-6C73-4484-9A5E-EEEF8930A05A}" destId="{344BF120-979C-4C66-9F21-E978F6056FD9}" srcOrd="0" destOrd="0" presId="urn:microsoft.com/office/officeart/2005/8/layout/lProcess2"/>
    <dgm:cxn modelId="{AD574C88-AF20-4493-9B82-4B59B0F1F9F2}" type="presParOf" srcId="{B77D4FD1-6C73-4484-9A5E-EEEF8930A05A}" destId="{CF7C1A34-AE5D-4C5F-8973-92B2C11B29D1}" srcOrd="1" destOrd="0" presId="urn:microsoft.com/office/officeart/2005/8/layout/lProcess2"/>
    <dgm:cxn modelId="{2109F971-93CD-46EE-9781-D3220740A9C6}" type="presParOf" srcId="{B77D4FD1-6C73-4484-9A5E-EEEF8930A05A}" destId="{9383946F-37C0-48F5-B09F-201248A7A453}" srcOrd="2" destOrd="0" presId="urn:microsoft.com/office/officeart/2005/8/layout/lProcess2"/>
    <dgm:cxn modelId="{218B2595-0BE9-4E1C-ACB4-015CA119EA25}" type="presParOf" srcId="{B77D4FD1-6C73-4484-9A5E-EEEF8930A05A}" destId="{C7255A55-BBEE-4C51-9B5A-A4F4E81B1AB1}" srcOrd="3" destOrd="0" presId="urn:microsoft.com/office/officeart/2005/8/layout/lProcess2"/>
    <dgm:cxn modelId="{8A3154E0-8E6C-45F4-9090-FBB598EC7D37}" type="presParOf" srcId="{B77D4FD1-6C73-4484-9A5E-EEEF8930A05A}" destId="{EAE3A75A-BCC8-4761-9604-9E58F3EA2886}" srcOrd="4" destOrd="0" presId="urn:microsoft.com/office/officeart/2005/8/layout/lProcess2"/>
    <dgm:cxn modelId="{32C79AD2-9A55-4989-B2C5-16BA905EEB51}" type="presParOf" srcId="{B77D4FD1-6C73-4484-9A5E-EEEF8930A05A}" destId="{4B2C23F7-C606-4445-8F9C-22CC65152FE1}" srcOrd="5" destOrd="0" presId="urn:microsoft.com/office/officeart/2005/8/layout/lProcess2"/>
    <dgm:cxn modelId="{14B21B16-640F-47EE-AE22-B41A56314193}" type="presParOf" srcId="{B77D4FD1-6C73-4484-9A5E-EEEF8930A05A}" destId="{545C70A9-7F82-4824-8DFA-1E93D86BEA9E}" srcOrd="6" destOrd="0" presId="urn:microsoft.com/office/officeart/2005/8/layout/lProcess2"/>
    <dgm:cxn modelId="{68267F64-FFDB-4073-9062-34E7D4869D71}" type="presParOf" srcId="{F6431F99-F205-4F5F-838E-998BC15B31CB}" destId="{049ECF08-159D-4B52-815E-10800DEDDE2D}" srcOrd="1" destOrd="0" presId="urn:microsoft.com/office/officeart/2005/8/layout/lProcess2"/>
    <dgm:cxn modelId="{670922E5-8FAF-4377-A1AD-5DC6C7A147B1}" type="presParOf" srcId="{F6431F99-F205-4F5F-838E-998BC15B31CB}" destId="{E0B2899B-81BD-472D-A5B7-E8A2236B8948}" srcOrd="2" destOrd="0" presId="urn:microsoft.com/office/officeart/2005/8/layout/lProcess2"/>
    <dgm:cxn modelId="{0951C9F0-C54D-4A07-B766-1F0C87B87563}" type="presParOf" srcId="{E0B2899B-81BD-472D-A5B7-E8A2236B8948}" destId="{4DC8C0A8-27B6-42EC-B11B-F1B5EAF59D85}" srcOrd="0" destOrd="0" presId="urn:microsoft.com/office/officeart/2005/8/layout/lProcess2"/>
    <dgm:cxn modelId="{02FD12F1-B5E1-466E-ACB2-C577C0EEA047}" type="presParOf" srcId="{E0B2899B-81BD-472D-A5B7-E8A2236B8948}" destId="{FCB78B85-E7B1-4B62-9764-C20CDF646DE3}" srcOrd="1" destOrd="0" presId="urn:microsoft.com/office/officeart/2005/8/layout/lProcess2"/>
    <dgm:cxn modelId="{B08C19B3-D1C3-44C0-9A38-21CF117607F6}" type="presParOf" srcId="{E0B2899B-81BD-472D-A5B7-E8A2236B8948}" destId="{08B373C0-6677-40F0-8AE6-AA687A683274}" srcOrd="2" destOrd="0" presId="urn:microsoft.com/office/officeart/2005/8/layout/lProcess2"/>
    <dgm:cxn modelId="{561ABDA3-61CD-4540-BB1E-14EB23766232}" type="presParOf" srcId="{08B373C0-6677-40F0-8AE6-AA687A683274}" destId="{B54926D4-1D59-4FB0-A322-5E4DFC3E7E8D}" srcOrd="0" destOrd="0" presId="urn:microsoft.com/office/officeart/2005/8/layout/lProcess2"/>
    <dgm:cxn modelId="{DE40E370-8ACA-4DB6-BE10-B34FC3B2D19C}" type="presParOf" srcId="{B54926D4-1D59-4FB0-A322-5E4DFC3E7E8D}" destId="{473C7742-48BC-44C1-A3E4-C5D2E4D45774}" srcOrd="0" destOrd="0" presId="urn:microsoft.com/office/officeart/2005/8/layout/lProcess2"/>
    <dgm:cxn modelId="{6680A285-A573-43B8-A888-632F27BFE288}" type="presParOf" srcId="{B54926D4-1D59-4FB0-A322-5E4DFC3E7E8D}" destId="{6444F55C-5C76-4F96-9E45-AA277A088A0A}" srcOrd="1" destOrd="0" presId="urn:microsoft.com/office/officeart/2005/8/layout/lProcess2"/>
    <dgm:cxn modelId="{D9132260-BE67-460C-88BE-E8B518F9CE43}" type="presParOf" srcId="{B54926D4-1D59-4FB0-A322-5E4DFC3E7E8D}" destId="{AB1D761A-EE17-4064-B5F0-1E7BD61DAC4B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BE576CB-126F-448B-8324-60F70D4FD287}" type="doc">
      <dgm:prSet loTypeId="urn:microsoft.com/office/officeart/2005/8/layout/defaul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EBECDE91-AA56-41D1-A314-CDE829B6A2D2}">
      <dgm:prSet phldrT="[Текст]"/>
      <dgm:spPr/>
      <dgm:t>
        <a:bodyPr/>
        <a:lstStyle/>
        <a:p>
          <a:r>
            <a:rPr lang="ru-RU" dirty="0" smtClean="0"/>
            <a:t>Система уроков с использованием мультимедиа ресурсов</a:t>
          </a:r>
          <a:endParaRPr lang="ru-RU" dirty="0"/>
        </a:p>
      </dgm:t>
    </dgm:pt>
    <dgm:pt modelId="{DBC07D19-079E-4058-9A17-E6AF2250B5CE}" type="parTrans" cxnId="{6AFC3044-1563-4CE4-8BBD-518CF82F3EC4}">
      <dgm:prSet/>
      <dgm:spPr/>
      <dgm:t>
        <a:bodyPr/>
        <a:lstStyle/>
        <a:p>
          <a:endParaRPr lang="ru-RU"/>
        </a:p>
      </dgm:t>
    </dgm:pt>
    <dgm:pt modelId="{9CEFE546-B28C-4C46-9BE6-F5EDC5CB7FF5}" type="sibTrans" cxnId="{6AFC3044-1563-4CE4-8BBD-518CF82F3EC4}">
      <dgm:prSet/>
      <dgm:spPr/>
      <dgm:t>
        <a:bodyPr/>
        <a:lstStyle/>
        <a:p>
          <a:endParaRPr lang="ru-RU"/>
        </a:p>
      </dgm:t>
    </dgm:pt>
    <dgm:pt modelId="{D3BDA9C3-4DE7-41FA-9EAE-09AD03371B5C}">
      <dgm:prSet phldrT="[Текст]"/>
      <dgm:spPr/>
      <dgm:t>
        <a:bodyPr/>
        <a:lstStyle/>
        <a:p>
          <a:r>
            <a:rPr lang="ru-RU" dirty="0" smtClean="0"/>
            <a:t>Электронные материалы для проведения игр</a:t>
          </a:r>
          <a:endParaRPr lang="ru-RU" dirty="0"/>
        </a:p>
      </dgm:t>
    </dgm:pt>
    <dgm:pt modelId="{13A557A5-0885-44E1-BD1C-B8B2C444DF38}" type="parTrans" cxnId="{51142692-7E78-491E-81C8-BCB35D196C07}">
      <dgm:prSet/>
      <dgm:spPr/>
      <dgm:t>
        <a:bodyPr/>
        <a:lstStyle/>
        <a:p>
          <a:endParaRPr lang="ru-RU"/>
        </a:p>
      </dgm:t>
    </dgm:pt>
    <dgm:pt modelId="{955BCD6B-92BE-40C6-B2CD-55CF5A47DA91}" type="sibTrans" cxnId="{51142692-7E78-491E-81C8-BCB35D196C07}">
      <dgm:prSet/>
      <dgm:spPr/>
      <dgm:t>
        <a:bodyPr/>
        <a:lstStyle/>
        <a:p>
          <a:endParaRPr lang="ru-RU"/>
        </a:p>
      </dgm:t>
    </dgm:pt>
    <dgm:pt modelId="{56AAC87F-411C-4860-BB9D-381DA4CBF671}">
      <dgm:prSet phldrT="[Текст]"/>
      <dgm:spPr/>
      <dgm:t>
        <a:bodyPr/>
        <a:lstStyle/>
        <a:p>
          <a:r>
            <a:rPr lang="ru-RU" dirty="0" smtClean="0"/>
            <a:t>Проверочные тесты</a:t>
          </a:r>
          <a:endParaRPr lang="ru-RU" dirty="0"/>
        </a:p>
      </dgm:t>
    </dgm:pt>
    <dgm:pt modelId="{6FA3CA22-5936-4066-B06A-D81EDBE8FDB7}" type="parTrans" cxnId="{0CF94103-ABD8-4EC4-9866-A3B4DA0520AF}">
      <dgm:prSet/>
      <dgm:spPr/>
      <dgm:t>
        <a:bodyPr/>
        <a:lstStyle/>
        <a:p>
          <a:endParaRPr lang="ru-RU"/>
        </a:p>
      </dgm:t>
    </dgm:pt>
    <dgm:pt modelId="{07AF5BFE-7B65-4592-979D-EADF848485F9}" type="sibTrans" cxnId="{0CF94103-ABD8-4EC4-9866-A3B4DA0520AF}">
      <dgm:prSet/>
      <dgm:spPr/>
      <dgm:t>
        <a:bodyPr/>
        <a:lstStyle/>
        <a:p>
          <a:endParaRPr lang="ru-RU"/>
        </a:p>
      </dgm:t>
    </dgm:pt>
    <dgm:pt modelId="{3A443AFF-89E9-4B86-92EB-45DA2DD58BA3}">
      <dgm:prSet phldrT="[Текст]"/>
      <dgm:spPr/>
      <dgm:t>
        <a:bodyPr/>
        <a:lstStyle/>
        <a:p>
          <a:r>
            <a:rPr lang="ru-RU" dirty="0" smtClean="0"/>
            <a:t>Интерактивные лабораторные работы и практикумы </a:t>
          </a:r>
          <a:endParaRPr lang="ru-RU" dirty="0"/>
        </a:p>
      </dgm:t>
    </dgm:pt>
    <dgm:pt modelId="{732192BD-7CB0-45C0-8788-95AA2354CE25}" type="parTrans" cxnId="{7D559291-0F51-4959-902F-170077E37A81}">
      <dgm:prSet/>
      <dgm:spPr/>
      <dgm:t>
        <a:bodyPr/>
        <a:lstStyle/>
        <a:p>
          <a:endParaRPr lang="ru-RU"/>
        </a:p>
      </dgm:t>
    </dgm:pt>
    <dgm:pt modelId="{7D760E74-A94A-469E-BDEB-1D23B374A1B4}" type="sibTrans" cxnId="{7D559291-0F51-4959-902F-170077E37A81}">
      <dgm:prSet/>
      <dgm:spPr/>
      <dgm:t>
        <a:bodyPr/>
        <a:lstStyle/>
        <a:p>
          <a:endParaRPr lang="ru-RU"/>
        </a:p>
      </dgm:t>
    </dgm:pt>
    <dgm:pt modelId="{5AB02BF2-E0D8-4152-B8A6-E2A53B6FE29F}">
      <dgm:prSet phldrT="[Текст]"/>
      <dgm:spPr/>
      <dgm:t>
        <a:bodyPr/>
        <a:lstStyle/>
        <a:p>
          <a:r>
            <a:rPr lang="ru-RU" dirty="0" smtClean="0"/>
            <a:t>Ресурсы Интернета</a:t>
          </a:r>
          <a:endParaRPr lang="ru-RU" dirty="0"/>
        </a:p>
      </dgm:t>
    </dgm:pt>
    <dgm:pt modelId="{C22921C0-4DB9-498B-9AC7-F7CA6B1EA75E}" type="parTrans" cxnId="{FD4B2F56-7E28-4C9D-AEC6-A29144144DB5}">
      <dgm:prSet/>
      <dgm:spPr/>
      <dgm:t>
        <a:bodyPr/>
        <a:lstStyle/>
        <a:p>
          <a:endParaRPr lang="ru-RU"/>
        </a:p>
      </dgm:t>
    </dgm:pt>
    <dgm:pt modelId="{226158F4-B105-49E6-A195-0C02E52C5393}" type="sibTrans" cxnId="{FD4B2F56-7E28-4C9D-AEC6-A29144144DB5}">
      <dgm:prSet/>
      <dgm:spPr/>
      <dgm:t>
        <a:bodyPr/>
        <a:lstStyle/>
        <a:p>
          <a:endParaRPr lang="ru-RU"/>
        </a:p>
      </dgm:t>
    </dgm:pt>
    <dgm:pt modelId="{D2EA0433-6E73-4E5B-8274-F16A82C0EBC1}">
      <dgm:prSet phldrT="[Текст]"/>
      <dgm:spPr/>
      <dgm:t>
        <a:bodyPr/>
        <a:lstStyle/>
        <a:p>
          <a:r>
            <a:rPr lang="ru-RU" dirty="0" smtClean="0"/>
            <a:t>Внеурочные занятия с использованием мультимедиа ресурсов</a:t>
          </a:r>
          <a:endParaRPr lang="ru-RU" dirty="0"/>
        </a:p>
      </dgm:t>
    </dgm:pt>
    <dgm:pt modelId="{D00023D3-62EF-4C18-8CD6-029BB9CA00E2}" type="parTrans" cxnId="{CA52591D-FDD0-494C-B1AB-2B2BDE96180D}">
      <dgm:prSet/>
      <dgm:spPr/>
      <dgm:t>
        <a:bodyPr/>
        <a:lstStyle/>
        <a:p>
          <a:endParaRPr lang="ru-RU"/>
        </a:p>
      </dgm:t>
    </dgm:pt>
    <dgm:pt modelId="{2306391D-8086-4BE3-8598-A267856B3108}" type="sibTrans" cxnId="{CA52591D-FDD0-494C-B1AB-2B2BDE96180D}">
      <dgm:prSet/>
      <dgm:spPr/>
      <dgm:t>
        <a:bodyPr/>
        <a:lstStyle/>
        <a:p>
          <a:endParaRPr lang="ru-RU"/>
        </a:p>
      </dgm:t>
    </dgm:pt>
    <dgm:pt modelId="{AAC7A3E1-C324-4930-A962-2E79A5A1CD52}" type="pres">
      <dgm:prSet presAssocID="{3BE576CB-126F-448B-8324-60F70D4FD287}" presName="diagram" presStyleCnt="0">
        <dgm:presLayoutVars>
          <dgm:dir/>
          <dgm:resizeHandles val="exact"/>
        </dgm:presLayoutVars>
      </dgm:prSet>
      <dgm:spPr/>
    </dgm:pt>
    <dgm:pt modelId="{7514005D-C775-4AD5-9D76-95B119211786}" type="pres">
      <dgm:prSet presAssocID="{EBECDE91-AA56-41D1-A314-CDE829B6A2D2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FD87DE-DCEC-41A1-A34E-655B6E8A21BA}" type="pres">
      <dgm:prSet presAssocID="{9CEFE546-B28C-4C46-9BE6-F5EDC5CB7FF5}" presName="sibTrans" presStyleCnt="0"/>
      <dgm:spPr/>
    </dgm:pt>
    <dgm:pt modelId="{B52F625E-1142-4439-9CEA-D62835D20EF9}" type="pres">
      <dgm:prSet presAssocID="{D2EA0433-6E73-4E5B-8274-F16A82C0EBC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87A9DE-53EA-400F-B537-E89485673CC9}" type="pres">
      <dgm:prSet presAssocID="{2306391D-8086-4BE3-8598-A267856B3108}" presName="sibTrans" presStyleCnt="0"/>
      <dgm:spPr/>
    </dgm:pt>
    <dgm:pt modelId="{032558E0-9C54-4819-AE32-84E59DF13D14}" type="pres">
      <dgm:prSet presAssocID="{D3BDA9C3-4DE7-41FA-9EAE-09AD03371B5C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0E3FBC-88CB-4ABA-8E1F-B78E7EF074EA}" type="pres">
      <dgm:prSet presAssocID="{955BCD6B-92BE-40C6-B2CD-55CF5A47DA91}" presName="sibTrans" presStyleCnt="0"/>
      <dgm:spPr/>
    </dgm:pt>
    <dgm:pt modelId="{EA99BD1D-F70D-4538-8678-9493DD7DB84A}" type="pres">
      <dgm:prSet presAssocID="{56AAC87F-411C-4860-BB9D-381DA4CBF671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D4035F-F66A-4BEA-8454-26D606F8B739}" type="pres">
      <dgm:prSet presAssocID="{07AF5BFE-7B65-4592-979D-EADF848485F9}" presName="sibTrans" presStyleCnt="0"/>
      <dgm:spPr/>
    </dgm:pt>
    <dgm:pt modelId="{CF83BC48-FCD7-4839-913E-A489DD1442EA}" type="pres">
      <dgm:prSet presAssocID="{3A443AFF-89E9-4B86-92EB-45DA2DD58BA3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FB9B03-485B-4304-A804-7FD9A96D7BA3}" type="pres">
      <dgm:prSet presAssocID="{7D760E74-A94A-469E-BDEB-1D23B374A1B4}" presName="sibTrans" presStyleCnt="0"/>
      <dgm:spPr/>
    </dgm:pt>
    <dgm:pt modelId="{DFE2CEB7-84F1-42B5-8D84-661DFEA74590}" type="pres">
      <dgm:prSet presAssocID="{5AB02BF2-E0D8-4152-B8A6-E2A53B6FE29F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D4B2F56-7E28-4C9D-AEC6-A29144144DB5}" srcId="{3BE576CB-126F-448B-8324-60F70D4FD287}" destId="{5AB02BF2-E0D8-4152-B8A6-E2A53B6FE29F}" srcOrd="5" destOrd="0" parTransId="{C22921C0-4DB9-498B-9AC7-F7CA6B1EA75E}" sibTransId="{226158F4-B105-49E6-A195-0C02E52C5393}"/>
    <dgm:cxn modelId="{3E7DD76B-8E60-4238-B17C-5B4BD0B35DB8}" type="presOf" srcId="{3BE576CB-126F-448B-8324-60F70D4FD287}" destId="{AAC7A3E1-C324-4930-A962-2E79A5A1CD52}" srcOrd="0" destOrd="0" presId="urn:microsoft.com/office/officeart/2005/8/layout/default"/>
    <dgm:cxn modelId="{3872D6D0-8B81-405D-A6F6-A12211BBE825}" type="presOf" srcId="{56AAC87F-411C-4860-BB9D-381DA4CBF671}" destId="{EA99BD1D-F70D-4538-8678-9493DD7DB84A}" srcOrd="0" destOrd="0" presId="urn:microsoft.com/office/officeart/2005/8/layout/default"/>
    <dgm:cxn modelId="{076A939B-87CE-433A-9FBB-5C1ECD294B9B}" type="presOf" srcId="{3A443AFF-89E9-4B86-92EB-45DA2DD58BA3}" destId="{CF83BC48-FCD7-4839-913E-A489DD1442EA}" srcOrd="0" destOrd="0" presId="urn:microsoft.com/office/officeart/2005/8/layout/default"/>
    <dgm:cxn modelId="{7D559291-0F51-4959-902F-170077E37A81}" srcId="{3BE576CB-126F-448B-8324-60F70D4FD287}" destId="{3A443AFF-89E9-4B86-92EB-45DA2DD58BA3}" srcOrd="4" destOrd="0" parTransId="{732192BD-7CB0-45C0-8788-95AA2354CE25}" sibTransId="{7D760E74-A94A-469E-BDEB-1D23B374A1B4}"/>
    <dgm:cxn modelId="{A9723449-2A31-4446-85B3-18CC51EA47C7}" type="presOf" srcId="{D2EA0433-6E73-4E5B-8274-F16A82C0EBC1}" destId="{B52F625E-1142-4439-9CEA-D62835D20EF9}" srcOrd="0" destOrd="0" presId="urn:microsoft.com/office/officeart/2005/8/layout/default"/>
    <dgm:cxn modelId="{6AFC3044-1563-4CE4-8BBD-518CF82F3EC4}" srcId="{3BE576CB-126F-448B-8324-60F70D4FD287}" destId="{EBECDE91-AA56-41D1-A314-CDE829B6A2D2}" srcOrd="0" destOrd="0" parTransId="{DBC07D19-079E-4058-9A17-E6AF2250B5CE}" sibTransId="{9CEFE546-B28C-4C46-9BE6-F5EDC5CB7FF5}"/>
    <dgm:cxn modelId="{59F1D10A-3BD1-45DF-BFFB-BD2E1A65CEC3}" type="presOf" srcId="{EBECDE91-AA56-41D1-A314-CDE829B6A2D2}" destId="{7514005D-C775-4AD5-9D76-95B119211786}" srcOrd="0" destOrd="0" presId="urn:microsoft.com/office/officeart/2005/8/layout/default"/>
    <dgm:cxn modelId="{51142692-7E78-491E-81C8-BCB35D196C07}" srcId="{3BE576CB-126F-448B-8324-60F70D4FD287}" destId="{D3BDA9C3-4DE7-41FA-9EAE-09AD03371B5C}" srcOrd="2" destOrd="0" parTransId="{13A557A5-0885-44E1-BD1C-B8B2C444DF38}" sibTransId="{955BCD6B-92BE-40C6-B2CD-55CF5A47DA91}"/>
    <dgm:cxn modelId="{CA52591D-FDD0-494C-B1AB-2B2BDE96180D}" srcId="{3BE576CB-126F-448B-8324-60F70D4FD287}" destId="{D2EA0433-6E73-4E5B-8274-F16A82C0EBC1}" srcOrd="1" destOrd="0" parTransId="{D00023D3-62EF-4C18-8CD6-029BB9CA00E2}" sibTransId="{2306391D-8086-4BE3-8598-A267856B3108}"/>
    <dgm:cxn modelId="{9CAFF2E9-0C9C-45E3-BC74-5819DFADA4B7}" type="presOf" srcId="{5AB02BF2-E0D8-4152-B8A6-E2A53B6FE29F}" destId="{DFE2CEB7-84F1-42B5-8D84-661DFEA74590}" srcOrd="0" destOrd="0" presId="urn:microsoft.com/office/officeart/2005/8/layout/default"/>
    <dgm:cxn modelId="{7278F1D3-A86D-44B0-9294-358CD940BB0A}" type="presOf" srcId="{D3BDA9C3-4DE7-41FA-9EAE-09AD03371B5C}" destId="{032558E0-9C54-4819-AE32-84E59DF13D14}" srcOrd="0" destOrd="0" presId="urn:microsoft.com/office/officeart/2005/8/layout/default"/>
    <dgm:cxn modelId="{0CF94103-ABD8-4EC4-9866-A3B4DA0520AF}" srcId="{3BE576CB-126F-448B-8324-60F70D4FD287}" destId="{56AAC87F-411C-4860-BB9D-381DA4CBF671}" srcOrd="3" destOrd="0" parTransId="{6FA3CA22-5936-4066-B06A-D81EDBE8FDB7}" sibTransId="{07AF5BFE-7B65-4592-979D-EADF848485F9}"/>
    <dgm:cxn modelId="{ECC08415-01F5-4AD3-9C35-C2B6102A39CC}" type="presParOf" srcId="{AAC7A3E1-C324-4930-A962-2E79A5A1CD52}" destId="{7514005D-C775-4AD5-9D76-95B119211786}" srcOrd="0" destOrd="0" presId="urn:microsoft.com/office/officeart/2005/8/layout/default"/>
    <dgm:cxn modelId="{191E8524-B8B6-44F6-9EFC-A08EA406B4EA}" type="presParOf" srcId="{AAC7A3E1-C324-4930-A962-2E79A5A1CD52}" destId="{B8FD87DE-DCEC-41A1-A34E-655B6E8A21BA}" srcOrd="1" destOrd="0" presId="urn:microsoft.com/office/officeart/2005/8/layout/default"/>
    <dgm:cxn modelId="{FC095DCF-314D-4473-9A94-7B5BC269D070}" type="presParOf" srcId="{AAC7A3E1-C324-4930-A962-2E79A5A1CD52}" destId="{B52F625E-1142-4439-9CEA-D62835D20EF9}" srcOrd="2" destOrd="0" presId="urn:microsoft.com/office/officeart/2005/8/layout/default"/>
    <dgm:cxn modelId="{09D1286E-DC4E-4C81-B8B5-C817E8A1A2C1}" type="presParOf" srcId="{AAC7A3E1-C324-4930-A962-2E79A5A1CD52}" destId="{2487A9DE-53EA-400F-B537-E89485673CC9}" srcOrd="3" destOrd="0" presId="urn:microsoft.com/office/officeart/2005/8/layout/default"/>
    <dgm:cxn modelId="{A4DE439F-BAB0-4432-8A16-F53B236C718B}" type="presParOf" srcId="{AAC7A3E1-C324-4930-A962-2E79A5A1CD52}" destId="{032558E0-9C54-4819-AE32-84E59DF13D14}" srcOrd="4" destOrd="0" presId="urn:microsoft.com/office/officeart/2005/8/layout/default"/>
    <dgm:cxn modelId="{FAC0127F-AB5A-4B7A-A31B-86E49E1BBAAB}" type="presParOf" srcId="{AAC7A3E1-C324-4930-A962-2E79A5A1CD52}" destId="{CB0E3FBC-88CB-4ABA-8E1F-B78E7EF074EA}" srcOrd="5" destOrd="0" presId="urn:microsoft.com/office/officeart/2005/8/layout/default"/>
    <dgm:cxn modelId="{D25315E3-5B8C-44CE-8BBD-7E6413276FD2}" type="presParOf" srcId="{AAC7A3E1-C324-4930-A962-2E79A5A1CD52}" destId="{EA99BD1D-F70D-4538-8678-9493DD7DB84A}" srcOrd="6" destOrd="0" presId="urn:microsoft.com/office/officeart/2005/8/layout/default"/>
    <dgm:cxn modelId="{A6B24068-22F1-4835-BD66-CA81722FC14B}" type="presParOf" srcId="{AAC7A3E1-C324-4930-A962-2E79A5A1CD52}" destId="{44D4035F-F66A-4BEA-8454-26D606F8B739}" srcOrd="7" destOrd="0" presId="urn:microsoft.com/office/officeart/2005/8/layout/default"/>
    <dgm:cxn modelId="{D2DB55B5-ED7F-4903-AA5F-520AB154F3D2}" type="presParOf" srcId="{AAC7A3E1-C324-4930-A962-2E79A5A1CD52}" destId="{CF83BC48-FCD7-4839-913E-A489DD1442EA}" srcOrd="8" destOrd="0" presId="urn:microsoft.com/office/officeart/2005/8/layout/default"/>
    <dgm:cxn modelId="{0A016C23-AF6C-433E-A432-571B5B544DEF}" type="presParOf" srcId="{AAC7A3E1-C324-4930-A962-2E79A5A1CD52}" destId="{A4FB9B03-485B-4304-A804-7FD9A96D7BA3}" srcOrd="9" destOrd="0" presId="urn:microsoft.com/office/officeart/2005/8/layout/default"/>
    <dgm:cxn modelId="{22504252-7492-455C-AC6E-0B0014FB818A}" type="presParOf" srcId="{AAC7A3E1-C324-4930-A962-2E79A5A1CD52}" destId="{DFE2CEB7-84F1-42B5-8D84-661DFEA74590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0EB80FE-17BB-45CC-87E5-B7B0090AEACD}">
      <dsp:nvSpPr>
        <dsp:cNvPr id="0" name=""/>
        <dsp:cNvSpPr/>
      </dsp:nvSpPr>
      <dsp:spPr>
        <a:xfrm>
          <a:off x="0" y="0"/>
          <a:ext cx="5472608" cy="1077239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Интенсивное внедрение информационных процессов </a:t>
          </a:r>
          <a:endParaRPr lang="ru-RU" sz="2000" kern="1200" dirty="0"/>
        </a:p>
      </dsp:txBody>
      <dsp:txXfrm>
        <a:off x="0" y="0"/>
        <a:ext cx="4282258" cy="1077239"/>
      </dsp:txXfrm>
    </dsp:sp>
    <dsp:sp modelId="{159B8A7D-41C6-404E-AA72-FF7257C997E6}">
      <dsp:nvSpPr>
        <dsp:cNvPr id="0" name=""/>
        <dsp:cNvSpPr/>
      </dsp:nvSpPr>
      <dsp:spPr>
        <a:xfrm>
          <a:off x="458330" y="1273101"/>
          <a:ext cx="5472608" cy="1077239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hueOff val="0"/>
            <a:satOff val="0"/>
            <a:lumOff val="0"/>
            <a:alphaOff val="-13333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Разработка новых подходов к организации учебного процесса</a:t>
          </a:r>
          <a:endParaRPr lang="ru-RU" sz="2000" kern="1200" dirty="0"/>
        </a:p>
      </dsp:txBody>
      <dsp:txXfrm>
        <a:off x="458330" y="1273101"/>
        <a:ext cx="4314071" cy="1077239"/>
      </dsp:txXfrm>
    </dsp:sp>
    <dsp:sp modelId="{46483ED2-AEFD-4F9C-B7A3-E04EB40BACA4}">
      <dsp:nvSpPr>
        <dsp:cNvPr id="0" name=""/>
        <dsp:cNvSpPr/>
      </dsp:nvSpPr>
      <dsp:spPr>
        <a:xfrm>
          <a:off x="909821" y="2546202"/>
          <a:ext cx="5472608" cy="1077239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hueOff val="0"/>
            <a:satOff val="0"/>
            <a:lumOff val="0"/>
            <a:alphaOff val="-26667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Информационно-образовательная среда как условие достижения нового качества образования</a:t>
          </a:r>
          <a:endParaRPr lang="ru-RU" sz="2000" kern="1200" dirty="0"/>
        </a:p>
      </dsp:txBody>
      <dsp:txXfrm>
        <a:off x="909821" y="2546202"/>
        <a:ext cx="4320912" cy="1077239"/>
      </dsp:txXfrm>
    </dsp:sp>
    <dsp:sp modelId="{586AE02D-7340-40E7-844C-A5174E589551}">
      <dsp:nvSpPr>
        <dsp:cNvPr id="0" name=""/>
        <dsp:cNvSpPr/>
      </dsp:nvSpPr>
      <dsp:spPr>
        <a:xfrm>
          <a:off x="1368151" y="3819304"/>
          <a:ext cx="5472608" cy="1077239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Развитие у школьников </a:t>
          </a:r>
          <a:r>
            <a:rPr lang="ru-RU" sz="2000" kern="1200" dirty="0" err="1" smtClean="0"/>
            <a:t>ИКТ-компетентности</a:t>
          </a:r>
          <a:endParaRPr lang="ru-RU" sz="2000" kern="1200" dirty="0"/>
        </a:p>
      </dsp:txBody>
      <dsp:txXfrm>
        <a:off x="1368151" y="3819304"/>
        <a:ext cx="4314071" cy="1077239"/>
      </dsp:txXfrm>
    </dsp:sp>
    <dsp:sp modelId="{A99F76AB-566D-4CB9-80F9-59A5CF98EC54}">
      <dsp:nvSpPr>
        <dsp:cNvPr id="0" name=""/>
        <dsp:cNvSpPr/>
      </dsp:nvSpPr>
      <dsp:spPr>
        <a:xfrm>
          <a:off x="4772402" y="825067"/>
          <a:ext cx="700205" cy="70020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4772402" y="825067"/>
        <a:ext cx="700205" cy="700205"/>
      </dsp:txXfrm>
    </dsp:sp>
    <dsp:sp modelId="{55BF1D21-B6A3-4E4D-ADA1-429F3C0B9D2C}">
      <dsp:nvSpPr>
        <dsp:cNvPr id="0" name=""/>
        <dsp:cNvSpPr/>
      </dsp:nvSpPr>
      <dsp:spPr>
        <a:xfrm>
          <a:off x="5230733" y="2098169"/>
          <a:ext cx="700205" cy="70020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5230733" y="2098169"/>
        <a:ext cx="700205" cy="700205"/>
      </dsp:txXfrm>
    </dsp:sp>
    <dsp:sp modelId="{17DEBAFE-39A4-4A99-B76A-C872ECCA1275}">
      <dsp:nvSpPr>
        <dsp:cNvPr id="0" name=""/>
        <dsp:cNvSpPr/>
      </dsp:nvSpPr>
      <dsp:spPr>
        <a:xfrm>
          <a:off x="5682223" y="3371270"/>
          <a:ext cx="700205" cy="70020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5682223" y="3371270"/>
        <a:ext cx="700205" cy="70020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30F8C7B-FFB1-437A-8A1A-D3F17674EC3F}">
      <dsp:nvSpPr>
        <dsp:cNvPr id="0" name=""/>
        <dsp:cNvSpPr/>
      </dsp:nvSpPr>
      <dsp:spPr>
        <a:xfrm>
          <a:off x="3964" y="0"/>
          <a:ext cx="3813470" cy="396044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Пассивное восприятие информации </a:t>
          </a:r>
          <a:endParaRPr lang="ru-RU" sz="2400" kern="1200" dirty="0"/>
        </a:p>
      </dsp:txBody>
      <dsp:txXfrm>
        <a:off x="3964" y="0"/>
        <a:ext cx="3813470" cy="1188132"/>
      </dsp:txXfrm>
    </dsp:sp>
    <dsp:sp modelId="{344BF120-979C-4C66-9F21-E978F6056FD9}">
      <dsp:nvSpPr>
        <dsp:cNvPr id="0" name=""/>
        <dsp:cNvSpPr/>
      </dsp:nvSpPr>
      <dsp:spPr>
        <a:xfrm>
          <a:off x="385311" y="1188228"/>
          <a:ext cx="3050776" cy="5769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10% того, что читают</a:t>
          </a:r>
          <a:endParaRPr lang="ru-RU" sz="1800" kern="1200" dirty="0"/>
        </a:p>
      </dsp:txBody>
      <dsp:txXfrm>
        <a:off x="385311" y="1188228"/>
        <a:ext cx="3050776" cy="576951"/>
      </dsp:txXfrm>
    </dsp:sp>
    <dsp:sp modelId="{9383946F-37C0-48F5-B09F-201248A7A453}">
      <dsp:nvSpPr>
        <dsp:cNvPr id="0" name=""/>
        <dsp:cNvSpPr/>
      </dsp:nvSpPr>
      <dsp:spPr>
        <a:xfrm>
          <a:off x="385311" y="1853942"/>
          <a:ext cx="3050776" cy="5769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20% того, что слышат</a:t>
          </a:r>
          <a:endParaRPr lang="ru-RU" sz="1800" kern="1200" dirty="0"/>
        </a:p>
      </dsp:txBody>
      <dsp:txXfrm>
        <a:off x="385311" y="1853942"/>
        <a:ext cx="3050776" cy="576951"/>
      </dsp:txXfrm>
    </dsp:sp>
    <dsp:sp modelId="{EAE3A75A-BCC8-4761-9604-9E58F3EA2886}">
      <dsp:nvSpPr>
        <dsp:cNvPr id="0" name=""/>
        <dsp:cNvSpPr/>
      </dsp:nvSpPr>
      <dsp:spPr>
        <a:xfrm>
          <a:off x="385311" y="2519655"/>
          <a:ext cx="3050776" cy="5769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30% того, что видят</a:t>
          </a:r>
          <a:endParaRPr lang="ru-RU" sz="1800" kern="1200" dirty="0"/>
        </a:p>
      </dsp:txBody>
      <dsp:txXfrm>
        <a:off x="385311" y="2519655"/>
        <a:ext cx="3050776" cy="576951"/>
      </dsp:txXfrm>
    </dsp:sp>
    <dsp:sp modelId="{545C70A9-7F82-4824-8DFA-1E93D86BEA9E}">
      <dsp:nvSpPr>
        <dsp:cNvPr id="0" name=""/>
        <dsp:cNvSpPr/>
      </dsp:nvSpPr>
      <dsp:spPr>
        <a:xfrm>
          <a:off x="385311" y="3185369"/>
          <a:ext cx="3050776" cy="5769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50% того, что видят и слышат</a:t>
          </a:r>
          <a:endParaRPr lang="ru-RU" sz="1800" kern="1200" dirty="0"/>
        </a:p>
      </dsp:txBody>
      <dsp:txXfrm>
        <a:off x="385311" y="3185369"/>
        <a:ext cx="3050776" cy="576951"/>
      </dsp:txXfrm>
    </dsp:sp>
    <dsp:sp modelId="{4DC8C0A8-27B6-42EC-B11B-F1B5EAF59D85}">
      <dsp:nvSpPr>
        <dsp:cNvPr id="0" name=""/>
        <dsp:cNvSpPr/>
      </dsp:nvSpPr>
      <dsp:spPr>
        <a:xfrm>
          <a:off x="4103445" y="0"/>
          <a:ext cx="3813470" cy="396044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Активное восприятие информации </a:t>
          </a:r>
          <a:endParaRPr lang="ru-RU" sz="2400" kern="1200" dirty="0"/>
        </a:p>
      </dsp:txBody>
      <dsp:txXfrm>
        <a:off x="4103445" y="0"/>
        <a:ext cx="3813470" cy="1188132"/>
      </dsp:txXfrm>
    </dsp:sp>
    <dsp:sp modelId="{473C7742-48BC-44C1-A3E4-C5D2E4D45774}">
      <dsp:nvSpPr>
        <dsp:cNvPr id="0" name=""/>
        <dsp:cNvSpPr/>
      </dsp:nvSpPr>
      <dsp:spPr>
        <a:xfrm>
          <a:off x="4484792" y="1189292"/>
          <a:ext cx="3050776" cy="11941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80% того, что говорили сами</a:t>
          </a:r>
          <a:endParaRPr lang="ru-RU" sz="1800" kern="1200" dirty="0"/>
        </a:p>
      </dsp:txBody>
      <dsp:txXfrm>
        <a:off x="4484792" y="1189292"/>
        <a:ext cx="3050776" cy="1194126"/>
      </dsp:txXfrm>
    </dsp:sp>
    <dsp:sp modelId="{AB1D761A-EE17-4064-B5F0-1E7BD61DAC4B}">
      <dsp:nvSpPr>
        <dsp:cNvPr id="0" name=""/>
        <dsp:cNvSpPr/>
      </dsp:nvSpPr>
      <dsp:spPr>
        <a:xfrm>
          <a:off x="4484792" y="2567130"/>
          <a:ext cx="3050776" cy="11941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smtClean="0"/>
            <a:t>90% того, что делали сами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/>
        </a:p>
      </dsp:txBody>
      <dsp:txXfrm>
        <a:off x="4484792" y="2567130"/>
        <a:ext cx="3050776" cy="119412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514005D-C775-4AD5-9D76-95B119211786}">
      <dsp:nvSpPr>
        <dsp:cNvPr id="0" name=""/>
        <dsp:cNvSpPr/>
      </dsp:nvSpPr>
      <dsp:spPr>
        <a:xfrm>
          <a:off x="0" y="192408"/>
          <a:ext cx="2430269" cy="14581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Система уроков с использованием мультимедиа ресурсов</a:t>
          </a:r>
          <a:endParaRPr lang="ru-RU" sz="1900" kern="1200" dirty="0"/>
        </a:p>
      </dsp:txBody>
      <dsp:txXfrm>
        <a:off x="0" y="192408"/>
        <a:ext cx="2430269" cy="1458161"/>
      </dsp:txXfrm>
    </dsp:sp>
    <dsp:sp modelId="{B52F625E-1142-4439-9CEA-D62835D20EF9}">
      <dsp:nvSpPr>
        <dsp:cNvPr id="0" name=""/>
        <dsp:cNvSpPr/>
      </dsp:nvSpPr>
      <dsp:spPr>
        <a:xfrm>
          <a:off x="2673296" y="192408"/>
          <a:ext cx="2430269" cy="14581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Внеурочные занятия с использованием мультимедиа ресурсов</a:t>
          </a:r>
          <a:endParaRPr lang="ru-RU" sz="1900" kern="1200" dirty="0"/>
        </a:p>
      </dsp:txBody>
      <dsp:txXfrm>
        <a:off x="2673296" y="192408"/>
        <a:ext cx="2430269" cy="1458161"/>
      </dsp:txXfrm>
    </dsp:sp>
    <dsp:sp modelId="{032558E0-9C54-4819-AE32-84E59DF13D14}">
      <dsp:nvSpPr>
        <dsp:cNvPr id="0" name=""/>
        <dsp:cNvSpPr/>
      </dsp:nvSpPr>
      <dsp:spPr>
        <a:xfrm>
          <a:off x="5346594" y="192408"/>
          <a:ext cx="2430269" cy="14581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Электронные материалы для проведения игр</a:t>
          </a:r>
          <a:endParaRPr lang="ru-RU" sz="1900" kern="1200" dirty="0"/>
        </a:p>
      </dsp:txBody>
      <dsp:txXfrm>
        <a:off x="5346594" y="192408"/>
        <a:ext cx="2430269" cy="1458161"/>
      </dsp:txXfrm>
    </dsp:sp>
    <dsp:sp modelId="{EA99BD1D-F70D-4538-8678-9493DD7DB84A}">
      <dsp:nvSpPr>
        <dsp:cNvPr id="0" name=""/>
        <dsp:cNvSpPr/>
      </dsp:nvSpPr>
      <dsp:spPr>
        <a:xfrm>
          <a:off x="0" y="1893597"/>
          <a:ext cx="2430269" cy="14581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Проверочные тесты</a:t>
          </a:r>
          <a:endParaRPr lang="ru-RU" sz="1900" kern="1200" dirty="0"/>
        </a:p>
      </dsp:txBody>
      <dsp:txXfrm>
        <a:off x="0" y="1893597"/>
        <a:ext cx="2430269" cy="1458161"/>
      </dsp:txXfrm>
    </dsp:sp>
    <dsp:sp modelId="{CF83BC48-FCD7-4839-913E-A489DD1442EA}">
      <dsp:nvSpPr>
        <dsp:cNvPr id="0" name=""/>
        <dsp:cNvSpPr/>
      </dsp:nvSpPr>
      <dsp:spPr>
        <a:xfrm>
          <a:off x="2673297" y="1893597"/>
          <a:ext cx="2430269" cy="14581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Интерактивные лабораторные работы и практикумы </a:t>
          </a:r>
          <a:endParaRPr lang="ru-RU" sz="1900" kern="1200" dirty="0"/>
        </a:p>
      </dsp:txBody>
      <dsp:txXfrm>
        <a:off x="2673297" y="1893597"/>
        <a:ext cx="2430269" cy="1458161"/>
      </dsp:txXfrm>
    </dsp:sp>
    <dsp:sp modelId="{DFE2CEB7-84F1-42B5-8D84-661DFEA74590}">
      <dsp:nvSpPr>
        <dsp:cNvPr id="0" name=""/>
        <dsp:cNvSpPr/>
      </dsp:nvSpPr>
      <dsp:spPr>
        <a:xfrm>
          <a:off x="5346594" y="1893597"/>
          <a:ext cx="2430269" cy="14581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Ресурсы Интернета</a:t>
          </a:r>
          <a:endParaRPr lang="ru-RU" sz="1900" kern="1200" dirty="0"/>
        </a:p>
      </dsp:txBody>
      <dsp:txXfrm>
        <a:off x="5346594" y="1893597"/>
        <a:ext cx="2430269" cy="14581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122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1139613-A4C3-4DFB-A678-1FAFD72EC7EE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627748-5ECB-4A78-A9E4-733CBAD15235}" type="slidenum">
              <a:rPr lang="ru-RU"/>
              <a:pPr/>
              <a:t>11</a:t>
            </a:fld>
            <a:endParaRPr lang="ru-RU"/>
          </a:p>
        </p:txBody>
      </p:sp>
      <p:sp>
        <p:nvSpPr>
          <p:cNvPr id="133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A9872E-2587-4704-901A-BD948567F1B8}" type="datetime1">
              <a:rPr lang="ru-RU"/>
              <a:pPr/>
              <a:t>11.06.2024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E533CC-2AA7-43B2-B845-0FACB7ADCE4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DB49EF-4BE0-48DB-ABA7-9EAFAA51CA2C}" type="datetime1">
              <a:rPr lang="ru-RU"/>
              <a:pPr/>
              <a:t>11.06.2024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4DE5FF-BA6B-4A45-82CD-CD26E26F8FC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113459-224C-4979-9625-C26D824F6642}" type="datetime1">
              <a:rPr lang="ru-RU"/>
              <a:pPr/>
              <a:t>11.06.2024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7C61B0-5E9E-414C-9BAB-3E4826E3477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07907B-76B8-4612-A0EB-B19309B43561}" type="datetime1">
              <a:rPr lang="ru-RU"/>
              <a:pPr/>
              <a:t>11.06.2024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868F67-3D83-4687-A15F-FED5DFA1576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0FD6AE-1D6F-4AB0-8436-F69EA84D7FEE}" type="datetime1">
              <a:rPr lang="ru-RU"/>
              <a:pPr/>
              <a:t>11.06.2024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AD5792-372D-41DB-980A-1B51E763AD2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32BF53-D711-4238-959A-9CA4D4DDCB74}" type="datetime1">
              <a:rPr lang="ru-RU"/>
              <a:pPr/>
              <a:t>11.06.2024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261C6-95D2-48CA-BEB8-5A18289B33E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546B8E-4000-4A37-88B9-38259B208611}" type="datetime1">
              <a:rPr lang="ru-RU"/>
              <a:pPr/>
              <a:t>11.06.2024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6F30AE-6B61-4F68-9BAC-2B03AAE2EE7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B2A458-BB38-4C8D-8C1F-8AC48EAAC252}" type="datetime1">
              <a:rPr lang="ru-RU"/>
              <a:pPr/>
              <a:t>11.06.2024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754683-806F-4437-99EF-241E0856D52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8D7537-BAD8-4228-8804-3C33EB1BC482}" type="datetime1">
              <a:rPr lang="ru-RU"/>
              <a:pPr/>
              <a:t>11.06.2024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68699E-8BAE-40F3-A7E1-9A4A23E38DD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A26788-4166-4FC7-9EB8-BD1E0D999D49}" type="datetime1">
              <a:rPr lang="ru-RU"/>
              <a:pPr/>
              <a:t>11.06.2024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3ABF1B-4F6F-4421-8EB3-383321E4770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B90C80-8A23-4B5A-8599-FD62C6B1055B}" type="datetime1">
              <a:rPr lang="ru-RU"/>
              <a:pPr/>
              <a:t>11.06.2024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37F402-5988-4F0F-9BCA-1EE5275D952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1E7AB82A-D377-4EEE-A3CF-23E07F8D4DA3}" type="datetime1">
              <a:rPr lang="ru-RU"/>
              <a:pPr/>
              <a:t>11.06.2024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5AFBBA2-A432-4EF4-A7AF-382FA19B36F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1052736"/>
            <a:ext cx="7772400" cy="1470025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«Информационно-образовательная среда как средство повышения </a:t>
            </a:r>
            <a:b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познавательной активности 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при 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обучении биологии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»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2339752" y="4653136"/>
            <a:ext cx="6400800" cy="1752600"/>
          </a:xfrm>
        </p:spPr>
        <p:txBody>
          <a:bodyPr/>
          <a:lstStyle/>
          <a:p>
            <a:pPr algn="r"/>
            <a:r>
              <a:rPr lang="ru-RU" sz="2400" dirty="0" smtClean="0"/>
              <a:t>Шмелева Татьяна Викторовна,</a:t>
            </a:r>
          </a:p>
          <a:p>
            <a:pPr algn="r"/>
            <a:r>
              <a:rPr lang="ru-RU" sz="2400" dirty="0" smtClean="0"/>
              <a:t>учитель биологии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772816"/>
            <a:ext cx="8136904" cy="4248472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sz="2400" i="1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Этап внедрения технологии:</a:t>
            </a:r>
            <a:endParaRPr lang="ru-RU" sz="2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>
              <a:buNone/>
            </a:pP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Применение 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ИОС во внеурочной деятельности:</a:t>
            </a:r>
          </a:p>
          <a:p>
            <a:pPr lvl="0"/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для проведения внеурочных занятий по выбору;</a:t>
            </a:r>
          </a:p>
          <a:p>
            <a:pPr lvl="0"/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для организации самостоятельной работы;</a:t>
            </a:r>
          </a:p>
          <a:p>
            <a:pPr lvl="0"/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 подготовке проектных, исследовательских работ, социальных проектов;</a:t>
            </a:r>
          </a:p>
          <a:p>
            <a:pPr lvl="0"/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подготовка к итоговой аттестации.</a:t>
            </a:r>
          </a:p>
          <a:p>
            <a:endParaRPr lang="ru-RU" sz="2400" dirty="0">
              <a:solidFill>
                <a:srgbClr val="003366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539552" y="26064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Технология опыта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Технология опыта</a:t>
            </a:r>
            <a:endParaRPr lang="ru-RU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700808"/>
            <a:ext cx="8229600" cy="4536504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sz="2400" i="1" u="sng" dirty="0" smtClean="0">
                <a:solidFill>
                  <a:schemeClr val="tx1"/>
                </a:solidFill>
                <a:ea typeface="+mj-ea"/>
                <a:cs typeface="+mj-cs"/>
              </a:rPr>
              <a:t>Этап совершенствования:</a:t>
            </a:r>
            <a:endParaRPr lang="ru-RU" sz="2400" b="1" i="1" u="sng" dirty="0" smtClean="0">
              <a:solidFill>
                <a:schemeClr val="tx1"/>
              </a:solidFill>
            </a:endParaRPr>
          </a:p>
          <a:p>
            <a:pPr lvl="0"/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Привлечение 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учащихся к созданию  электронных ресурсов, создающихся по принципу развернутого </a:t>
            </a:r>
            <a:r>
              <a:rPr lang="ru-RU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мультимедийного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конспекта.</a:t>
            </a:r>
          </a:p>
          <a:p>
            <a:pPr lvl="0"/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Использование ресурсов интернет для подготовки продуктов проектной и исследовательской деятельности. </a:t>
            </a:r>
          </a:p>
          <a:p>
            <a:pPr lvl="0"/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Презентация </a:t>
            </a:r>
            <a:r>
              <a:rPr lang="ru-RU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мультимедийных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продуктов, созданных учащимися, на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уроках, внеурочных 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занятиях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lvl="0"/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Участие в сетевых проектах, дистанционных олимпиадах,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конкурсах, конференциях.</a:t>
            </a:r>
            <a:endParaRPr lang="ru-RU" sz="2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Технология опыта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sz="2400" i="1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Мониторинг эффективности технологии:</a:t>
            </a:r>
            <a:endParaRPr lang="ru-RU" sz="2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Проведение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мониторинга:</a:t>
            </a:r>
            <a:endParaRPr lang="ru-RU" sz="2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познавательная активность -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анкета «Мотивы 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познавательной деятельности школьников»;</a:t>
            </a:r>
          </a:p>
          <a:p>
            <a:pPr lvl="0"/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эффективность применения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– анкета «Эффективность 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использования ИКТ на уроках биологии»;</a:t>
            </a:r>
          </a:p>
          <a:p>
            <a:pPr lvl="0"/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качества знаний по итогам учебного года, результатам итоговой аттестации.</a:t>
            </a:r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Результативность</a:t>
            </a:r>
            <a:endParaRPr lang="ru-RU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925144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lvl="0"/>
            <a:r>
              <a:rPr lang="ru-RU" sz="2000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Познавательная деятельность школьников: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ru-RU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indent="22225">
              <a:buNone/>
            </a:pPr>
            <a:r>
              <a:rPr lang="ru-RU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67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 обучающихся испытывают интерес к предмету, моральное удовлетворение от самого процесса получения знаний.</a:t>
            </a:r>
          </a:p>
          <a:p>
            <a:pPr lvl="0"/>
            <a:r>
              <a:rPr lang="ru-RU" sz="2000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Эффективность применения ИОС на уроках биологии: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</a:t>
            </a:r>
            <a:endParaRPr lang="ru-RU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indent="22225">
              <a:buNone/>
            </a:pPr>
            <a:r>
              <a:rPr lang="ru-RU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 обучающихся нравятся уроки; 93% считают, что учебная информация более понятна и доступна; 79</a:t>
            </a:r>
            <a:r>
              <a:rPr lang="ru-RU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 - 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получают больший объем знаний; 86% - уроки способствуют развитию школьников в личностном и интеллектуальном плане; 100% - хотели бы и дальше посещать уроки с использованием цифровых ресурсов.</a:t>
            </a:r>
          </a:p>
          <a:p>
            <a:r>
              <a:rPr lang="ru-RU" sz="2000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Мониторинг качества знаний учащихся: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ru-RU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indent="22225">
              <a:buNone/>
            </a:pPr>
            <a:r>
              <a:rPr lang="ru-RU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стабильные 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результаты успеваемости по предмету (100%); обучающиеся выбирают биологию на итоговой аттестации и успешно сдают его (качество 100%); успешные результаты участия школьников в конкурсах.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Адресная направленность</a:t>
            </a:r>
            <a:endParaRPr lang="ru-RU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021907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Результативность опыта показывает, что использование ИОС, благодаря присущим ей качествам интерактивности, гибкости и интеграции различных типов учебной информации, способствует повышению качества знаний учащихся. </a:t>
            </a:r>
            <a:endParaRPr lang="ru-RU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Все 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это создает условия для адаптивной системы обучения, где каждый ученик работает в своем темпе и режиме. </a:t>
            </a:r>
          </a:p>
          <a:p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Исходя из этого, можно сделать вывод о перспективности дальнейшего применения ИОС в обучении биологии для повышения мотивации и качества знаний. </a:t>
            </a:r>
            <a:endParaRPr lang="ru-RU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Наработанный опыт адресован учителям естественнонаучного цикла для организации работы по формированию познавательной активности у школьников.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Условия возникновения опыта</a:t>
            </a:r>
            <a:endParaRPr lang="ru-RU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Схема 6"/>
          <p:cNvGraphicFramePr/>
          <p:nvPr/>
        </p:nvGraphicFramePr>
        <p:xfrm>
          <a:off x="1835696" y="1484784"/>
          <a:ext cx="6840760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Актуальность и перспективность опыта</a:t>
            </a:r>
            <a:endParaRPr lang="ru-RU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412776"/>
            <a:ext cx="8229600" cy="676672"/>
          </a:xfrm>
        </p:spPr>
        <p:txBody>
          <a:bodyPr/>
          <a:lstStyle/>
          <a:p>
            <a:pPr algn="ctr">
              <a:buNone/>
            </a:pPr>
            <a:r>
              <a:rPr lang="ru-RU" sz="2800" dirty="0" smtClean="0"/>
              <a:t>Ш</a:t>
            </a:r>
            <a:r>
              <a:rPr lang="ru-RU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кольники удерживают </a:t>
            </a:r>
            <a:r>
              <a:rPr lang="ru-RU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памяти:</a:t>
            </a:r>
            <a:endParaRPr lang="ru-RU" sz="2800" dirty="0">
              <a:solidFill>
                <a:srgbClr val="003366"/>
              </a:solidFill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611560" y="2420888"/>
          <a:ext cx="7920880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916832"/>
            <a:ext cx="4392488" cy="4176464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Особенностью преподавания предмета биологии является необходимость демонстрации различных форм наглядности на всех этапах урока: </a:t>
            </a:r>
            <a:endParaRPr lang="ru-RU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indent="22225">
              <a:buNone/>
            </a:pPr>
            <a:r>
              <a:rPr lang="ru-RU" sz="24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 </a:t>
            </a:r>
            <a:r>
              <a:rPr lang="ru-RU" sz="24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опросе, объяснении нового материала, в процессе закрепления знаний.  </a:t>
            </a:r>
          </a:p>
          <a:p>
            <a:endParaRPr lang="ru-RU" sz="2400" dirty="0">
              <a:solidFill>
                <a:srgbClr val="003366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11560" y="26064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Актуальность и перспективность опыта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436096" y="2276872"/>
            <a:ext cx="3024336" cy="30469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/>
              <a:t>Применение ИКТ позволяет сформировать в сознании учащегося целостную картину биологического процесса.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Теоретическая база </a:t>
            </a:r>
            <a:r>
              <a:rPr lang="ru-RU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опыта</a:t>
            </a:r>
            <a:endParaRPr lang="ru-RU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91264" cy="4709120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ru-RU" sz="22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Информационно-образовательная среда</a:t>
            </a:r>
            <a:r>
              <a:rPr lang="ru-RU" sz="2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включает: комплекс информационных образовательных ресурсов, в том числе цифровые образовательные ресурсы, совокупность технологических средств информационных и коммуникационных технологий (ИКТ): компьютеры, иное ИКТ-оборудование, коммуникационные каналы, систему современных педагогических технологий, обеспечивающих обучение в современной информационно-образовательной среде.</a:t>
            </a:r>
          </a:p>
          <a:p>
            <a:r>
              <a:rPr lang="ru-RU" sz="2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Эффективное использование информационных технологий на уроке, умелое сочетание педагогического мастерства и возможностей ИОС позволяют учителю повышать мотивацию и качество знаний учащихся.</a:t>
            </a:r>
            <a:endParaRPr lang="ru-RU" sz="2200" dirty="0">
              <a:solidFill>
                <a:srgbClr val="0033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Ведущая педагогическая идея</a:t>
            </a:r>
            <a:endParaRPr lang="ru-RU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352928" cy="5112568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ru-RU" sz="2400" i="1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Гипотеза: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процессе обучения биологии с использованием ИОС усвоение материала будет происходить быстрее, качественней, процесс обучения – увлекательнее, увеличится мотивация на образование и самообразование. </a:t>
            </a:r>
          </a:p>
          <a:p>
            <a:r>
              <a:rPr lang="ru-RU" sz="2400" i="1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Ведущая педагогическая идея: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заключается в повышении познавательной активности обучающихся посредством использования ИОС при обучении биологии.</a:t>
            </a:r>
          </a:p>
          <a:p>
            <a:r>
              <a:rPr lang="ru-RU" sz="2400" i="1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Объект изучения: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процесс познавательной активности обучающихся.</a:t>
            </a:r>
          </a:p>
          <a:p>
            <a:r>
              <a:rPr lang="ru-RU" sz="2400" i="1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Предмет изучения: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ИОС как средство повышения мотивации обучения биологии.</a:t>
            </a:r>
          </a:p>
          <a:p>
            <a:endParaRPr lang="ru-RU" sz="2400" dirty="0">
              <a:solidFill>
                <a:srgbClr val="0033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Новизна </a:t>
            </a:r>
            <a:r>
              <a:rPr lang="ru-RU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опыта</a:t>
            </a:r>
            <a:endParaRPr lang="ru-RU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5085184"/>
            <a:ext cx="7776864" cy="151216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ru-RU" sz="20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Уроки постепенно переходят в интерактивную форму, </a:t>
            </a:r>
            <a:endParaRPr lang="ru-RU" sz="2000" i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buNone/>
            </a:pPr>
            <a:r>
              <a:rPr lang="ru-RU" sz="20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ученики </a:t>
            </a:r>
            <a:r>
              <a:rPr lang="ru-RU" sz="20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получают возможность создавать собственный </a:t>
            </a:r>
            <a:r>
              <a:rPr lang="ru-RU" sz="2000" i="1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контент</a:t>
            </a:r>
            <a:r>
              <a:rPr lang="ru-RU" sz="20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как индивидуально, так и коллективно, </a:t>
            </a:r>
            <a:endParaRPr lang="ru-RU" sz="2000" i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buNone/>
            </a:pPr>
            <a:r>
              <a:rPr lang="ru-RU" sz="20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использовать </a:t>
            </a:r>
            <a:r>
              <a:rPr lang="ru-RU" sz="20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собранный материал </a:t>
            </a:r>
            <a:r>
              <a:rPr lang="ru-RU" sz="2000" i="1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оффлайн</a:t>
            </a:r>
            <a:r>
              <a:rPr lang="ru-RU" sz="20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 </a:t>
            </a:r>
            <a:r>
              <a:rPr lang="ru-RU" sz="2000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онлайн</a:t>
            </a:r>
            <a:r>
              <a:rPr lang="ru-RU" sz="20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ru-RU" sz="2000" i="1" dirty="0">
              <a:solidFill>
                <a:srgbClr val="003366"/>
              </a:solidFill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755576" y="1397000"/>
          <a:ext cx="7776864" cy="3544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Технология опыта</a:t>
            </a:r>
            <a:endParaRPr lang="ru-RU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600200"/>
            <a:ext cx="8568952" cy="4853136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sz="2400" i="1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Подготовительный этап:</a:t>
            </a:r>
            <a:endParaRPr lang="ru-RU" sz="2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Определение целей и задач, разработка алгоритма применения ИОС в обучении биологии. Подбор диагностических средств.</a:t>
            </a:r>
          </a:p>
          <a:p>
            <a:pPr lvl="0"/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структуру внеурочной деятельности добавлены образовательные маршруты с  использованием ИОС.    </a:t>
            </a:r>
          </a:p>
          <a:p>
            <a:pPr lvl="0"/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Подбор программного комплекса, имеющего предметное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содержание: уроки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тренажеры; контролирующие (тестовые оболочки); информационно-справочные (энциклопедии); имитационные, моделирующие; демонстрационные (слайд- или </a:t>
            </a:r>
            <a:r>
              <a:rPr lang="ru-RU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видео-фильмы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); учебно-игровые.</a:t>
            </a:r>
          </a:p>
          <a:p>
            <a:endParaRPr lang="ru-RU" sz="2400" dirty="0">
              <a:solidFill>
                <a:srgbClr val="0033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484784"/>
            <a:ext cx="8640960" cy="5184576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indent="-160338">
              <a:buNone/>
            </a:pPr>
            <a:r>
              <a:rPr lang="ru-RU" sz="2200" i="1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Этап внедрения технологии:</a:t>
            </a:r>
            <a:endParaRPr lang="ru-RU" sz="2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ru-RU" sz="2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Внедрение ИОС в </a:t>
            </a:r>
            <a:r>
              <a:rPr lang="ru-RU" sz="2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урочной </a:t>
            </a:r>
            <a:r>
              <a:rPr lang="ru-RU" sz="2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деятельности:</a:t>
            </a:r>
          </a:p>
          <a:p>
            <a:pPr lvl="0" indent="22225">
              <a:buNone/>
            </a:pPr>
            <a:r>
              <a:rPr lang="ru-RU" sz="22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 этапе объяснения нового материала</a:t>
            </a:r>
            <a:r>
              <a:rPr lang="ru-RU" sz="2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(интерактивные  лабораторные, экскурсии, фото, слайд-шоу, видеофрагменты, 3D–рисунки и модели, анимации, интерактивные модели);</a:t>
            </a:r>
          </a:p>
          <a:p>
            <a:pPr lvl="0" indent="22225">
              <a:buNone/>
            </a:pPr>
            <a:r>
              <a:rPr lang="ru-RU" sz="22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 </a:t>
            </a:r>
            <a:r>
              <a:rPr lang="ru-RU" sz="22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этапе  закрепления</a:t>
            </a:r>
            <a:r>
              <a:rPr lang="ru-RU" sz="2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(интеллектуально-творческие игры; тематические подборки заданий; задания с использованием фото, видео и </a:t>
            </a:r>
            <a:r>
              <a:rPr lang="ru-RU" sz="2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анимаций</a:t>
            </a:r>
            <a:r>
              <a:rPr lang="ru-RU" sz="2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задания с реакцией на ответ; интерактивные задания; вспомогательный материал);</a:t>
            </a:r>
          </a:p>
          <a:p>
            <a:pPr lvl="0" indent="22225">
              <a:buNone/>
            </a:pPr>
            <a:r>
              <a:rPr lang="ru-RU" sz="22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 этапе контроля</a:t>
            </a:r>
            <a:r>
              <a:rPr lang="ru-RU" sz="22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ru-RU" sz="2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(задания с выбором ответа, интерактивные задания; тематические наборы тестовых заданий с автоматической проверкой; контрольно-диагностические тесты</a:t>
            </a:r>
            <a:r>
              <a:rPr lang="ru-RU" sz="2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r>
              <a:rPr lang="ru-RU" sz="22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ru-RU" sz="2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539552" y="26064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Технология опыта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Универсал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Универсал</Template>
  <TotalTime>75</TotalTime>
  <Words>726</Words>
  <Application>Microsoft Office PowerPoint</Application>
  <PresentationFormat>Экран (4:3)</PresentationFormat>
  <Paragraphs>83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Arial</vt:lpstr>
      <vt:lpstr>Универсал</vt:lpstr>
      <vt:lpstr>«Информационно-образовательная среда как средство повышения  познавательной активности  при обучении биологии» </vt:lpstr>
      <vt:lpstr>Условия возникновения опыта</vt:lpstr>
      <vt:lpstr>Актуальность и перспективность опыта</vt:lpstr>
      <vt:lpstr>Слайд 4</vt:lpstr>
      <vt:lpstr>Теоретическая база опыта</vt:lpstr>
      <vt:lpstr>Ведущая педагогическая идея</vt:lpstr>
      <vt:lpstr>Новизна опыта</vt:lpstr>
      <vt:lpstr>Технология опыта</vt:lpstr>
      <vt:lpstr>Слайд 9</vt:lpstr>
      <vt:lpstr>Слайд 10</vt:lpstr>
      <vt:lpstr>Технология опыта</vt:lpstr>
      <vt:lpstr>Технология опыта</vt:lpstr>
      <vt:lpstr>Результативность</vt:lpstr>
      <vt:lpstr>Адресная направленность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«Информационно-образовательная среда как средство повышения  познавательной активности  при обучении биологии»</dc:title>
  <dc:creator>User</dc:creator>
  <cp:lastModifiedBy>User</cp:lastModifiedBy>
  <cp:revision>12</cp:revision>
  <dcterms:created xsi:type="dcterms:W3CDTF">2024-06-11T12:46:10Z</dcterms:created>
  <dcterms:modified xsi:type="dcterms:W3CDTF">2024-06-11T14:01:32Z</dcterms:modified>
</cp:coreProperties>
</file>