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300" r:id="rId6"/>
    <p:sldId id="260" r:id="rId7"/>
    <p:sldId id="261" r:id="rId8"/>
    <p:sldId id="262" r:id="rId9"/>
    <p:sldId id="271" r:id="rId10"/>
    <p:sldId id="272" r:id="rId11"/>
    <p:sldId id="274" r:id="rId12"/>
    <p:sldId id="301" r:id="rId13"/>
    <p:sldId id="278" r:id="rId14"/>
    <p:sldId id="276" r:id="rId15"/>
    <p:sldId id="273" r:id="rId16"/>
    <p:sldId id="270" r:id="rId17"/>
    <p:sldId id="280" r:id="rId18"/>
    <p:sldId id="281" r:id="rId19"/>
    <p:sldId id="283" r:id="rId20"/>
    <p:sldId id="268" r:id="rId21"/>
    <p:sldId id="285" r:id="rId22"/>
    <p:sldId id="286" r:id="rId23"/>
    <p:sldId id="287" r:id="rId24"/>
    <p:sldId id="297" r:id="rId25"/>
    <p:sldId id="298" r:id="rId26"/>
  </p:sldIdLst>
  <p:sldSz cx="9144000" cy="6858000" type="screen4x3"/>
  <p:notesSz cx="6858000" cy="9144000"/>
  <p:custDataLst>
    <p:tags r:id="rId2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FD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E878C3-EC4F-4C8E-A664-E4DD22AF1CB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08B5CF-7F13-430F-8496-96FE1A76E03B}">
      <dgm:prSet phldrT="[Текст]" custT="1"/>
      <dgm:spPr/>
      <dgm:t>
        <a:bodyPr/>
        <a:lstStyle/>
        <a:p>
          <a:r>
            <a:rPr lang="ru-RU" sz="2800" u="sng" dirty="0" smtClean="0"/>
            <a:t>1 группа</a:t>
          </a:r>
          <a:r>
            <a:rPr lang="ru-RU" sz="2800" u="sng" smtClean="0"/>
            <a:t>:</a:t>
          </a:r>
          <a:r>
            <a:rPr lang="ru-RU" sz="2800" smtClean="0"/>
            <a:t> </a:t>
          </a:r>
          <a:endParaRPr lang="ru-RU" sz="2800" dirty="0"/>
        </a:p>
      </dgm:t>
    </dgm:pt>
    <dgm:pt modelId="{67668D51-9B21-4CA5-B35D-3F6F3D0C92E5}" type="parTrans" cxnId="{CE3B26A4-C0AB-4CDA-93EF-6A8EEA1A1788}">
      <dgm:prSet/>
      <dgm:spPr/>
      <dgm:t>
        <a:bodyPr/>
        <a:lstStyle/>
        <a:p>
          <a:endParaRPr lang="ru-RU"/>
        </a:p>
      </dgm:t>
    </dgm:pt>
    <dgm:pt modelId="{1E6E85A1-D939-4D6C-AAFF-B4331B72EE53}" type="sibTrans" cxnId="{CE3B26A4-C0AB-4CDA-93EF-6A8EEA1A1788}">
      <dgm:prSet/>
      <dgm:spPr/>
      <dgm:t>
        <a:bodyPr/>
        <a:lstStyle/>
        <a:p>
          <a:endParaRPr lang="ru-RU"/>
        </a:p>
      </dgm:t>
    </dgm:pt>
    <dgm:pt modelId="{40F29C54-9CEC-400C-B48F-984348247EBD}">
      <dgm:prSet phldrT="[Текст]" custT="1"/>
      <dgm:spPr/>
      <dgm:t>
        <a:bodyPr/>
        <a:lstStyle/>
        <a:p>
          <a:r>
            <a:rPr lang="ru-RU" sz="2800" u="sng" dirty="0" smtClean="0"/>
            <a:t>2 группа:</a:t>
          </a:r>
          <a:r>
            <a:rPr lang="ru-RU" sz="2800" dirty="0" smtClean="0"/>
            <a:t> </a:t>
          </a:r>
          <a:endParaRPr lang="ru-RU" sz="2800" dirty="0"/>
        </a:p>
      </dgm:t>
    </dgm:pt>
    <dgm:pt modelId="{BCD0F6A0-07F6-4506-BCB7-564879CCEF25}" type="parTrans" cxnId="{19C19E5D-E95B-41B6-BD22-2D458C35EE73}">
      <dgm:prSet/>
      <dgm:spPr/>
      <dgm:t>
        <a:bodyPr/>
        <a:lstStyle/>
        <a:p>
          <a:endParaRPr lang="ru-RU"/>
        </a:p>
      </dgm:t>
    </dgm:pt>
    <dgm:pt modelId="{CEE07633-B4DF-4F70-B125-54D1C0653D19}" type="sibTrans" cxnId="{19C19E5D-E95B-41B6-BD22-2D458C35EE73}">
      <dgm:prSet/>
      <dgm:spPr/>
      <dgm:t>
        <a:bodyPr/>
        <a:lstStyle/>
        <a:p>
          <a:endParaRPr lang="ru-RU"/>
        </a:p>
      </dgm:t>
    </dgm:pt>
    <dgm:pt modelId="{245C4088-C382-4F58-B56D-9CDF10D93174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/>
            <a:t> Техника «</a:t>
          </a:r>
          <a:r>
            <a:rPr lang="ru-RU" sz="2000" dirty="0" err="1" smtClean="0"/>
            <a:t>Шкалирование</a:t>
          </a:r>
          <a:r>
            <a:rPr lang="ru-RU" sz="2000" dirty="0" smtClean="0"/>
            <a:t>»: прием «Линия»</a:t>
          </a:r>
        </a:p>
      </dgm:t>
    </dgm:pt>
    <dgm:pt modelId="{247CCC6E-CBAC-468D-A1DD-2A206BF90F6B}" type="parTrans" cxnId="{C8E44B4F-4A6B-4AD4-A204-77B8F48A8B3E}">
      <dgm:prSet/>
      <dgm:spPr/>
      <dgm:t>
        <a:bodyPr/>
        <a:lstStyle/>
        <a:p>
          <a:endParaRPr lang="ru-RU"/>
        </a:p>
      </dgm:t>
    </dgm:pt>
    <dgm:pt modelId="{3687F66C-5059-4FEE-984B-AC2EB9986AD5}" type="sibTrans" cxnId="{C8E44B4F-4A6B-4AD4-A204-77B8F48A8B3E}">
      <dgm:prSet/>
      <dgm:spPr/>
      <dgm:t>
        <a:bodyPr/>
        <a:lstStyle/>
        <a:p>
          <a:endParaRPr lang="ru-RU"/>
        </a:p>
      </dgm:t>
    </dgm:pt>
    <dgm:pt modelId="{6D8DD296-F612-4F2C-AF40-C16992BB7F92}">
      <dgm:prSet phldrT="[Текст]" custT="1"/>
      <dgm:spPr/>
      <dgm:t>
        <a:bodyPr/>
        <a:lstStyle/>
        <a:p>
          <a:r>
            <a:rPr lang="ru-RU" sz="2800" u="sng" dirty="0" smtClean="0"/>
            <a:t>3 группа:</a:t>
          </a:r>
          <a:r>
            <a:rPr lang="ru-RU" sz="2800" dirty="0" smtClean="0"/>
            <a:t> </a:t>
          </a:r>
          <a:endParaRPr lang="ru-RU" sz="2800" dirty="0"/>
        </a:p>
      </dgm:t>
    </dgm:pt>
    <dgm:pt modelId="{72B7E835-E320-4066-AA55-049C7095B04B}" type="parTrans" cxnId="{A0BABC5F-AB31-4A6E-9CE9-25D5BCB6C15C}">
      <dgm:prSet/>
      <dgm:spPr/>
      <dgm:t>
        <a:bodyPr/>
        <a:lstStyle/>
        <a:p>
          <a:endParaRPr lang="ru-RU"/>
        </a:p>
      </dgm:t>
    </dgm:pt>
    <dgm:pt modelId="{58BC90C7-E644-43D5-AE80-733FB3CE10C9}" type="sibTrans" cxnId="{A0BABC5F-AB31-4A6E-9CE9-25D5BCB6C15C}">
      <dgm:prSet/>
      <dgm:spPr/>
      <dgm:t>
        <a:bodyPr/>
        <a:lstStyle/>
        <a:p>
          <a:endParaRPr lang="ru-RU"/>
        </a:p>
      </dgm:t>
    </dgm:pt>
    <dgm:pt modelId="{E7A64FAD-F6CF-4BB3-929C-1D3CAB9233A0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/>
            <a:t> Техника «</a:t>
          </a:r>
          <a:r>
            <a:rPr lang="ru-RU" sz="2000" dirty="0" err="1" smtClean="0"/>
            <a:t>Шкалирование</a:t>
          </a:r>
          <a:r>
            <a:rPr lang="ru-RU" sz="2000" dirty="0" smtClean="0"/>
            <a:t>»: приём «Лестница»</a:t>
          </a:r>
        </a:p>
        <a:p>
          <a:pPr marL="171450" indent="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0914D90E-F381-4302-BB7B-792D8760D98D}" type="parTrans" cxnId="{3AD5A4DB-53A8-4A35-944E-2F6D0A691B84}">
      <dgm:prSet/>
      <dgm:spPr/>
      <dgm:t>
        <a:bodyPr/>
        <a:lstStyle/>
        <a:p>
          <a:endParaRPr lang="ru-RU"/>
        </a:p>
      </dgm:t>
    </dgm:pt>
    <dgm:pt modelId="{CD7664D2-8959-4B65-A8E7-9EDCE6A0534F}" type="sibTrans" cxnId="{3AD5A4DB-53A8-4A35-944E-2F6D0A691B84}">
      <dgm:prSet/>
      <dgm:spPr/>
      <dgm:t>
        <a:bodyPr/>
        <a:lstStyle/>
        <a:p>
          <a:endParaRPr lang="ru-RU"/>
        </a:p>
      </dgm:t>
    </dgm:pt>
    <dgm:pt modelId="{A53829F2-1951-4E3B-9BB7-7128C6A2FB4C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/>
            <a:t> Техника «График»</a:t>
          </a:r>
          <a:endParaRPr lang="ru-RU" sz="2000" u="sng" dirty="0" smtClean="0"/>
        </a:p>
      </dgm:t>
    </dgm:pt>
    <dgm:pt modelId="{751F6537-2870-4218-9E7F-D99CF749021B}" type="sibTrans" cxnId="{418A6339-962D-447C-A1EE-0E2076E8908E}">
      <dgm:prSet/>
      <dgm:spPr/>
      <dgm:t>
        <a:bodyPr/>
        <a:lstStyle/>
        <a:p>
          <a:endParaRPr lang="ru-RU"/>
        </a:p>
      </dgm:t>
    </dgm:pt>
    <dgm:pt modelId="{7D1D80DE-8354-4655-A0F1-1D0F4FF66AAF}" type="parTrans" cxnId="{418A6339-962D-447C-A1EE-0E2076E8908E}">
      <dgm:prSet/>
      <dgm:spPr/>
      <dgm:t>
        <a:bodyPr/>
        <a:lstStyle/>
        <a:p>
          <a:endParaRPr lang="ru-RU"/>
        </a:p>
      </dgm:t>
    </dgm:pt>
    <dgm:pt modelId="{69AE08D3-0651-4C17-AF71-99196A742A05}" type="pres">
      <dgm:prSet presAssocID="{D8E878C3-EC4F-4C8E-A664-E4DD22AF1C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2B1FF6-7657-4364-8BEC-5D6B57E707EB}" type="pres">
      <dgm:prSet presAssocID="{9F08B5CF-7F13-430F-8496-96FE1A76E03B}" presName="composite" presStyleCnt="0"/>
      <dgm:spPr/>
    </dgm:pt>
    <dgm:pt modelId="{2FE8A446-1A30-438C-91E0-BD40FF247EBF}" type="pres">
      <dgm:prSet presAssocID="{9F08B5CF-7F13-430F-8496-96FE1A76E03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041D3-5C4A-4011-801B-730CF5379B03}" type="pres">
      <dgm:prSet presAssocID="{9F08B5CF-7F13-430F-8496-96FE1A76E03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31C674-5693-4A11-85D6-255C0E005B3B}" type="pres">
      <dgm:prSet presAssocID="{1E6E85A1-D939-4D6C-AAFF-B4331B72EE53}" presName="space" presStyleCnt="0"/>
      <dgm:spPr/>
    </dgm:pt>
    <dgm:pt modelId="{8BC7714A-769C-417D-AE06-CAC02F1BDABC}" type="pres">
      <dgm:prSet presAssocID="{40F29C54-9CEC-400C-B48F-984348247EBD}" presName="composite" presStyleCnt="0"/>
      <dgm:spPr/>
    </dgm:pt>
    <dgm:pt modelId="{1646F74F-4F49-40F4-A1DF-CB0D7B702070}" type="pres">
      <dgm:prSet presAssocID="{40F29C54-9CEC-400C-B48F-984348247EB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BC268-C08A-4CFC-A79F-CA98BF111E48}" type="pres">
      <dgm:prSet presAssocID="{40F29C54-9CEC-400C-B48F-984348247EB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95909B-855D-470E-B615-284C9D137161}" type="pres">
      <dgm:prSet presAssocID="{CEE07633-B4DF-4F70-B125-54D1C0653D19}" presName="space" presStyleCnt="0"/>
      <dgm:spPr/>
    </dgm:pt>
    <dgm:pt modelId="{1697B551-9AB4-4C41-A14E-D9C2A2D4C2D3}" type="pres">
      <dgm:prSet presAssocID="{6D8DD296-F612-4F2C-AF40-C16992BB7F92}" presName="composite" presStyleCnt="0"/>
      <dgm:spPr/>
    </dgm:pt>
    <dgm:pt modelId="{CC174373-A4D6-4CC7-B6CD-D11AD23F0AD8}" type="pres">
      <dgm:prSet presAssocID="{6D8DD296-F612-4F2C-AF40-C16992BB7F9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59EF0-3915-429A-A627-9B5FEFBF787C}" type="pres">
      <dgm:prSet presAssocID="{6D8DD296-F612-4F2C-AF40-C16992BB7F9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3B26A4-C0AB-4CDA-93EF-6A8EEA1A1788}" srcId="{D8E878C3-EC4F-4C8E-A664-E4DD22AF1CBE}" destId="{9F08B5CF-7F13-430F-8496-96FE1A76E03B}" srcOrd="0" destOrd="0" parTransId="{67668D51-9B21-4CA5-B35D-3F6F3D0C92E5}" sibTransId="{1E6E85A1-D939-4D6C-AAFF-B4331B72EE53}"/>
    <dgm:cxn modelId="{B23A3144-3F21-4F74-BFAA-74A70E719894}" type="presOf" srcId="{40F29C54-9CEC-400C-B48F-984348247EBD}" destId="{1646F74F-4F49-40F4-A1DF-CB0D7B702070}" srcOrd="0" destOrd="0" presId="urn:microsoft.com/office/officeart/2005/8/layout/hList1"/>
    <dgm:cxn modelId="{C8E44B4F-4A6B-4AD4-A204-77B8F48A8B3E}" srcId="{40F29C54-9CEC-400C-B48F-984348247EBD}" destId="{245C4088-C382-4F58-B56D-9CDF10D93174}" srcOrd="0" destOrd="0" parTransId="{247CCC6E-CBAC-468D-A1DD-2A206BF90F6B}" sibTransId="{3687F66C-5059-4FEE-984B-AC2EB9986AD5}"/>
    <dgm:cxn modelId="{A0BABC5F-AB31-4A6E-9CE9-25D5BCB6C15C}" srcId="{D8E878C3-EC4F-4C8E-A664-E4DD22AF1CBE}" destId="{6D8DD296-F612-4F2C-AF40-C16992BB7F92}" srcOrd="2" destOrd="0" parTransId="{72B7E835-E320-4066-AA55-049C7095B04B}" sibTransId="{58BC90C7-E644-43D5-AE80-733FB3CE10C9}"/>
    <dgm:cxn modelId="{B5B0ABF4-E0D9-4355-956B-E8FD06F08456}" type="presOf" srcId="{D8E878C3-EC4F-4C8E-A664-E4DD22AF1CBE}" destId="{69AE08D3-0651-4C17-AF71-99196A742A05}" srcOrd="0" destOrd="0" presId="urn:microsoft.com/office/officeart/2005/8/layout/hList1"/>
    <dgm:cxn modelId="{5F6F3EA6-0D64-4A80-A31A-4BA05759D6EE}" type="presOf" srcId="{6D8DD296-F612-4F2C-AF40-C16992BB7F92}" destId="{CC174373-A4D6-4CC7-B6CD-D11AD23F0AD8}" srcOrd="0" destOrd="0" presId="urn:microsoft.com/office/officeart/2005/8/layout/hList1"/>
    <dgm:cxn modelId="{3AD5A4DB-53A8-4A35-944E-2F6D0A691B84}" srcId="{6D8DD296-F612-4F2C-AF40-C16992BB7F92}" destId="{E7A64FAD-F6CF-4BB3-929C-1D3CAB9233A0}" srcOrd="0" destOrd="0" parTransId="{0914D90E-F381-4302-BB7B-792D8760D98D}" sibTransId="{CD7664D2-8959-4B65-A8E7-9EDCE6A0534F}"/>
    <dgm:cxn modelId="{E462F189-C2EB-4193-8480-461206793EBD}" type="presOf" srcId="{A53829F2-1951-4E3B-9BB7-7128C6A2FB4C}" destId="{EB9041D3-5C4A-4011-801B-730CF5379B03}" srcOrd="0" destOrd="0" presId="urn:microsoft.com/office/officeart/2005/8/layout/hList1"/>
    <dgm:cxn modelId="{19C19E5D-E95B-41B6-BD22-2D458C35EE73}" srcId="{D8E878C3-EC4F-4C8E-A664-E4DD22AF1CBE}" destId="{40F29C54-9CEC-400C-B48F-984348247EBD}" srcOrd="1" destOrd="0" parTransId="{BCD0F6A0-07F6-4506-BCB7-564879CCEF25}" sibTransId="{CEE07633-B4DF-4F70-B125-54D1C0653D19}"/>
    <dgm:cxn modelId="{0C671119-7C5F-43CA-8EB2-CFAE6B62AADB}" type="presOf" srcId="{9F08B5CF-7F13-430F-8496-96FE1A76E03B}" destId="{2FE8A446-1A30-438C-91E0-BD40FF247EBF}" srcOrd="0" destOrd="0" presId="urn:microsoft.com/office/officeart/2005/8/layout/hList1"/>
    <dgm:cxn modelId="{418A6339-962D-447C-A1EE-0E2076E8908E}" srcId="{9F08B5CF-7F13-430F-8496-96FE1A76E03B}" destId="{A53829F2-1951-4E3B-9BB7-7128C6A2FB4C}" srcOrd="0" destOrd="0" parTransId="{7D1D80DE-8354-4655-A0F1-1D0F4FF66AAF}" sibTransId="{751F6537-2870-4218-9E7F-D99CF749021B}"/>
    <dgm:cxn modelId="{05A981FB-C467-4E5B-842B-BB9412B26675}" type="presOf" srcId="{245C4088-C382-4F58-B56D-9CDF10D93174}" destId="{306BC268-C08A-4CFC-A79F-CA98BF111E48}" srcOrd="0" destOrd="0" presId="urn:microsoft.com/office/officeart/2005/8/layout/hList1"/>
    <dgm:cxn modelId="{40EA8E80-2983-47CD-83E4-B31148B28C9E}" type="presOf" srcId="{E7A64FAD-F6CF-4BB3-929C-1D3CAB9233A0}" destId="{C1759EF0-3915-429A-A627-9B5FEFBF787C}" srcOrd="0" destOrd="0" presId="urn:microsoft.com/office/officeart/2005/8/layout/hList1"/>
    <dgm:cxn modelId="{0834C0CB-D2EA-40FA-B5BD-6C52639BDFE3}" type="presParOf" srcId="{69AE08D3-0651-4C17-AF71-99196A742A05}" destId="{9A2B1FF6-7657-4364-8BEC-5D6B57E707EB}" srcOrd="0" destOrd="0" presId="urn:microsoft.com/office/officeart/2005/8/layout/hList1"/>
    <dgm:cxn modelId="{EBEC2BDF-00FA-4528-9B4F-DFCB7F1CD3B8}" type="presParOf" srcId="{9A2B1FF6-7657-4364-8BEC-5D6B57E707EB}" destId="{2FE8A446-1A30-438C-91E0-BD40FF247EBF}" srcOrd="0" destOrd="0" presId="urn:microsoft.com/office/officeart/2005/8/layout/hList1"/>
    <dgm:cxn modelId="{BA8F08DA-2F26-4863-B8CA-CA1A0E7E88C9}" type="presParOf" srcId="{9A2B1FF6-7657-4364-8BEC-5D6B57E707EB}" destId="{EB9041D3-5C4A-4011-801B-730CF5379B03}" srcOrd="1" destOrd="0" presId="urn:microsoft.com/office/officeart/2005/8/layout/hList1"/>
    <dgm:cxn modelId="{2D50B547-1CB7-4584-9980-98458F736548}" type="presParOf" srcId="{69AE08D3-0651-4C17-AF71-99196A742A05}" destId="{F231C674-5693-4A11-85D6-255C0E005B3B}" srcOrd="1" destOrd="0" presId="urn:microsoft.com/office/officeart/2005/8/layout/hList1"/>
    <dgm:cxn modelId="{41366983-CE16-43AB-8634-E9E5863F1BAF}" type="presParOf" srcId="{69AE08D3-0651-4C17-AF71-99196A742A05}" destId="{8BC7714A-769C-417D-AE06-CAC02F1BDABC}" srcOrd="2" destOrd="0" presId="urn:microsoft.com/office/officeart/2005/8/layout/hList1"/>
    <dgm:cxn modelId="{A6017215-01CB-4277-A1FF-2D933E4BC5A2}" type="presParOf" srcId="{8BC7714A-769C-417D-AE06-CAC02F1BDABC}" destId="{1646F74F-4F49-40F4-A1DF-CB0D7B702070}" srcOrd="0" destOrd="0" presId="urn:microsoft.com/office/officeart/2005/8/layout/hList1"/>
    <dgm:cxn modelId="{B853BBDE-B272-4F73-BCCB-9932FA4B7D26}" type="presParOf" srcId="{8BC7714A-769C-417D-AE06-CAC02F1BDABC}" destId="{306BC268-C08A-4CFC-A79F-CA98BF111E48}" srcOrd="1" destOrd="0" presId="urn:microsoft.com/office/officeart/2005/8/layout/hList1"/>
    <dgm:cxn modelId="{08091AF0-B188-4699-8A08-6A028A12AE5B}" type="presParOf" srcId="{69AE08D3-0651-4C17-AF71-99196A742A05}" destId="{2795909B-855D-470E-B615-284C9D137161}" srcOrd="3" destOrd="0" presId="urn:microsoft.com/office/officeart/2005/8/layout/hList1"/>
    <dgm:cxn modelId="{1D16E010-DEF7-46A5-8FEE-218BD45C3999}" type="presParOf" srcId="{69AE08D3-0651-4C17-AF71-99196A742A05}" destId="{1697B551-9AB4-4C41-A14E-D9C2A2D4C2D3}" srcOrd="4" destOrd="0" presId="urn:microsoft.com/office/officeart/2005/8/layout/hList1"/>
    <dgm:cxn modelId="{D0A94427-BEFA-41AF-B6A3-203812F5B502}" type="presParOf" srcId="{1697B551-9AB4-4C41-A14E-D9C2A2D4C2D3}" destId="{CC174373-A4D6-4CC7-B6CD-D11AD23F0AD8}" srcOrd="0" destOrd="0" presId="urn:microsoft.com/office/officeart/2005/8/layout/hList1"/>
    <dgm:cxn modelId="{5BE0544E-7544-48AA-A883-FCD99CA57123}" type="presParOf" srcId="{1697B551-9AB4-4C41-A14E-D9C2A2D4C2D3}" destId="{C1759EF0-3915-429A-A627-9B5FEFBF787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1CED70-4A9F-43DF-B930-493289D3A757}" type="doc">
      <dgm:prSet loTypeId="urn:microsoft.com/office/officeart/2005/8/layout/chevron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F004D3D0-A889-4DAF-9F98-EDEA00A0F134}">
      <dgm:prSet phldrT="[Текст]"/>
      <dgm:spPr/>
      <dgm:t>
        <a:bodyPr/>
        <a:lstStyle/>
        <a:p>
          <a:r>
            <a:rPr lang="ru-RU" dirty="0" smtClean="0"/>
            <a:t>1.</a:t>
          </a:r>
          <a:endParaRPr lang="ru-RU" dirty="0"/>
        </a:p>
      </dgm:t>
    </dgm:pt>
    <dgm:pt modelId="{A12BA100-8518-40C3-9938-61C7B1E92BA6}" type="parTrans" cxnId="{0A26DA70-8125-470E-8A56-EC2A5141B34D}">
      <dgm:prSet/>
      <dgm:spPr/>
      <dgm:t>
        <a:bodyPr/>
        <a:lstStyle/>
        <a:p>
          <a:endParaRPr lang="ru-RU"/>
        </a:p>
      </dgm:t>
    </dgm:pt>
    <dgm:pt modelId="{6B638D8F-9188-4B86-BCE0-AFF1993EC772}" type="sibTrans" cxnId="{0A26DA70-8125-470E-8A56-EC2A5141B34D}">
      <dgm:prSet/>
      <dgm:spPr/>
      <dgm:t>
        <a:bodyPr/>
        <a:lstStyle/>
        <a:p>
          <a:endParaRPr lang="ru-RU"/>
        </a:p>
      </dgm:t>
    </dgm:pt>
    <dgm:pt modelId="{8C776B4D-E206-4606-847A-68B8F1A2D7B2}">
      <dgm:prSet phldrT="[Текст]"/>
      <dgm:spPr/>
      <dgm:t>
        <a:bodyPr/>
        <a:lstStyle/>
        <a:p>
          <a:r>
            <a:rPr lang="ru-RU" dirty="0" smtClean="0"/>
            <a:t>Познакомиться с понятием «рефлексия»</a:t>
          </a:r>
          <a:endParaRPr lang="ru-RU" dirty="0"/>
        </a:p>
      </dgm:t>
    </dgm:pt>
    <dgm:pt modelId="{8C896495-8EAE-4761-9729-8256F670CCD7}" type="parTrans" cxnId="{C64750D8-9CFA-4D81-AA3C-4B405F5AFD71}">
      <dgm:prSet/>
      <dgm:spPr/>
      <dgm:t>
        <a:bodyPr/>
        <a:lstStyle/>
        <a:p>
          <a:endParaRPr lang="ru-RU"/>
        </a:p>
      </dgm:t>
    </dgm:pt>
    <dgm:pt modelId="{8B6AE8B4-EEFD-4271-AC66-97ADA8CD88E8}" type="sibTrans" cxnId="{C64750D8-9CFA-4D81-AA3C-4B405F5AFD71}">
      <dgm:prSet/>
      <dgm:spPr/>
      <dgm:t>
        <a:bodyPr/>
        <a:lstStyle/>
        <a:p>
          <a:endParaRPr lang="ru-RU"/>
        </a:p>
      </dgm:t>
    </dgm:pt>
    <dgm:pt modelId="{2208F09A-8D3A-49AA-AC12-F828A4F45D98}">
      <dgm:prSet phldrT="[Текст]"/>
      <dgm:spPr/>
      <dgm:t>
        <a:bodyPr/>
        <a:lstStyle/>
        <a:p>
          <a:r>
            <a:rPr lang="ru-RU" dirty="0" smtClean="0"/>
            <a:t>2.</a:t>
          </a:r>
          <a:endParaRPr lang="ru-RU" dirty="0"/>
        </a:p>
      </dgm:t>
    </dgm:pt>
    <dgm:pt modelId="{90780D7B-C9B1-44A9-A2F3-2EE006C5BD66}" type="parTrans" cxnId="{88ABD134-41BC-438A-91F3-4C779B9D36B9}">
      <dgm:prSet/>
      <dgm:spPr/>
      <dgm:t>
        <a:bodyPr/>
        <a:lstStyle/>
        <a:p>
          <a:endParaRPr lang="ru-RU"/>
        </a:p>
      </dgm:t>
    </dgm:pt>
    <dgm:pt modelId="{5D427764-9226-44E1-8733-2907F274DE07}" type="sibTrans" cxnId="{88ABD134-41BC-438A-91F3-4C779B9D36B9}">
      <dgm:prSet/>
      <dgm:spPr/>
      <dgm:t>
        <a:bodyPr/>
        <a:lstStyle/>
        <a:p>
          <a:endParaRPr lang="ru-RU"/>
        </a:p>
      </dgm:t>
    </dgm:pt>
    <dgm:pt modelId="{E04042CC-8B82-4930-9F29-5100B58DDCD1}">
      <dgm:prSet phldrT="[Текст]"/>
      <dgm:spPr/>
      <dgm:t>
        <a:bodyPr/>
        <a:lstStyle/>
        <a:p>
          <a:r>
            <a:rPr lang="ru-RU" dirty="0" smtClean="0"/>
            <a:t>Дать представление о классификации рефлексии</a:t>
          </a:r>
          <a:endParaRPr lang="ru-RU" dirty="0"/>
        </a:p>
      </dgm:t>
    </dgm:pt>
    <dgm:pt modelId="{6E64AFFA-B8DE-4C60-A1B0-891335A77F5D}" type="parTrans" cxnId="{C2CE3CB2-E11C-4615-B676-D73FE6C91055}">
      <dgm:prSet/>
      <dgm:spPr/>
      <dgm:t>
        <a:bodyPr/>
        <a:lstStyle/>
        <a:p>
          <a:endParaRPr lang="ru-RU"/>
        </a:p>
      </dgm:t>
    </dgm:pt>
    <dgm:pt modelId="{E50CD97C-A649-4DA0-923F-211103FAF031}" type="sibTrans" cxnId="{C2CE3CB2-E11C-4615-B676-D73FE6C91055}">
      <dgm:prSet/>
      <dgm:spPr/>
      <dgm:t>
        <a:bodyPr/>
        <a:lstStyle/>
        <a:p>
          <a:endParaRPr lang="ru-RU"/>
        </a:p>
      </dgm:t>
    </dgm:pt>
    <dgm:pt modelId="{9C35CFE3-49D4-4570-A0A0-6D9636BE9571}">
      <dgm:prSet phldrT="[Текст]"/>
      <dgm:spPr/>
      <dgm:t>
        <a:bodyPr/>
        <a:lstStyle/>
        <a:p>
          <a:r>
            <a:rPr lang="ru-RU" dirty="0" smtClean="0"/>
            <a:t>3.</a:t>
          </a:r>
          <a:endParaRPr lang="ru-RU" dirty="0"/>
        </a:p>
      </dgm:t>
    </dgm:pt>
    <dgm:pt modelId="{DD359460-0F92-41BC-9218-114A88B51D7A}" type="parTrans" cxnId="{FE1B5269-898D-4048-9319-02A0548A3111}">
      <dgm:prSet/>
      <dgm:spPr/>
      <dgm:t>
        <a:bodyPr/>
        <a:lstStyle/>
        <a:p>
          <a:endParaRPr lang="ru-RU"/>
        </a:p>
      </dgm:t>
    </dgm:pt>
    <dgm:pt modelId="{5B8BCF5B-C5C6-46F4-A013-4B9EE560987F}" type="sibTrans" cxnId="{FE1B5269-898D-4048-9319-02A0548A3111}">
      <dgm:prSet/>
      <dgm:spPr/>
      <dgm:t>
        <a:bodyPr/>
        <a:lstStyle/>
        <a:p>
          <a:endParaRPr lang="ru-RU"/>
        </a:p>
      </dgm:t>
    </dgm:pt>
    <dgm:pt modelId="{1E518D05-0D2F-4978-8137-F790220BA5BF}">
      <dgm:prSet phldrT="[Текст]"/>
      <dgm:spPr/>
      <dgm:t>
        <a:bodyPr/>
        <a:lstStyle/>
        <a:p>
          <a:r>
            <a:rPr lang="ru-RU" dirty="0" smtClean="0"/>
            <a:t>Показать конкретные варианты проведения рефлексии на учебных занятиях</a:t>
          </a:r>
          <a:endParaRPr lang="ru-RU" dirty="0"/>
        </a:p>
      </dgm:t>
    </dgm:pt>
    <dgm:pt modelId="{9245C30E-0D5A-49FE-915B-08F82FA6C34D}" type="parTrans" cxnId="{6AD01FB4-6FD8-4F0E-9A58-264839A876C8}">
      <dgm:prSet/>
      <dgm:spPr/>
      <dgm:t>
        <a:bodyPr/>
        <a:lstStyle/>
        <a:p>
          <a:endParaRPr lang="ru-RU"/>
        </a:p>
      </dgm:t>
    </dgm:pt>
    <dgm:pt modelId="{516CBD39-326B-47F6-9127-E9897FEE7D81}" type="sibTrans" cxnId="{6AD01FB4-6FD8-4F0E-9A58-264839A876C8}">
      <dgm:prSet/>
      <dgm:spPr/>
      <dgm:t>
        <a:bodyPr/>
        <a:lstStyle/>
        <a:p>
          <a:endParaRPr lang="ru-RU"/>
        </a:p>
      </dgm:t>
    </dgm:pt>
    <dgm:pt modelId="{9082BF59-8427-471F-BA55-DDD63EEC0745}" type="pres">
      <dgm:prSet presAssocID="{831CED70-4A9F-43DF-B930-493289D3A75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FFFF65-1DD4-4144-9E9F-09507D34F252}" type="pres">
      <dgm:prSet presAssocID="{F004D3D0-A889-4DAF-9F98-EDEA00A0F134}" presName="composite" presStyleCnt="0"/>
      <dgm:spPr/>
    </dgm:pt>
    <dgm:pt modelId="{DFD62A48-BA19-44F8-A1EF-7DAD09CC14AE}" type="pres">
      <dgm:prSet presAssocID="{F004D3D0-A889-4DAF-9F98-EDEA00A0F13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ECD76-964B-43B6-A15F-B3A7FA2054BE}" type="pres">
      <dgm:prSet presAssocID="{F004D3D0-A889-4DAF-9F98-EDEA00A0F13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45193F-F6C9-4440-9777-6861E5AB583E}" type="pres">
      <dgm:prSet presAssocID="{6B638D8F-9188-4B86-BCE0-AFF1993EC772}" presName="sp" presStyleCnt="0"/>
      <dgm:spPr/>
    </dgm:pt>
    <dgm:pt modelId="{5E59BA92-41E1-43F8-B63C-C25A50BDA8BA}" type="pres">
      <dgm:prSet presAssocID="{2208F09A-8D3A-49AA-AC12-F828A4F45D98}" presName="composite" presStyleCnt="0"/>
      <dgm:spPr/>
    </dgm:pt>
    <dgm:pt modelId="{D859BEEC-1B6C-470D-ABB1-2CADCE554C86}" type="pres">
      <dgm:prSet presAssocID="{2208F09A-8D3A-49AA-AC12-F828A4F45D9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F9FE48-E869-4633-908C-F9F2E285C54C}" type="pres">
      <dgm:prSet presAssocID="{2208F09A-8D3A-49AA-AC12-F828A4F45D9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A21286-CD88-497F-96BF-6BD285F3C057}" type="pres">
      <dgm:prSet presAssocID="{5D427764-9226-44E1-8733-2907F274DE07}" presName="sp" presStyleCnt="0"/>
      <dgm:spPr/>
    </dgm:pt>
    <dgm:pt modelId="{654C5B4C-78C6-4BEC-A1EB-45E2CD8056EE}" type="pres">
      <dgm:prSet presAssocID="{9C35CFE3-49D4-4570-A0A0-6D9636BE9571}" presName="composite" presStyleCnt="0"/>
      <dgm:spPr/>
    </dgm:pt>
    <dgm:pt modelId="{335FE703-4432-47FA-8A21-835FB5A10E5B}" type="pres">
      <dgm:prSet presAssocID="{9C35CFE3-49D4-4570-A0A0-6D9636BE957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EC58B6-6345-45EC-836C-F7BF1B5D231A}" type="pres">
      <dgm:prSet presAssocID="{9C35CFE3-49D4-4570-A0A0-6D9636BE957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1B5269-898D-4048-9319-02A0548A3111}" srcId="{831CED70-4A9F-43DF-B930-493289D3A757}" destId="{9C35CFE3-49D4-4570-A0A0-6D9636BE9571}" srcOrd="2" destOrd="0" parTransId="{DD359460-0F92-41BC-9218-114A88B51D7A}" sibTransId="{5B8BCF5B-C5C6-46F4-A013-4B9EE560987F}"/>
    <dgm:cxn modelId="{C64750D8-9CFA-4D81-AA3C-4B405F5AFD71}" srcId="{F004D3D0-A889-4DAF-9F98-EDEA00A0F134}" destId="{8C776B4D-E206-4606-847A-68B8F1A2D7B2}" srcOrd="0" destOrd="0" parTransId="{8C896495-8EAE-4761-9729-8256F670CCD7}" sibTransId="{8B6AE8B4-EEFD-4271-AC66-97ADA8CD88E8}"/>
    <dgm:cxn modelId="{88ABD134-41BC-438A-91F3-4C779B9D36B9}" srcId="{831CED70-4A9F-43DF-B930-493289D3A757}" destId="{2208F09A-8D3A-49AA-AC12-F828A4F45D98}" srcOrd="1" destOrd="0" parTransId="{90780D7B-C9B1-44A9-A2F3-2EE006C5BD66}" sibTransId="{5D427764-9226-44E1-8733-2907F274DE07}"/>
    <dgm:cxn modelId="{1959EB52-BED3-4FD7-95BA-EB703C5650C3}" type="presOf" srcId="{2208F09A-8D3A-49AA-AC12-F828A4F45D98}" destId="{D859BEEC-1B6C-470D-ABB1-2CADCE554C86}" srcOrd="0" destOrd="0" presId="urn:microsoft.com/office/officeart/2005/8/layout/chevron2"/>
    <dgm:cxn modelId="{CFDA8625-D3C8-4F9A-A10B-322F24DAB428}" type="presOf" srcId="{1E518D05-0D2F-4978-8137-F790220BA5BF}" destId="{FBEC58B6-6345-45EC-836C-F7BF1B5D231A}" srcOrd="0" destOrd="0" presId="urn:microsoft.com/office/officeart/2005/8/layout/chevron2"/>
    <dgm:cxn modelId="{0E39F626-F459-4AA4-8284-26446710B991}" type="presOf" srcId="{9C35CFE3-49D4-4570-A0A0-6D9636BE9571}" destId="{335FE703-4432-47FA-8A21-835FB5A10E5B}" srcOrd="0" destOrd="0" presId="urn:microsoft.com/office/officeart/2005/8/layout/chevron2"/>
    <dgm:cxn modelId="{1F50FD12-2CA3-4749-9A4E-6817D4D17390}" type="presOf" srcId="{8C776B4D-E206-4606-847A-68B8F1A2D7B2}" destId="{A19ECD76-964B-43B6-A15F-B3A7FA2054BE}" srcOrd="0" destOrd="0" presId="urn:microsoft.com/office/officeart/2005/8/layout/chevron2"/>
    <dgm:cxn modelId="{D64DAF7B-3AE3-4BC4-818F-C22671F91886}" type="presOf" srcId="{F004D3D0-A889-4DAF-9F98-EDEA00A0F134}" destId="{DFD62A48-BA19-44F8-A1EF-7DAD09CC14AE}" srcOrd="0" destOrd="0" presId="urn:microsoft.com/office/officeart/2005/8/layout/chevron2"/>
    <dgm:cxn modelId="{B6F7F4C1-AA2C-41AF-8C1D-4070D4468528}" type="presOf" srcId="{E04042CC-8B82-4930-9F29-5100B58DDCD1}" destId="{EFF9FE48-E869-4633-908C-F9F2E285C54C}" srcOrd="0" destOrd="0" presId="urn:microsoft.com/office/officeart/2005/8/layout/chevron2"/>
    <dgm:cxn modelId="{6AD01FB4-6FD8-4F0E-9A58-264839A876C8}" srcId="{9C35CFE3-49D4-4570-A0A0-6D9636BE9571}" destId="{1E518D05-0D2F-4978-8137-F790220BA5BF}" srcOrd="0" destOrd="0" parTransId="{9245C30E-0D5A-49FE-915B-08F82FA6C34D}" sibTransId="{516CBD39-326B-47F6-9127-E9897FEE7D81}"/>
    <dgm:cxn modelId="{958499D4-E16E-4460-B3D1-4FE6DD825ECA}" type="presOf" srcId="{831CED70-4A9F-43DF-B930-493289D3A757}" destId="{9082BF59-8427-471F-BA55-DDD63EEC0745}" srcOrd="0" destOrd="0" presId="urn:microsoft.com/office/officeart/2005/8/layout/chevron2"/>
    <dgm:cxn modelId="{C2CE3CB2-E11C-4615-B676-D73FE6C91055}" srcId="{2208F09A-8D3A-49AA-AC12-F828A4F45D98}" destId="{E04042CC-8B82-4930-9F29-5100B58DDCD1}" srcOrd="0" destOrd="0" parTransId="{6E64AFFA-B8DE-4C60-A1B0-891335A77F5D}" sibTransId="{E50CD97C-A649-4DA0-923F-211103FAF031}"/>
    <dgm:cxn modelId="{0A26DA70-8125-470E-8A56-EC2A5141B34D}" srcId="{831CED70-4A9F-43DF-B930-493289D3A757}" destId="{F004D3D0-A889-4DAF-9F98-EDEA00A0F134}" srcOrd="0" destOrd="0" parTransId="{A12BA100-8518-40C3-9938-61C7B1E92BA6}" sibTransId="{6B638D8F-9188-4B86-BCE0-AFF1993EC772}"/>
    <dgm:cxn modelId="{62E81B08-DC45-4109-B073-8F7E1B014D33}" type="presParOf" srcId="{9082BF59-8427-471F-BA55-DDD63EEC0745}" destId="{AFFFFF65-1DD4-4144-9E9F-09507D34F252}" srcOrd="0" destOrd="0" presId="urn:microsoft.com/office/officeart/2005/8/layout/chevron2"/>
    <dgm:cxn modelId="{8E81EE66-49D7-4DB8-A4A8-0CD32E677434}" type="presParOf" srcId="{AFFFFF65-1DD4-4144-9E9F-09507D34F252}" destId="{DFD62A48-BA19-44F8-A1EF-7DAD09CC14AE}" srcOrd="0" destOrd="0" presId="urn:microsoft.com/office/officeart/2005/8/layout/chevron2"/>
    <dgm:cxn modelId="{5AC02357-1602-47CF-9331-09DDEF015AF6}" type="presParOf" srcId="{AFFFFF65-1DD4-4144-9E9F-09507D34F252}" destId="{A19ECD76-964B-43B6-A15F-B3A7FA2054BE}" srcOrd="1" destOrd="0" presId="urn:microsoft.com/office/officeart/2005/8/layout/chevron2"/>
    <dgm:cxn modelId="{190DB16F-CC76-4B7F-8B7F-ED3FF175A33D}" type="presParOf" srcId="{9082BF59-8427-471F-BA55-DDD63EEC0745}" destId="{7245193F-F6C9-4440-9777-6861E5AB583E}" srcOrd="1" destOrd="0" presId="urn:microsoft.com/office/officeart/2005/8/layout/chevron2"/>
    <dgm:cxn modelId="{3455A33E-52E6-4C43-9BD2-0C848674BA37}" type="presParOf" srcId="{9082BF59-8427-471F-BA55-DDD63EEC0745}" destId="{5E59BA92-41E1-43F8-B63C-C25A50BDA8BA}" srcOrd="2" destOrd="0" presId="urn:microsoft.com/office/officeart/2005/8/layout/chevron2"/>
    <dgm:cxn modelId="{1FA713FD-6233-4D4A-A1EB-382B6A8CFA39}" type="presParOf" srcId="{5E59BA92-41E1-43F8-B63C-C25A50BDA8BA}" destId="{D859BEEC-1B6C-470D-ABB1-2CADCE554C86}" srcOrd="0" destOrd="0" presId="urn:microsoft.com/office/officeart/2005/8/layout/chevron2"/>
    <dgm:cxn modelId="{87DCB75E-33F6-4213-970E-8DFE59E55B79}" type="presParOf" srcId="{5E59BA92-41E1-43F8-B63C-C25A50BDA8BA}" destId="{EFF9FE48-E869-4633-908C-F9F2E285C54C}" srcOrd="1" destOrd="0" presId="urn:microsoft.com/office/officeart/2005/8/layout/chevron2"/>
    <dgm:cxn modelId="{4F7159D9-4A0A-4D32-B155-2CB02D26BA72}" type="presParOf" srcId="{9082BF59-8427-471F-BA55-DDD63EEC0745}" destId="{A8A21286-CD88-497F-96BF-6BD285F3C057}" srcOrd="3" destOrd="0" presId="urn:microsoft.com/office/officeart/2005/8/layout/chevron2"/>
    <dgm:cxn modelId="{C00CBD07-40EE-4D87-BB89-C0A50B922C67}" type="presParOf" srcId="{9082BF59-8427-471F-BA55-DDD63EEC0745}" destId="{654C5B4C-78C6-4BEC-A1EB-45E2CD8056EE}" srcOrd="4" destOrd="0" presId="urn:microsoft.com/office/officeart/2005/8/layout/chevron2"/>
    <dgm:cxn modelId="{7A034310-7500-4C8A-B21C-4C51FBE86AF5}" type="presParOf" srcId="{654C5B4C-78C6-4BEC-A1EB-45E2CD8056EE}" destId="{335FE703-4432-47FA-8A21-835FB5A10E5B}" srcOrd="0" destOrd="0" presId="urn:microsoft.com/office/officeart/2005/8/layout/chevron2"/>
    <dgm:cxn modelId="{8AD38818-1C50-4BD9-BBB6-891E4B97BAC2}" type="presParOf" srcId="{654C5B4C-78C6-4BEC-A1EB-45E2CD8056EE}" destId="{FBEC58B6-6345-45EC-836C-F7BF1B5D231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919783-2B5A-4DA2-8A24-A48E55450AA9}" type="doc">
      <dgm:prSet loTypeId="urn:microsoft.com/office/officeart/2005/8/layout/radial4" loCatId="relationship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502FC467-8B8E-4A74-87B1-B5E26A3F5487}">
      <dgm:prSet phldrT="[Текст]" custT="1"/>
      <dgm:spPr/>
      <dgm:t>
        <a:bodyPr/>
        <a:lstStyle/>
        <a:p>
          <a:r>
            <a:rPr lang="ru-RU" sz="2000" b="1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Рефлексивные умения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CA48011-277C-4567-B760-7958833C04B7}" type="parTrans" cxnId="{B425E5A4-2554-4CFE-9747-BEEF18F75CAF}">
      <dgm:prSet/>
      <dgm:spPr/>
      <dgm:t>
        <a:bodyPr/>
        <a:lstStyle/>
        <a:p>
          <a:endParaRPr lang="ru-RU"/>
        </a:p>
      </dgm:t>
    </dgm:pt>
    <dgm:pt modelId="{7F97D00E-644A-4B8E-9423-865707E92FF8}" type="sibTrans" cxnId="{B425E5A4-2554-4CFE-9747-BEEF18F75CAF}">
      <dgm:prSet/>
      <dgm:spPr/>
      <dgm:t>
        <a:bodyPr/>
        <a:lstStyle/>
        <a:p>
          <a:endParaRPr lang="ru-RU"/>
        </a:p>
      </dgm:t>
    </dgm:pt>
    <dgm:pt modelId="{E5BE53A2-A382-41AF-92DB-5E05AA8AB9D3}">
      <dgm:prSet phldrT="[Текст]" custT="1"/>
      <dgm:spPr/>
      <dgm:t>
        <a:bodyPr/>
        <a:lstStyle/>
        <a:p>
          <a:r>
            <a:rPr lang="ru-RU" sz="2400" b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Само-сознание</a:t>
          </a:r>
          <a:endParaRPr lang="ru-RU" sz="2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C39A35-DDCF-405E-BB61-E448FAC01E32}" type="parTrans" cxnId="{91939E9F-13E1-4B6E-BDDF-CBED337312B7}">
      <dgm:prSet/>
      <dgm:spPr/>
      <dgm:t>
        <a:bodyPr/>
        <a:lstStyle/>
        <a:p>
          <a:endParaRPr lang="ru-RU"/>
        </a:p>
      </dgm:t>
    </dgm:pt>
    <dgm:pt modelId="{1C779737-AC11-448D-B029-929D3EC8F643}" type="sibTrans" cxnId="{91939E9F-13E1-4B6E-BDDF-CBED337312B7}">
      <dgm:prSet/>
      <dgm:spPr/>
      <dgm:t>
        <a:bodyPr/>
        <a:lstStyle/>
        <a:p>
          <a:endParaRPr lang="ru-RU"/>
        </a:p>
      </dgm:t>
    </dgm:pt>
    <dgm:pt modelId="{45B31E76-8F6D-40D5-926F-D8494599E3B4}">
      <dgm:prSet phldrT="[Текст]" custT="1"/>
      <dgm:spPr/>
      <dgm:t>
        <a:bodyPr/>
        <a:lstStyle/>
        <a:p>
          <a:r>
            <a:rPr lang="ru-RU" sz="2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Само-наблюдение</a:t>
          </a:r>
          <a:endParaRPr lang="ru-RU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55FF0FD-7A14-4921-A17D-E34A9029B466}" type="parTrans" cxnId="{DCD24B91-111E-4769-9DF9-1129CBC3868D}">
      <dgm:prSet/>
      <dgm:spPr/>
      <dgm:t>
        <a:bodyPr/>
        <a:lstStyle/>
        <a:p>
          <a:endParaRPr lang="ru-RU"/>
        </a:p>
      </dgm:t>
    </dgm:pt>
    <dgm:pt modelId="{E86393C1-B0F6-41EE-A74E-BAC30124587E}" type="sibTrans" cxnId="{DCD24B91-111E-4769-9DF9-1129CBC3868D}">
      <dgm:prSet/>
      <dgm:spPr/>
      <dgm:t>
        <a:bodyPr/>
        <a:lstStyle/>
        <a:p>
          <a:endParaRPr lang="ru-RU"/>
        </a:p>
      </dgm:t>
    </dgm:pt>
    <dgm:pt modelId="{FBF078D5-1542-42ED-9255-3FF8FD40CADC}">
      <dgm:prSet phldrT="[Текст]" custT="1"/>
      <dgm:spPr/>
      <dgm:t>
        <a:bodyPr/>
        <a:lstStyle/>
        <a:p>
          <a:r>
            <a:rPr lang="ru-RU" sz="2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Само-познание</a:t>
          </a:r>
          <a:endParaRPr lang="ru-RU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4916D4D-72E6-4684-BCAA-DC73F6887D93}" type="parTrans" cxnId="{38680ACC-E093-4834-826B-54D997A89AA3}">
      <dgm:prSet/>
      <dgm:spPr/>
      <dgm:t>
        <a:bodyPr/>
        <a:lstStyle/>
        <a:p>
          <a:endParaRPr lang="ru-RU"/>
        </a:p>
      </dgm:t>
    </dgm:pt>
    <dgm:pt modelId="{651085A1-4D80-48FB-B682-920949274E8E}" type="sibTrans" cxnId="{38680ACC-E093-4834-826B-54D997A89AA3}">
      <dgm:prSet/>
      <dgm:spPr/>
      <dgm:t>
        <a:bodyPr/>
        <a:lstStyle/>
        <a:p>
          <a:endParaRPr lang="ru-RU"/>
        </a:p>
      </dgm:t>
    </dgm:pt>
    <dgm:pt modelId="{471E5AB4-4F16-441A-8A30-4BDCF877CE18}">
      <dgm:prSet phldrT="[Текст]" custT="1"/>
      <dgm:spPr/>
      <dgm:t>
        <a:bodyPr/>
        <a:lstStyle/>
        <a:p>
          <a:r>
            <a:rPr lang="ru-RU" sz="2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Само-анализ</a:t>
          </a:r>
          <a:endParaRPr lang="ru-RU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A240192-A9EE-44CC-9C13-70E695FB904F}" type="parTrans" cxnId="{2988A3C0-6480-4C76-896B-6400F4677FA0}">
      <dgm:prSet/>
      <dgm:spPr/>
      <dgm:t>
        <a:bodyPr/>
        <a:lstStyle/>
        <a:p>
          <a:endParaRPr lang="ru-RU"/>
        </a:p>
      </dgm:t>
    </dgm:pt>
    <dgm:pt modelId="{136AD387-A9FF-4491-AFBC-1CBCE43C9C3E}" type="sibTrans" cxnId="{2988A3C0-6480-4C76-896B-6400F4677FA0}">
      <dgm:prSet/>
      <dgm:spPr/>
      <dgm:t>
        <a:bodyPr/>
        <a:lstStyle/>
        <a:p>
          <a:endParaRPr lang="ru-RU"/>
        </a:p>
      </dgm:t>
    </dgm:pt>
    <dgm:pt modelId="{B35DDBF9-E22F-4220-8F56-8C9E32825236}">
      <dgm:prSet phldrT="[Текст]" custT="1"/>
      <dgm:spPr/>
      <dgm:t>
        <a:bodyPr/>
        <a:lstStyle/>
        <a:p>
          <a:r>
            <a:rPr lang="ru-RU" sz="2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Само-контроль</a:t>
          </a:r>
          <a:endParaRPr lang="ru-RU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11A5E6-A626-4328-B6B7-0D2618228F46}" type="parTrans" cxnId="{1F62E227-BC68-4D79-8F55-0902F5994E2E}">
      <dgm:prSet/>
      <dgm:spPr/>
      <dgm:t>
        <a:bodyPr/>
        <a:lstStyle/>
        <a:p>
          <a:endParaRPr lang="ru-RU"/>
        </a:p>
      </dgm:t>
    </dgm:pt>
    <dgm:pt modelId="{3B35CAED-2A9F-42BE-AC39-A33181F3DC75}" type="sibTrans" cxnId="{1F62E227-BC68-4D79-8F55-0902F5994E2E}">
      <dgm:prSet/>
      <dgm:spPr/>
      <dgm:t>
        <a:bodyPr/>
        <a:lstStyle/>
        <a:p>
          <a:endParaRPr lang="ru-RU"/>
        </a:p>
      </dgm:t>
    </dgm:pt>
    <dgm:pt modelId="{CCFE1E56-3905-4547-9D26-09C1AD008BBE}">
      <dgm:prSet phldrT="[Текст]" custT="1"/>
      <dgm:spPr/>
      <dgm:t>
        <a:bodyPr/>
        <a:lstStyle/>
        <a:p>
          <a:r>
            <a: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Само-коррекция</a:t>
          </a:r>
          <a:endParaRPr lang="ru-RU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6471A45-2DA2-47CD-99EC-E21C852C6D46}" type="parTrans" cxnId="{6F2821D0-D9A4-4DA9-898B-98199F622CD5}">
      <dgm:prSet/>
      <dgm:spPr/>
      <dgm:t>
        <a:bodyPr/>
        <a:lstStyle/>
        <a:p>
          <a:endParaRPr lang="ru-RU"/>
        </a:p>
      </dgm:t>
    </dgm:pt>
    <dgm:pt modelId="{E3A197C2-5FC5-41FC-A590-B77093D3BEA5}" type="sibTrans" cxnId="{6F2821D0-D9A4-4DA9-898B-98199F622CD5}">
      <dgm:prSet/>
      <dgm:spPr/>
      <dgm:t>
        <a:bodyPr/>
        <a:lstStyle/>
        <a:p>
          <a:endParaRPr lang="ru-RU"/>
        </a:p>
      </dgm:t>
    </dgm:pt>
    <dgm:pt modelId="{2C856484-9320-4BDC-AD44-3454F7D6F7A4}" type="pres">
      <dgm:prSet presAssocID="{63919783-2B5A-4DA2-8A24-A48E55450AA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A2BEC4-8072-452F-8FED-690503BA5EE9}" type="pres">
      <dgm:prSet presAssocID="{502FC467-8B8E-4A74-87B1-B5E26A3F5487}" presName="centerShape" presStyleLbl="node0" presStyleIdx="0" presStyleCnt="1" custScaleX="110669" custScaleY="115563"/>
      <dgm:spPr/>
      <dgm:t>
        <a:bodyPr/>
        <a:lstStyle/>
        <a:p>
          <a:endParaRPr lang="ru-RU"/>
        </a:p>
      </dgm:t>
    </dgm:pt>
    <dgm:pt modelId="{1D76AAF9-A223-4205-9256-9E0AF5D5C273}" type="pres">
      <dgm:prSet presAssocID="{E7C39A35-DDCF-405E-BB61-E448FAC01E32}" presName="parTrans" presStyleLbl="bgSibTrans2D1" presStyleIdx="0" presStyleCnt="6"/>
      <dgm:spPr/>
      <dgm:t>
        <a:bodyPr/>
        <a:lstStyle/>
        <a:p>
          <a:endParaRPr lang="ru-RU"/>
        </a:p>
      </dgm:t>
    </dgm:pt>
    <dgm:pt modelId="{DDD4E123-93C5-4255-80C2-2F1101DF689C}" type="pres">
      <dgm:prSet presAssocID="{E5BE53A2-A382-41AF-92DB-5E05AA8AB9D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D7A8D-F58F-4B07-9C2D-98469DB41328}" type="pres">
      <dgm:prSet presAssocID="{A55FF0FD-7A14-4921-A17D-E34A9029B466}" presName="parTrans" presStyleLbl="bgSibTrans2D1" presStyleIdx="1" presStyleCnt="6"/>
      <dgm:spPr/>
      <dgm:t>
        <a:bodyPr/>
        <a:lstStyle/>
        <a:p>
          <a:endParaRPr lang="ru-RU"/>
        </a:p>
      </dgm:t>
    </dgm:pt>
    <dgm:pt modelId="{E09881F9-6393-4A77-8EF0-C848390A677C}" type="pres">
      <dgm:prSet presAssocID="{45B31E76-8F6D-40D5-926F-D8494599E3B4}" presName="node" presStyleLbl="node1" presStyleIdx="1" presStyleCnt="6" custScaleX="1208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49211-0CAD-4840-8823-44A4CAAD4CAF}" type="pres">
      <dgm:prSet presAssocID="{A4916D4D-72E6-4684-BCAA-DC73F6887D93}" presName="parTrans" presStyleLbl="bgSibTrans2D1" presStyleIdx="2" presStyleCnt="6"/>
      <dgm:spPr/>
      <dgm:t>
        <a:bodyPr/>
        <a:lstStyle/>
        <a:p>
          <a:endParaRPr lang="ru-RU"/>
        </a:p>
      </dgm:t>
    </dgm:pt>
    <dgm:pt modelId="{4465B0B0-DB25-468E-BE2F-50B485628A74}" type="pres">
      <dgm:prSet presAssocID="{FBF078D5-1542-42ED-9255-3FF8FD40CAD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F5E82E-39E4-4CB4-81C7-190225CF0127}" type="pres">
      <dgm:prSet presAssocID="{2A240192-A9EE-44CC-9C13-70E695FB904F}" presName="parTrans" presStyleLbl="bgSibTrans2D1" presStyleIdx="3" presStyleCnt="6"/>
      <dgm:spPr/>
      <dgm:t>
        <a:bodyPr/>
        <a:lstStyle/>
        <a:p>
          <a:endParaRPr lang="ru-RU"/>
        </a:p>
      </dgm:t>
    </dgm:pt>
    <dgm:pt modelId="{64D89D03-9C56-4CAE-8C05-0D5DDC680E30}" type="pres">
      <dgm:prSet presAssocID="{471E5AB4-4F16-441A-8A30-4BDCF877CE1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26FB9E-0253-4451-8145-C3BBB1F96831}" type="pres">
      <dgm:prSet presAssocID="{B311A5E6-A626-4328-B6B7-0D2618228F46}" presName="parTrans" presStyleLbl="bgSibTrans2D1" presStyleIdx="4" presStyleCnt="6"/>
      <dgm:spPr/>
      <dgm:t>
        <a:bodyPr/>
        <a:lstStyle/>
        <a:p>
          <a:endParaRPr lang="ru-RU"/>
        </a:p>
      </dgm:t>
    </dgm:pt>
    <dgm:pt modelId="{0D1C7E69-B374-44E8-B252-0F97D2EB8053}" type="pres">
      <dgm:prSet presAssocID="{B35DDBF9-E22F-4220-8F56-8C9E3282523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48F09E-0B2F-4695-8804-9F035B9528C0}" type="pres">
      <dgm:prSet presAssocID="{16471A45-2DA2-47CD-99EC-E21C852C6D46}" presName="parTrans" presStyleLbl="bgSibTrans2D1" presStyleIdx="5" presStyleCnt="6"/>
      <dgm:spPr/>
      <dgm:t>
        <a:bodyPr/>
        <a:lstStyle/>
        <a:p>
          <a:endParaRPr lang="ru-RU"/>
        </a:p>
      </dgm:t>
    </dgm:pt>
    <dgm:pt modelId="{BD165F2E-1F06-481B-854D-F7BE3A1BB980}" type="pres">
      <dgm:prSet presAssocID="{CCFE1E56-3905-4547-9D26-09C1AD008BB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2821D0-D9A4-4DA9-898B-98199F622CD5}" srcId="{502FC467-8B8E-4A74-87B1-B5E26A3F5487}" destId="{CCFE1E56-3905-4547-9D26-09C1AD008BBE}" srcOrd="5" destOrd="0" parTransId="{16471A45-2DA2-47CD-99EC-E21C852C6D46}" sibTransId="{E3A197C2-5FC5-41FC-A590-B77093D3BEA5}"/>
    <dgm:cxn modelId="{5376D14F-BFC5-4C4A-BDFD-C019283FB224}" type="presOf" srcId="{E5BE53A2-A382-41AF-92DB-5E05AA8AB9D3}" destId="{DDD4E123-93C5-4255-80C2-2F1101DF689C}" srcOrd="0" destOrd="0" presId="urn:microsoft.com/office/officeart/2005/8/layout/radial4"/>
    <dgm:cxn modelId="{2988A3C0-6480-4C76-896B-6400F4677FA0}" srcId="{502FC467-8B8E-4A74-87B1-B5E26A3F5487}" destId="{471E5AB4-4F16-441A-8A30-4BDCF877CE18}" srcOrd="3" destOrd="0" parTransId="{2A240192-A9EE-44CC-9C13-70E695FB904F}" sibTransId="{136AD387-A9FF-4491-AFBC-1CBCE43C9C3E}"/>
    <dgm:cxn modelId="{1F62E227-BC68-4D79-8F55-0902F5994E2E}" srcId="{502FC467-8B8E-4A74-87B1-B5E26A3F5487}" destId="{B35DDBF9-E22F-4220-8F56-8C9E32825236}" srcOrd="4" destOrd="0" parTransId="{B311A5E6-A626-4328-B6B7-0D2618228F46}" sibTransId="{3B35CAED-2A9F-42BE-AC39-A33181F3DC75}"/>
    <dgm:cxn modelId="{E75DAB91-DF07-4EFE-AA1E-062651967518}" type="presOf" srcId="{502FC467-8B8E-4A74-87B1-B5E26A3F5487}" destId="{CFA2BEC4-8072-452F-8FED-690503BA5EE9}" srcOrd="0" destOrd="0" presId="urn:microsoft.com/office/officeart/2005/8/layout/radial4"/>
    <dgm:cxn modelId="{5CF8389D-747F-41EA-9B28-ABCE4D658613}" type="presOf" srcId="{B311A5E6-A626-4328-B6B7-0D2618228F46}" destId="{E326FB9E-0253-4451-8145-C3BBB1F96831}" srcOrd="0" destOrd="0" presId="urn:microsoft.com/office/officeart/2005/8/layout/radial4"/>
    <dgm:cxn modelId="{C9824885-A3F8-4C09-A32B-67403661F33E}" type="presOf" srcId="{CCFE1E56-3905-4547-9D26-09C1AD008BBE}" destId="{BD165F2E-1F06-481B-854D-F7BE3A1BB980}" srcOrd="0" destOrd="0" presId="urn:microsoft.com/office/officeart/2005/8/layout/radial4"/>
    <dgm:cxn modelId="{B425E5A4-2554-4CFE-9747-BEEF18F75CAF}" srcId="{63919783-2B5A-4DA2-8A24-A48E55450AA9}" destId="{502FC467-8B8E-4A74-87B1-B5E26A3F5487}" srcOrd="0" destOrd="0" parTransId="{ACA48011-277C-4567-B760-7958833C04B7}" sibTransId="{7F97D00E-644A-4B8E-9423-865707E92FF8}"/>
    <dgm:cxn modelId="{E49BC74D-EC10-46B0-AA34-A9D966A3FBE7}" type="presOf" srcId="{E7C39A35-DDCF-405E-BB61-E448FAC01E32}" destId="{1D76AAF9-A223-4205-9256-9E0AF5D5C273}" srcOrd="0" destOrd="0" presId="urn:microsoft.com/office/officeart/2005/8/layout/radial4"/>
    <dgm:cxn modelId="{3329003F-E827-4D82-9A3C-00A373CCD2F0}" type="presOf" srcId="{2A240192-A9EE-44CC-9C13-70E695FB904F}" destId="{50F5E82E-39E4-4CB4-81C7-190225CF0127}" srcOrd="0" destOrd="0" presId="urn:microsoft.com/office/officeart/2005/8/layout/radial4"/>
    <dgm:cxn modelId="{91939E9F-13E1-4B6E-BDDF-CBED337312B7}" srcId="{502FC467-8B8E-4A74-87B1-B5E26A3F5487}" destId="{E5BE53A2-A382-41AF-92DB-5E05AA8AB9D3}" srcOrd="0" destOrd="0" parTransId="{E7C39A35-DDCF-405E-BB61-E448FAC01E32}" sibTransId="{1C779737-AC11-448D-B029-929D3EC8F643}"/>
    <dgm:cxn modelId="{E4589A0F-89AE-422F-A7BA-645BD46AA1D1}" type="presOf" srcId="{63919783-2B5A-4DA2-8A24-A48E55450AA9}" destId="{2C856484-9320-4BDC-AD44-3454F7D6F7A4}" srcOrd="0" destOrd="0" presId="urn:microsoft.com/office/officeart/2005/8/layout/radial4"/>
    <dgm:cxn modelId="{8CE16BA5-01A3-4540-A705-58ADC665B55B}" type="presOf" srcId="{471E5AB4-4F16-441A-8A30-4BDCF877CE18}" destId="{64D89D03-9C56-4CAE-8C05-0D5DDC680E30}" srcOrd="0" destOrd="0" presId="urn:microsoft.com/office/officeart/2005/8/layout/radial4"/>
    <dgm:cxn modelId="{0FC78CDB-277A-404C-ADF1-5332DBE9E539}" type="presOf" srcId="{16471A45-2DA2-47CD-99EC-E21C852C6D46}" destId="{7D48F09E-0B2F-4695-8804-9F035B9528C0}" srcOrd="0" destOrd="0" presId="urn:microsoft.com/office/officeart/2005/8/layout/radial4"/>
    <dgm:cxn modelId="{0BE4489B-FB0D-4B25-8595-46689D35FD0B}" type="presOf" srcId="{A4916D4D-72E6-4684-BCAA-DC73F6887D93}" destId="{E4049211-0CAD-4840-8823-44A4CAAD4CAF}" srcOrd="0" destOrd="0" presId="urn:microsoft.com/office/officeart/2005/8/layout/radial4"/>
    <dgm:cxn modelId="{E5177386-5ABC-4992-BFE2-AC2A5FF8356B}" type="presOf" srcId="{B35DDBF9-E22F-4220-8F56-8C9E32825236}" destId="{0D1C7E69-B374-44E8-B252-0F97D2EB8053}" srcOrd="0" destOrd="0" presId="urn:microsoft.com/office/officeart/2005/8/layout/radial4"/>
    <dgm:cxn modelId="{EDF0639B-4F1D-4DCA-8C08-A31620134938}" type="presOf" srcId="{45B31E76-8F6D-40D5-926F-D8494599E3B4}" destId="{E09881F9-6393-4A77-8EF0-C848390A677C}" srcOrd="0" destOrd="0" presId="urn:microsoft.com/office/officeart/2005/8/layout/radial4"/>
    <dgm:cxn modelId="{4AF63D05-0E63-4256-9E3B-D8E7CD4071C5}" type="presOf" srcId="{A55FF0FD-7A14-4921-A17D-E34A9029B466}" destId="{EA2D7A8D-F58F-4B07-9C2D-98469DB41328}" srcOrd="0" destOrd="0" presId="urn:microsoft.com/office/officeart/2005/8/layout/radial4"/>
    <dgm:cxn modelId="{DCD24B91-111E-4769-9DF9-1129CBC3868D}" srcId="{502FC467-8B8E-4A74-87B1-B5E26A3F5487}" destId="{45B31E76-8F6D-40D5-926F-D8494599E3B4}" srcOrd="1" destOrd="0" parTransId="{A55FF0FD-7A14-4921-A17D-E34A9029B466}" sibTransId="{E86393C1-B0F6-41EE-A74E-BAC30124587E}"/>
    <dgm:cxn modelId="{D4D11015-6578-43C7-BC6B-F4BB46B1C6E0}" type="presOf" srcId="{FBF078D5-1542-42ED-9255-3FF8FD40CADC}" destId="{4465B0B0-DB25-468E-BE2F-50B485628A74}" srcOrd="0" destOrd="0" presId="urn:microsoft.com/office/officeart/2005/8/layout/radial4"/>
    <dgm:cxn modelId="{38680ACC-E093-4834-826B-54D997A89AA3}" srcId="{502FC467-8B8E-4A74-87B1-B5E26A3F5487}" destId="{FBF078D5-1542-42ED-9255-3FF8FD40CADC}" srcOrd="2" destOrd="0" parTransId="{A4916D4D-72E6-4684-BCAA-DC73F6887D93}" sibTransId="{651085A1-4D80-48FB-B682-920949274E8E}"/>
    <dgm:cxn modelId="{A993C761-8DDF-46D1-BC3C-82E744B6D7CE}" type="presParOf" srcId="{2C856484-9320-4BDC-AD44-3454F7D6F7A4}" destId="{CFA2BEC4-8072-452F-8FED-690503BA5EE9}" srcOrd="0" destOrd="0" presId="urn:microsoft.com/office/officeart/2005/8/layout/radial4"/>
    <dgm:cxn modelId="{900939C9-486D-475A-B8BA-A410CD808532}" type="presParOf" srcId="{2C856484-9320-4BDC-AD44-3454F7D6F7A4}" destId="{1D76AAF9-A223-4205-9256-9E0AF5D5C273}" srcOrd="1" destOrd="0" presId="urn:microsoft.com/office/officeart/2005/8/layout/radial4"/>
    <dgm:cxn modelId="{3196DCED-8758-4CB4-9114-12F5602B3746}" type="presParOf" srcId="{2C856484-9320-4BDC-AD44-3454F7D6F7A4}" destId="{DDD4E123-93C5-4255-80C2-2F1101DF689C}" srcOrd="2" destOrd="0" presId="urn:microsoft.com/office/officeart/2005/8/layout/radial4"/>
    <dgm:cxn modelId="{8BC640B9-B640-455A-898A-544635CB626A}" type="presParOf" srcId="{2C856484-9320-4BDC-AD44-3454F7D6F7A4}" destId="{EA2D7A8D-F58F-4B07-9C2D-98469DB41328}" srcOrd="3" destOrd="0" presId="urn:microsoft.com/office/officeart/2005/8/layout/radial4"/>
    <dgm:cxn modelId="{A7BBE278-AADB-4653-B09F-356DE9D6134E}" type="presParOf" srcId="{2C856484-9320-4BDC-AD44-3454F7D6F7A4}" destId="{E09881F9-6393-4A77-8EF0-C848390A677C}" srcOrd="4" destOrd="0" presId="urn:microsoft.com/office/officeart/2005/8/layout/radial4"/>
    <dgm:cxn modelId="{297876E0-F42D-4A15-8AE2-F64E4C251154}" type="presParOf" srcId="{2C856484-9320-4BDC-AD44-3454F7D6F7A4}" destId="{E4049211-0CAD-4840-8823-44A4CAAD4CAF}" srcOrd="5" destOrd="0" presId="urn:microsoft.com/office/officeart/2005/8/layout/radial4"/>
    <dgm:cxn modelId="{88CA6ED1-84F9-4834-91DB-D6D94904D2C7}" type="presParOf" srcId="{2C856484-9320-4BDC-AD44-3454F7D6F7A4}" destId="{4465B0B0-DB25-468E-BE2F-50B485628A74}" srcOrd="6" destOrd="0" presId="urn:microsoft.com/office/officeart/2005/8/layout/radial4"/>
    <dgm:cxn modelId="{0A5D9282-40C2-4197-BE95-CC09D0429440}" type="presParOf" srcId="{2C856484-9320-4BDC-AD44-3454F7D6F7A4}" destId="{50F5E82E-39E4-4CB4-81C7-190225CF0127}" srcOrd="7" destOrd="0" presId="urn:microsoft.com/office/officeart/2005/8/layout/radial4"/>
    <dgm:cxn modelId="{AFE1E589-4A2E-4667-BD19-DABF2CB13477}" type="presParOf" srcId="{2C856484-9320-4BDC-AD44-3454F7D6F7A4}" destId="{64D89D03-9C56-4CAE-8C05-0D5DDC680E30}" srcOrd="8" destOrd="0" presId="urn:microsoft.com/office/officeart/2005/8/layout/radial4"/>
    <dgm:cxn modelId="{5F677952-87C5-4B52-AAF8-028F7B744439}" type="presParOf" srcId="{2C856484-9320-4BDC-AD44-3454F7D6F7A4}" destId="{E326FB9E-0253-4451-8145-C3BBB1F96831}" srcOrd="9" destOrd="0" presId="urn:microsoft.com/office/officeart/2005/8/layout/radial4"/>
    <dgm:cxn modelId="{0F161890-54BD-4B52-BF6E-E7534BA3A575}" type="presParOf" srcId="{2C856484-9320-4BDC-AD44-3454F7D6F7A4}" destId="{0D1C7E69-B374-44E8-B252-0F97D2EB8053}" srcOrd="10" destOrd="0" presId="urn:microsoft.com/office/officeart/2005/8/layout/radial4"/>
    <dgm:cxn modelId="{FA38B463-F78A-4990-B7A8-A23AF1E04AF3}" type="presParOf" srcId="{2C856484-9320-4BDC-AD44-3454F7D6F7A4}" destId="{7D48F09E-0B2F-4695-8804-9F035B9528C0}" srcOrd="11" destOrd="0" presId="urn:microsoft.com/office/officeart/2005/8/layout/radial4"/>
    <dgm:cxn modelId="{AF6A993A-B865-404C-A210-34DBF4B3163D}" type="presParOf" srcId="{2C856484-9320-4BDC-AD44-3454F7D6F7A4}" destId="{BD165F2E-1F06-481B-854D-F7BE3A1BB980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DD3475-E8DF-4E0C-9A82-45A79916A340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</dgm:pt>
    <dgm:pt modelId="{F92C8D1E-7034-40B9-BA07-1B8AFEEA8DF4}">
      <dgm:prSet phldrT="[Текст]" custT="1"/>
      <dgm:spPr/>
      <dgm:t>
        <a:bodyPr/>
        <a:lstStyle/>
        <a:p>
          <a:r>
            <a:rPr lang="ru-RU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диагностическая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9F8A39C-0E4D-4745-BAAE-EFFB089B945F}" type="parTrans" cxnId="{BC4F911E-BB72-46A2-9C5A-C60414A258B2}">
      <dgm:prSet/>
      <dgm:spPr/>
      <dgm:t>
        <a:bodyPr/>
        <a:lstStyle/>
        <a:p>
          <a:endParaRPr lang="ru-RU" sz="2000"/>
        </a:p>
      </dgm:t>
    </dgm:pt>
    <dgm:pt modelId="{2FB5166B-E5CF-4112-89B2-517BE9B4287C}" type="sibTrans" cxnId="{BC4F911E-BB72-46A2-9C5A-C60414A258B2}">
      <dgm:prSet/>
      <dgm:spPr/>
      <dgm:t>
        <a:bodyPr/>
        <a:lstStyle/>
        <a:p>
          <a:endParaRPr lang="ru-RU" sz="2000"/>
        </a:p>
      </dgm:t>
    </dgm:pt>
    <dgm:pt modelId="{07A14F6B-EAC5-45A4-9409-8A3D71A7B083}">
      <dgm:prSet phldrT="[Текст]" custT="1"/>
      <dgm:spPr/>
      <dgm:t>
        <a:bodyPr/>
        <a:lstStyle/>
        <a:p>
          <a:r>
            <a:rPr lang="ru-RU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проектировочная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1D21E2D-1647-4E50-B6B3-D1DF37C54A67}" type="parTrans" cxnId="{2AE3531E-C382-4824-A2F8-66AE0006AC27}">
      <dgm:prSet/>
      <dgm:spPr/>
      <dgm:t>
        <a:bodyPr/>
        <a:lstStyle/>
        <a:p>
          <a:endParaRPr lang="ru-RU" sz="2000"/>
        </a:p>
      </dgm:t>
    </dgm:pt>
    <dgm:pt modelId="{E499DFFC-16A3-4D28-B8F8-F9B9F1410660}" type="sibTrans" cxnId="{2AE3531E-C382-4824-A2F8-66AE0006AC27}">
      <dgm:prSet/>
      <dgm:spPr/>
      <dgm:t>
        <a:bodyPr/>
        <a:lstStyle/>
        <a:p>
          <a:endParaRPr lang="ru-RU" sz="2000"/>
        </a:p>
      </dgm:t>
    </dgm:pt>
    <dgm:pt modelId="{3BCF7893-9B3F-4112-A8AA-F71A6DE1D296}">
      <dgm:prSet phldrT="[Текст]" custT="1"/>
      <dgm:spPr/>
      <dgm:t>
        <a:bodyPr/>
        <a:lstStyle/>
        <a:p>
          <a:r>
            <a:rPr lang="ru-RU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организаторская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D760158-F498-4B3A-B79B-EFF9531EA478}" type="parTrans" cxnId="{55F52292-20DB-45FE-9D25-5579BFC946F3}">
      <dgm:prSet/>
      <dgm:spPr/>
      <dgm:t>
        <a:bodyPr/>
        <a:lstStyle/>
        <a:p>
          <a:endParaRPr lang="ru-RU" sz="2000"/>
        </a:p>
      </dgm:t>
    </dgm:pt>
    <dgm:pt modelId="{48DC4071-00BF-45A4-BB7A-8D892843D114}" type="sibTrans" cxnId="{55F52292-20DB-45FE-9D25-5579BFC946F3}">
      <dgm:prSet/>
      <dgm:spPr/>
      <dgm:t>
        <a:bodyPr/>
        <a:lstStyle/>
        <a:p>
          <a:endParaRPr lang="ru-RU" sz="2000"/>
        </a:p>
      </dgm:t>
    </dgm:pt>
    <dgm:pt modelId="{E64E6552-1EAF-4B20-A11E-ED6B7A32444E}">
      <dgm:prSet phldrT="[Текст]" custT="1"/>
      <dgm:spPr/>
      <dgm:t>
        <a:bodyPr/>
        <a:lstStyle/>
        <a:p>
          <a:r>
            <a:rPr lang="ru-RU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коммуникативная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67E3C00-229D-4A14-91DB-E6F8D73555D7}" type="parTrans" cxnId="{D917D92E-E9FC-44AE-B907-E9D6C31C1EC9}">
      <dgm:prSet/>
      <dgm:spPr/>
      <dgm:t>
        <a:bodyPr/>
        <a:lstStyle/>
        <a:p>
          <a:endParaRPr lang="ru-RU" sz="2000"/>
        </a:p>
      </dgm:t>
    </dgm:pt>
    <dgm:pt modelId="{C17BA520-F572-4019-8F4A-F50D6F85ABC6}" type="sibTrans" cxnId="{D917D92E-E9FC-44AE-B907-E9D6C31C1EC9}">
      <dgm:prSet/>
      <dgm:spPr/>
      <dgm:t>
        <a:bodyPr/>
        <a:lstStyle/>
        <a:p>
          <a:endParaRPr lang="ru-RU" sz="2000"/>
        </a:p>
      </dgm:t>
    </dgm:pt>
    <dgm:pt modelId="{A25CE32C-B276-4693-93B5-69BC1B4BF600}">
      <dgm:prSet phldrT="[Текст]" custT="1"/>
      <dgm:spPr/>
      <dgm:t>
        <a:bodyPr/>
        <a:lstStyle/>
        <a:p>
          <a:r>
            <a:rPr lang="ru-RU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смыслотворческая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2F83833-2761-4F94-8EF4-7EEE0E309CA3}" type="parTrans" cxnId="{4CD19FAB-FD96-4A6C-97B6-BA5D70075410}">
      <dgm:prSet/>
      <dgm:spPr/>
      <dgm:t>
        <a:bodyPr/>
        <a:lstStyle/>
        <a:p>
          <a:endParaRPr lang="ru-RU" sz="2000"/>
        </a:p>
      </dgm:t>
    </dgm:pt>
    <dgm:pt modelId="{DA98F3EC-769C-48D0-B890-CB4B852B4B10}" type="sibTrans" cxnId="{4CD19FAB-FD96-4A6C-97B6-BA5D70075410}">
      <dgm:prSet/>
      <dgm:spPr/>
      <dgm:t>
        <a:bodyPr/>
        <a:lstStyle/>
        <a:p>
          <a:endParaRPr lang="ru-RU" sz="2000"/>
        </a:p>
      </dgm:t>
    </dgm:pt>
    <dgm:pt modelId="{ABF5DD5E-4808-4825-AA9A-8C2E2D080234}">
      <dgm:prSet phldrT="[Текст]" custT="1"/>
      <dgm:spPr/>
      <dgm:t>
        <a:bodyPr/>
        <a:lstStyle/>
        <a:p>
          <a:r>
            <a:rPr lang="ru-RU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мотивационная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92F116E-9D93-42E8-B136-8F6729130212}" type="parTrans" cxnId="{9CE2729F-A427-4B13-9C73-6A488FB370F5}">
      <dgm:prSet/>
      <dgm:spPr/>
      <dgm:t>
        <a:bodyPr/>
        <a:lstStyle/>
        <a:p>
          <a:endParaRPr lang="ru-RU" sz="2000"/>
        </a:p>
      </dgm:t>
    </dgm:pt>
    <dgm:pt modelId="{D0589F48-1503-49D1-9F13-737866857875}" type="sibTrans" cxnId="{9CE2729F-A427-4B13-9C73-6A488FB370F5}">
      <dgm:prSet/>
      <dgm:spPr/>
      <dgm:t>
        <a:bodyPr/>
        <a:lstStyle/>
        <a:p>
          <a:endParaRPr lang="ru-RU" sz="2000"/>
        </a:p>
      </dgm:t>
    </dgm:pt>
    <dgm:pt modelId="{FA3CED36-3976-410D-8EFE-82BD6D9941C3}">
      <dgm:prSet phldrT="[Текст]" custT="1"/>
      <dgm:spPr/>
      <dgm:t>
        <a:bodyPr/>
        <a:lstStyle/>
        <a:p>
          <a:r>
            <a:rPr lang="ru-RU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коррекционная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0866903-CD40-4ACC-B38F-EC20695552B6}" type="parTrans" cxnId="{B4C55F12-EAB1-4BFE-B16B-D4BEF3C3F7D6}">
      <dgm:prSet/>
      <dgm:spPr/>
      <dgm:t>
        <a:bodyPr/>
        <a:lstStyle/>
        <a:p>
          <a:endParaRPr lang="ru-RU" sz="2000"/>
        </a:p>
      </dgm:t>
    </dgm:pt>
    <dgm:pt modelId="{F476BDA7-F6DF-4054-BD1F-E6C92243B259}" type="sibTrans" cxnId="{B4C55F12-EAB1-4BFE-B16B-D4BEF3C3F7D6}">
      <dgm:prSet/>
      <dgm:spPr/>
      <dgm:t>
        <a:bodyPr/>
        <a:lstStyle/>
        <a:p>
          <a:endParaRPr lang="ru-RU" sz="2000"/>
        </a:p>
      </dgm:t>
    </dgm:pt>
    <dgm:pt modelId="{572C3FA2-DEDA-465C-B3EB-9CA4C4F4D701}" type="pres">
      <dgm:prSet presAssocID="{F1DD3475-E8DF-4E0C-9A82-45A79916A340}" presName="diagram" presStyleCnt="0">
        <dgm:presLayoutVars>
          <dgm:dir/>
          <dgm:resizeHandles val="exact"/>
        </dgm:presLayoutVars>
      </dgm:prSet>
      <dgm:spPr/>
    </dgm:pt>
    <dgm:pt modelId="{90A0EC7D-8B66-47D9-B60E-0A8C882FECEC}" type="pres">
      <dgm:prSet presAssocID="{F92C8D1E-7034-40B9-BA07-1B8AFEEA8DF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0428B1-7839-40D3-970B-120B2F453288}" type="pres">
      <dgm:prSet presAssocID="{2FB5166B-E5CF-4112-89B2-517BE9B4287C}" presName="sibTrans" presStyleCnt="0"/>
      <dgm:spPr/>
    </dgm:pt>
    <dgm:pt modelId="{941E8ECC-6627-4B35-8D10-6C3A0B108040}" type="pres">
      <dgm:prSet presAssocID="{07A14F6B-EAC5-45A4-9409-8A3D71A7B083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14FBC2-F34A-44B8-A7D0-68D0D966056F}" type="pres">
      <dgm:prSet presAssocID="{E499DFFC-16A3-4D28-B8F8-F9B9F1410660}" presName="sibTrans" presStyleCnt="0"/>
      <dgm:spPr/>
    </dgm:pt>
    <dgm:pt modelId="{54803C74-D3CB-48FF-9BA7-FCEEAA7183FB}" type="pres">
      <dgm:prSet presAssocID="{3BCF7893-9B3F-4112-A8AA-F71A6DE1D296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52B360-C9D5-4D28-930F-78A8EF432D26}" type="pres">
      <dgm:prSet presAssocID="{48DC4071-00BF-45A4-BB7A-8D892843D114}" presName="sibTrans" presStyleCnt="0"/>
      <dgm:spPr/>
    </dgm:pt>
    <dgm:pt modelId="{29773990-4B68-45AA-8191-1A8F0A344511}" type="pres">
      <dgm:prSet presAssocID="{E64E6552-1EAF-4B20-A11E-ED6B7A32444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B24373-F638-4F14-82E0-E2B2E5EA27CD}" type="pres">
      <dgm:prSet presAssocID="{C17BA520-F572-4019-8F4A-F50D6F85ABC6}" presName="sibTrans" presStyleCnt="0"/>
      <dgm:spPr/>
    </dgm:pt>
    <dgm:pt modelId="{9A0055C8-4FAA-42D3-93D0-00DCD57F40C9}" type="pres">
      <dgm:prSet presAssocID="{A25CE32C-B276-4693-93B5-69BC1B4BF60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36C793-6488-473B-AAB0-B61F723061D7}" type="pres">
      <dgm:prSet presAssocID="{DA98F3EC-769C-48D0-B890-CB4B852B4B10}" presName="sibTrans" presStyleCnt="0"/>
      <dgm:spPr/>
    </dgm:pt>
    <dgm:pt modelId="{4CD09D80-9F9B-4EC3-8C6E-AFCC036717F4}" type="pres">
      <dgm:prSet presAssocID="{ABF5DD5E-4808-4825-AA9A-8C2E2D080234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C60059-435A-499F-900C-906AE6E85A64}" type="pres">
      <dgm:prSet presAssocID="{D0589F48-1503-49D1-9F13-737866857875}" presName="sibTrans" presStyleCnt="0"/>
      <dgm:spPr/>
    </dgm:pt>
    <dgm:pt modelId="{7DEADD1E-063C-4907-ACBC-808B06B824C8}" type="pres">
      <dgm:prSet presAssocID="{FA3CED36-3976-410D-8EFE-82BD6D9941C3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E3531E-C382-4824-A2F8-66AE0006AC27}" srcId="{F1DD3475-E8DF-4E0C-9A82-45A79916A340}" destId="{07A14F6B-EAC5-45A4-9409-8A3D71A7B083}" srcOrd="1" destOrd="0" parTransId="{E1D21E2D-1647-4E50-B6B3-D1DF37C54A67}" sibTransId="{E499DFFC-16A3-4D28-B8F8-F9B9F1410660}"/>
    <dgm:cxn modelId="{6705C8A3-B464-4150-A1C8-670420356C35}" type="presOf" srcId="{07A14F6B-EAC5-45A4-9409-8A3D71A7B083}" destId="{941E8ECC-6627-4B35-8D10-6C3A0B108040}" srcOrd="0" destOrd="0" presId="urn:microsoft.com/office/officeart/2005/8/layout/default"/>
    <dgm:cxn modelId="{BC4F911E-BB72-46A2-9C5A-C60414A258B2}" srcId="{F1DD3475-E8DF-4E0C-9A82-45A79916A340}" destId="{F92C8D1E-7034-40B9-BA07-1B8AFEEA8DF4}" srcOrd="0" destOrd="0" parTransId="{79F8A39C-0E4D-4745-BAAE-EFFB089B945F}" sibTransId="{2FB5166B-E5CF-4112-89B2-517BE9B4287C}"/>
    <dgm:cxn modelId="{B4C55F12-EAB1-4BFE-B16B-D4BEF3C3F7D6}" srcId="{F1DD3475-E8DF-4E0C-9A82-45A79916A340}" destId="{FA3CED36-3976-410D-8EFE-82BD6D9941C3}" srcOrd="6" destOrd="0" parTransId="{B0866903-CD40-4ACC-B38F-EC20695552B6}" sibTransId="{F476BDA7-F6DF-4054-BD1F-E6C92243B259}"/>
    <dgm:cxn modelId="{4CD19FAB-FD96-4A6C-97B6-BA5D70075410}" srcId="{F1DD3475-E8DF-4E0C-9A82-45A79916A340}" destId="{A25CE32C-B276-4693-93B5-69BC1B4BF600}" srcOrd="4" destOrd="0" parTransId="{E2F83833-2761-4F94-8EF4-7EEE0E309CA3}" sibTransId="{DA98F3EC-769C-48D0-B890-CB4B852B4B10}"/>
    <dgm:cxn modelId="{2BF7E34D-D6B7-42F2-863D-0F40F368206F}" type="presOf" srcId="{3BCF7893-9B3F-4112-A8AA-F71A6DE1D296}" destId="{54803C74-D3CB-48FF-9BA7-FCEEAA7183FB}" srcOrd="0" destOrd="0" presId="urn:microsoft.com/office/officeart/2005/8/layout/default"/>
    <dgm:cxn modelId="{55F52292-20DB-45FE-9D25-5579BFC946F3}" srcId="{F1DD3475-E8DF-4E0C-9A82-45A79916A340}" destId="{3BCF7893-9B3F-4112-A8AA-F71A6DE1D296}" srcOrd="2" destOrd="0" parTransId="{2D760158-F498-4B3A-B79B-EFF9531EA478}" sibTransId="{48DC4071-00BF-45A4-BB7A-8D892843D114}"/>
    <dgm:cxn modelId="{0E5B8146-160C-482A-B4CC-A0AB41BB2A07}" type="presOf" srcId="{ABF5DD5E-4808-4825-AA9A-8C2E2D080234}" destId="{4CD09D80-9F9B-4EC3-8C6E-AFCC036717F4}" srcOrd="0" destOrd="0" presId="urn:microsoft.com/office/officeart/2005/8/layout/default"/>
    <dgm:cxn modelId="{739EC469-AB01-44C7-914E-A6975AB110F9}" type="presOf" srcId="{E64E6552-1EAF-4B20-A11E-ED6B7A32444E}" destId="{29773990-4B68-45AA-8191-1A8F0A344511}" srcOrd="0" destOrd="0" presId="urn:microsoft.com/office/officeart/2005/8/layout/default"/>
    <dgm:cxn modelId="{6AC1A6FA-8064-41C1-B0A7-49ECC9D17C4A}" type="presOf" srcId="{FA3CED36-3976-410D-8EFE-82BD6D9941C3}" destId="{7DEADD1E-063C-4907-ACBC-808B06B824C8}" srcOrd="0" destOrd="0" presId="urn:microsoft.com/office/officeart/2005/8/layout/default"/>
    <dgm:cxn modelId="{9CE2729F-A427-4B13-9C73-6A488FB370F5}" srcId="{F1DD3475-E8DF-4E0C-9A82-45A79916A340}" destId="{ABF5DD5E-4808-4825-AA9A-8C2E2D080234}" srcOrd="5" destOrd="0" parTransId="{192F116E-9D93-42E8-B136-8F6729130212}" sibTransId="{D0589F48-1503-49D1-9F13-737866857875}"/>
    <dgm:cxn modelId="{0CFD5CBC-15BA-4A60-B7AF-3B24AFAAA730}" type="presOf" srcId="{F1DD3475-E8DF-4E0C-9A82-45A79916A340}" destId="{572C3FA2-DEDA-465C-B3EB-9CA4C4F4D701}" srcOrd="0" destOrd="0" presId="urn:microsoft.com/office/officeart/2005/8/layout/default"/>
    <dgm:cxn modelId="{2B1810BC-4B36-4C75-B30D-A99A671B021A}" type="presOf" srcId="{A25CE32C-B276-4693-93B5-69BC1B4BF600}" destId="{9A0055C8-4FAA-42D3-93D0-00DCD57F40C9}" srcOrd="0" destOrd="0" presId="urn:microsoft.com/office/officeart/2005/8/layout/default"/>
    <dgm:cxn modelId="{D917D92E-E9FC-44AE-B907-E9D6C31C1EC9}" srcId="{F1DD3475-E8DF-4E0C-9A82-45A79916A340}" destId="{E64E6552-1EAF-4B20-A11E-ED6B7A32444E}" srcOrd="3" destOrd="0" parTransId="{667E3C00-229D-4A14-91DB-E6F8D73555D7}" sibTransId="{C17BA520-F572-4019-8F4A-F50D6F85ABC6}"/>
    <dgm:cxn modelId="{F981AE6A-6BE6-4659-90D4-F9D9DA1758F5}" type="presOf" srcId="{F92C8D1E-7034-40B9-BA07-1B8AFEEA8DF4}" destId="{90A0EC7D-8B66-47D9-B60E-0A8C882FECEC}" srcOrd="0" destOrd="0" presId="urn:microsoft.com/office/officeart/2005/8/layout/default"/>
    <dgm:cxn modelId="{D243E0B3-1F37-4D91-A9E2-3095E900BAE9}" type="presParOf" srcId="{572C3FA2-DEDA-465C-B3EB-9CA4C4F4D701}" destId="{90A0EC7D-8B66-47D9-B60E-0A8C882FECEC}" srcOrd="0" destOrd="0" presId="urn:microsoft.com/office/officeart/2005/8/layout/default"/>
    <dgm:cxn modelId="{C8D4FCDC-3D3C-46F8-AB79-2C80B141D5F7}" type="presParOf" srcId="{572C3FA2-DEDA-465C-B3EB-9CA4C4F4D701}" destId="{940428B1-7839-40D3-970B-120B2F453288}" srcOrd="1" destOrd="0" presId="urn:microsoft.com/office/officeart/2005/8/layout/default"/>
    <dgm:cxn modelId="{E5EDE0EB-EA2A-4457-B1DE-18B922901448}" type="presParOf" srcId="{572C3FA2-DEDA-465C-B3EB-9CA4C4F4D701}" destId="{941E8ECC-6627-4B35-8D10-6C3A0B108040}" srcOrd="2" destOrd="0" presId="urn:microsoft.com/office/officeart/2005/8/layout/default"/>
    <dgm:cxn modelId="{61FB5764-F411-498C-B84D-0D8F01F6A4D5}" type="presParOf" srcId="{572C3FA2-DEDA-465C-B3EB-9CA4C4F4D701}" destId="{A914FBC2-F34A-44B8-A7D0-68D0D966056F}" srcOrd="3" destOrd="0" presId="urn:microsoft.com/office/officeart/2005/8/layout/default"/>
    <dgm:cxn modelId="{91DA4C78-BE57-4511-A9D2-AB37FE56F9FB}" type="presParOf" srcId="{572C3FA2-DEDA-465C-B3EB-9CA4C4F4D701}" destId="{54803C74-D3CB-48FF-9BA7-FCEEAA7183FB}" srcOrd="4" destOrd="0" presId="urn:microsoft.com/office/officeart/2005/8/layout/default"/>
    <dgm:cxn modelId="{AD7241DE-9315-4ED9-B8EF-27AB173180EB}" type="presParOf" srcId="{572C3FA2-DEDA-465C-B3EB-9CA4C4F4D701}" destId="{1352B360-C9D5-4D28-930F-78A8EF432D26}" srcOrd="5" destOrd="0" presId="urn:microsoft.com/office/officeart/2005/8/layout/default"/>
    <dgm:cxn modelId="{07470DDC-1DF0-4B53-BC66-6051E76E04BA}" type="presParOf" srcId="{572C3FA2-DEDA-465C-B3EB-9CA4C4F4D701}" destId="{29773990-4B68-45AA-8191-1A8F0A344511}" srcOrd="6" destOrd="0" presId="urn:microsoft.com/office/officeart/2005/8/layout/default"/>
    <dgm:cxn modelId="{37B79B63-0178-48CF-B814-B2D2AF311CD3}" type="presParOf" srcId="{572C3FA2-DEDA-465C-B3EB-9CA4C4F4D701}" destId="{2EB24373-F638-4F14-82E0-E2B2E5EA27CD}" srcOrd="7" destOrd="0" presId="urn:microsoft.com/office/officeart/2005/8/layout/default"/>
    <dgm:cxn modelId="{AAAF3EFC-8D83-4449-A142-22E38A902982}" type="presParOf" srcId="{572C3FA2-DEDA-465C-B3EB-9CA4C4F4D701}" destId="{9A0055C8-4FAA-42D3-93D0-00DCD57F40C9}" srcOrd="8" destOrd="0" presId="urn:microsoft.com/office/officeart/2005/8/layout/default"/>
    <dgm:cxn modelId="{6086A88C-220E-4627-8EDB-3CAC0B72E7FC}" type="presParOf" srcId="{572C3FA2-DEDA-465C-B3EB-9CA4C4F4D701}" destId="{AE36C793-6488-473B-AAB0-B61F723061D7}" srcOrd="9" destOrd="0" presId="urn:microsoft.com/office/officeart/2005/8/layout/default"/>
    <dgm:cxn modelId="{754BFBC7-EF62-4636-8ED3-061441345AB6}" type="presParOf" srcId="{572C3FA2-DEDA-465C-B3EB-9CA4C4F4D701}" destId="{4CD09D80-9F9B-4EC3-8C6E-AFCC036717F4}" srcOrd="10" destOrd="0" presId="urn:microsoft.com/office/officeart/2005/8/layout/default"/>
    <dgm:cxn modelId="{B4B286A6-1566-4B46-B383-BA7BE40C0C03}" type="presParOf" srcId="{572C3FA2-DEDA-465C-B3EB-9CA4C4F4D701}" destId="{1DC60059-435A-499F-900C-906AE6E85A64}" srcOrd="11" destOrd="0" presId="urn:microsoft.com/office/officeart/2005/8/layout/default"/>
    <dgm:cxn modelId="{DC17E3AD-76E2-40E3-A834-2C2F7DBE7520}" type="presParOf" srcId="{572C3FA2-DEDA-465C-B3EB-9CA4C4F4D701}" destId="{7DEADD1E-063C-4907-ACBC-808B06B824C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E3B6BA-73A9-4ACC-B6BF-7792BB78FB6D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404BEEE-807D-4A14-B36A-0D78A0656BC9}">
      <dgm:prSet custT="1"/>
      <dgm:spPr/>
      <dgm:t>
        <a:bodyPr/>
        <a:lstStyle/>
        <a:p>
          <a:pPr algn="ctr"/>
          <a:r>
            <a:rPr lang="ru-RU" sz="2800" dirty="0" smtClean="0"/>
            <a:t>Осознание и усвоение учеником способов образовательной деятельности</a:t>
          </a:r>
          <a:endParaRPr lang="ru-RU" sz="2800" dirty="0"/>
        </a:p>
      </dgm:t>
    </dgm:pt>
    <dgm:pt modelId="{38499FCE-EF43-408D-8325-64812132E11C}" type="parTrans" cxnId="{0750E62D-5254-4239-B2F8-3328087C4C02}">
      <dgm:prSet/>
      <dgm:spPr/>
      <dgm:t>
        <a:bodyPr/>
        <a:lstStyle/>
        <a:p>
          <a:endParaRPr lang="ru-RU"/>
        </a:p>
      </dgm:t>
    </dgm:pt>
    <dgm:pt modelId="{C142432E-6067-4E3D-9393-6BDE27490EB4}" type="sibTrans" cxnId="{0750E62D-5254-4239-B2F8-3328087C4C02}">
      <dgm:prSet/>
      <dgm:spPr/>
      <dgm:t>
        <a:bodyPr/>
        <a:lstStyle/>
        <a:p>
          <a:endParaRPr lang="ru-RU"/>
        </a:p>
      </dgm:t>
    </dgm:pt>
    <dgm:pt modelId="{FF768E22-3888-45DE-9A70-D23564A92B34}">
      <dgm:prSet custT="1"/>
      <dgm:spPr/>
      <dgm:t>
        <a:bodyPr/>
        <a:lstStyle/>
        <a:p>
          <a:pPr algn="ctr"/>
          <a:r>
            <a:rPr lang="ru-RU" sz="2800" dirty="0" err="1" smtClean="0"/>
            <a:t>Деятельностное</a:t>
          </a:r>
          <a:r>
            <a:rPr lang="ru-RU" sz="2800" dirty="0" smtClean="0"/>
            <a:t> содержание образования </a:t>
          </a:r>
          <a:endParaRPr lang="ru-RU" sz="2800" dirty="0"/>
        </a:p>
      </dgm:t>
    </dgm:pt>
    <dgm:pt modelId="{2CE826D6-8816-4B20-A579-444B7E4131B0}" type="parTrans" cxnId="{84F55907-11A7-49D3-8B2D-3CF193578C55}">
      <dgm:prSet/>
      <dgm:spPr/>
      <dgm:t>
        <a:bodyPr/>
        <a:lstStyle/>
        <a:p>
          <a:endParaRPr lang="ru-RU"/>
        </a:p>
      </dgm:t>
    </dgm:pt>
    <dgm:pt modelId="{03785864-C525-4FC3-A174-ED1A8AEDF9F8}" type="sibTrans" cxnId="{84F55907-11A7-49D3-8B2D-3CF193578C55}">
      <dgm:prSet/>
      <dgm:spPr/>
      <dgm:t>
        <a:bodyPr/>
        <a:lstStyle/>
        <a:p>
          <a:endParaRPr lang="ru-RU"/>
        </a:p>
      </dgm:t>
    </dgm:pt>
    <dgm:pt modelId="{17BBEFD6-4DFA-495B-88A8-5095E6B03DD2}">
      <dgm:prSet custT="1"/>
      <dgm:spPr/>
      <dgm:t>
        <a:bodyPr/>
        <a:lstStyle/>
        <a:p>
          <a:pPr algn="ctr"/>
          <a:r>
            <a:rPr lang="ru-RU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Рефлексивные умения</a:t>
          </a:r>
          <a:endParaRPr lang="ru-RU" sz="3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443669-403B-48CC-897B-E40CC34CE261}" type="parTrans" cxnId="{3DF71F30-3C41-4270-A277-82ACB5FC7E72}">
      <dgm:prSet/>
      <dgm:spPr/>
      <dgm:t>
        <a:bodyPr/>
        <a:lstStyle/>
        <a:p>
          <a:endParaRPr lang="ru-RU"/>
        </a:p>
      </dgm:t>
    </dgm:pt>
    <dgm:pt modelId="{1D1BC9A4-A180-434D-AFD2-66DF59A30303}" type="sibTrans" cxnId="{3DF71F30-3C41-4270-A277-82ACB5FC7E72}">
      <dgm:prSet/>
      <dgm:spPr/>
      <dgm:t>
        <a:bodyPr/>
        <a:lstStyle/>
        <a:p>
          <a:endParaRPr lang="ru-RU"/>
        </a:p>
      </dgm:t>
    </dgm:pt>
    <dgm:pt modelId="{EABF5EE7-FEE9-45EB-8BB7-630C13F4E0A6}" type="pres">
      <dgm:prSet presAssocID="{EEE3B6BA-73A9-4ACC-B6BF-7792BB78FB6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300FA3-52B0-455A-A677-75C39E121498}" type="pres">
      <dgm:prSet presAssocID="{EEE3B6BA-73A9-4ACC-B6BF-7792BB78FB6D}" presName="dummyMaxCanvas" presStyleCnt="0">
        <dgm:presLayoutVars/>
      </dgm:prSet>
      <dgm:spPr/>
    </dgm:pt>
    <dgm:pt modelId="{CC86B815-C65F-40E6-A90A-1E086DD4D11F}" type="pres">
      <dgm:prSet presAssocID="{EEE3B6BA-73A9-4ACC-B6BF-7792BB78FB6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604BFE-9E6F-4B60-81AE-A5D5F3F10188}" type="pres">
      <dgm:prSet presAssocID="{EEE3B6BA-73A9-4ACC-B6BF-7792BB78FB6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23FFCB-062D-4A1E-8AFF-DE5BBE843DE3}" type="pres">
      <dgm:prSet presAssocID="{EEE3B6BA-73A9-4ACC-B6BF-7792BB78FB6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340679-20DC-46F9-9380-2F51256204DA}" type="pres">
      <dgm:prSet presAssocID="{EEE3B6BA-73A9-4ACC-B6BF-7792BB78FB6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21AD34-4F17-4053-9FA1-39AF4C622E3D}" type="pres">
      <dgm:prSet presAssocID="{EEE3B6BA-73A9-4ACC-B6BF-7792BB78FB6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6146BA-8BA4-4EFC-8291-8129AD78804B}" type="pres">
      <dgm:prSet presAssocID="{EEE3B6BA-73A9-4ACC-B6BF-7792BB78FB6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E4032A-018F-46DF-AFEE-EFEE4E5D9F2B}" type="pres">
      <dgm:prSet presAssocID="{EEE3B6BA-73A9-4ACC-B6BF-7792BB78FB6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0857F-E324-46CC-A1C8-A1DDCD4E505E}" type="pres">
      <dgm:prSet presAssocID="{EEE3B6BA-73A9-4ACC-B6BF-7792BB78FB6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4EC691-268B-41BF-B995-CB61C722EDC5}" type="presOf" srcId="{8404BEEE-807D-4A14-B36A-0D78A0656BC9}" destId="{AF604BFE-9E6F-4B60-81AE-A5D5F3F10188}" srcOrd="0" destOrd="0" presId="urn:microsoft.com/office/officeart/2005/8/layout/vProcess5"/>
    <dgm:cxn modelId="{4F69B8D5-ACC1-4929-ACA9-AEB6FD2101B4}" type="presOf" srcId="{1D1BC9A4-A180-434D-AFD2-66DF59A30303}" destId="{95340679-20DC-46F9-9380-2F51256204DA}" srcOrd="0" destOrd="0" presId="urn:microsoft.com/office/officeart/2005/8/layout/vProcess5"/>
    <dgm:cxn modelId="{14496C5E-6134-4E1C-AB82-6D7E40EE7C1C}" type="presOf" srcId="{EEE3B6BA-73A9-4ACC-B6BF-7792BB78FB6D}" destId="{EABF5EE7-FEE9-45EB-8BB7-630C13F4E0A6}" srcOrd="0" destOrd="0" presId="urn:microsoft.com/office/officeart/2005/8/layout/vProcess5"/>
    <dgm:cxn modelId="{B6501E38-A22B-4AA7-8BCC-B1A7B7E543D3}" type="presOf" srcId="{C142432E-6067-4E3D-9393-6BDE27490EB4}" destId="{7121AD34-4F17-4053-9FA1-39AF4C622E3D}" srcOrd="0" destOrd="0" presId="urn:microsoft.com/office/officeart/2005/8/layout/vProcess5"/>
    <dgm:cxn modelId="{1E9D3556-36F9-4F5B-A417-58FBA92FF572}" type="presOf" srcId="{17BBEFD6-4DFA-495B-88A8-5095E6B03DD2}" destId="{CC86B815-C65F-40E6-A90A-1E086DD4D11F}" srcOrd="0" destOrd="0" presId="urn:microsoft.com/office/officeart/2005/8/layout/vProcess5"/>
    <dgm:cxn modelId="{3DF71F30-3C41-4270-A277-82ACB5FC7E72}" srcId="{EEE3B6BA-73A9-4ACC-B6BF-7792BB78FB6D}" destId="{17BBEFD6-4DFA-495B-88A8-5095E6B03DD2}" srcOrd="0" destOrd="0" parTransId="{41443669-403B-48CC-897B-E40CC34CE261}" sibTransId="{1D1BC9A4-A180-434D-AFD2-66DF59A30303}"/>
    <dgm:cxn modelId="{1236EE04-9283-4F0A-BA01-1507348D38E4}" type="presOf" srcId="{17BBEFD6-4DFA-495B-88A8-5095E6B03DD2}" destId="{D36146BA-8BA4-4EFC-8291-8129AD78804B}" srcOrd="1" destOrd="0" presId="urn:microsoft.com/office/officeart/2005/8/layout/vProcess5"/>
    <dgm:cxn modelId="{0750E62D-5254-4239-B2F8-3328087C4C02}" srcId="{EEE3B6BA-73A9-4ACC-B6BF-7792BB78FB6D}" destId="{8404BEEE-807D-4A14-B36A-0D78A0656BC9}" srcOrd="1" destOrd="0" parTransId="{38499FCE-EF43-408D-8325-64812132E11C}" sibTransId="{C142432E-6067-4E3D-9393-6BDE27490EB4}"/>
    <dgm:cxn modelId="{3B4253DF-8EA4-4845-BA11-6E681E8D43A0}" type="presOf" srcId="{FF768E22-3888-45DE-9A70-D23564A92B34}" destId="{C340857F-E324-46CC-A1C8-A1DDCD4E505E}" srcOrd="1" destOrd="0" presId="urn:microsoft.com/office/officeart/2005/8/layout/vProcess5"/>
    <dgm:cxn modelId="{727BC6B4-21B5-477D-B023-43967166EE84}" type="presOf" srcId="{8404BEEE-807D-4A14-B36A-0D78A0656BC9}" destId="{29E4032A-018F-46DF-AFEE-EFEE4E5D9F2B}" srcOrd="1" destOrd="0" presId="urn:microsoft.com/office/officeart/2005/8/layout/vProcess5"/>
    <dgm:cxn modelId="{84F55907-11A7-49D3-8B2D-3CF193578C55}" srcId="{EEE3B6BA-73A9-4ACC-B6BF-7792BB78FB6D}" destId="{FF768E22-3888-45DE-9A70-D23564A92B34}" srcOrd="2" destOrd="0" parTransId="{2CE826D6-8816-4B20-A579-444B7E4131B0}" sibTransId="{03785864-C525-4FC3-A174-ED1A8AEDF9F8}"/>
    <dgm:cxn modelId="{66A72CA0-2313-4AC3-85C5-2712CB3C062E}" type="presOf" srcId="{FF768E22-3888-45DE-9A70-D23564A92B34}" destId="{FB23FFCB-062D-4A1E-8AFF-DE5BBE843DE3}" srcOrd="0" destOrd="0" presId="urn:microsoft.com/office/officeart/2005/8/layout/vProcess5"/>
    <dgm:cxn modelId="{ED426FF5-7189-486F-ACF8-126F8E760426}" type="presParOf" srcId="{EABF5EE7-FEE9-45EB-8BB7-630C13F4E0A6}" destId="{A2300FA3-52B0-455A-A677-75C39E121498}" srcOrd="0" destOrd="0" presId="urn:microsoft.com/office/officeart/2005/8/layout/vProcess5"/>
    <dgm:cxn modelId="{2ACFA0CF-5E03-45E1-B744-8627ADC69124}" type="presParOf" srcId="{EABF5EE7-FEE9-45EB-8BB7-630C13F4E0A6}" destId="{CC86B815-C65F-40E6-A90A-1E086DD4D11F}" srcOrd="1" destOrd="0" presId="urn:microsoft.com/office/officeart/2005/8/layout/vProcess5"/>
    <dgm:cxn modelId="{635B1B2B-3A7D-41FB-83A2-BA7B01AA68E7}" type="presParOf" srcId="{EABF5EE7-FEE9-45EB-8BB7-630C13F4E0A6}" destId="{AF604BFE-9E6F-4B60-81AE-A5D5F3F10188}" srcOrd="2" destOrd="0" presId="urn:microsoft.com/office/officeart/2005/8/layout/vProcess5"/>
    <dgm:cxn modelId="{69A3D2E6-1085-40BE-A0F4-8651D1BCD8F0}" type="presParOf" srcId="{EABF5EE7-FEE9-45EB-8BB7-630C13F4E0A6}" destId="{FB23FFCB-062D-4A1E-8AFF-DE5BBE843DE3}" srcOrd="3" destOrd="0" presId="urn:microsoft.com/office/officeart/2005/8/layout/vProcess5"/>
    <dgm:cxn modelId="{9A9032BC-BD8E-48E5-9B5A-E3985222A571}" type="presParOf" srcId="{EABF5EE7-FEE9-45EB-8BB7-630C13F4E0A6}" destId="{95340679-20DC-46F9-9380-2F51256204DA}" srcOrd="4" destOrd="0" presId="urn:microsoft.com/office/officeart/2005/8/layout/vProcess5"/>
    <dgm:cxn modelId="{22853BAE-64FE-4AB9-BEF8-4BE084A41459}" type="presParOf" srcId="{EABF5EE7-FEE9-45EB-8BB7-630C13F4E0A6}" destId="{7121AD34-4F17-4053-9FA1-39AF4C622E3D}" srcOrd="5" destOrd="0" presId="urn:microsoft.com/office/officeart/2005/8/layout/vProcess5"/>
    <dgm:cxn modelId="{DB5EC68D-AD79-4372-964B-9C24AFB4B58F}" type="presParOf" srcId="{EABF5EE7-FEE9-45EB-8BB7-630C13F4E0A6}" destId="{D36146BA-8BA4-4EFC-8291-8129AD78804B}" srcOrd="6" destOrd="0" presId="urn:microsoft.com/office/officeart/2005/8/layout/vProcess5"/>
    <dgm:cxn modelId="{D73B11CD-106B-42D7-8192-FBBAA89ADD8F}" type="presParOf" srcId="{EABF5EE7-FEE9-45EB-8BB7-630C13F4E0A6}" destId="{29E4032A-018F-46DF-AFEE-EFEE4E5D9F2B}" srcOrd="7" destOrd="0" presId="urn:microsoft.com/office/officeart/2005/8/layout/vProcess5"/>
    <dgm:cxn modelId="{8DE067F3-2DD9-44F5-BE30-D3C46D702AC9}" type="presParOf" srcId="{EABF5EE7-FEE9-45EB-8BB7-630C13F4E0A6}" destId="{C340857F-E324-46CC-A1C8-A1DDCD4E505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47B7C0-63A3-4256-BD23-4EF30EDA6065}" type="doc">
      <dgm:prSet loTypeId="urn:microsoft.com/office/officeart/2005/8/layout/gear1" loCatId="process" qsTypeId="urn:microsoft.com/office/officeart/2005/8/quickstyle/simple5" qsCatId="simple" csTypeId="urn:microsoft.com/office/officeart/2005/8/colors/accent1_1" csCatId="accent1" phldr="1"/>
      <dgm:spPr/>
    </dgm:pt>
    <dgm:pt modelId="{50404F14-AFC0-467E-A98A-4D6003BCC0E5}">
      <dgm:prSet phldrT="[Текст]" custT="1"/>
      <dgm:spPr/>
      <dgm:t>
        <a:bodyPr/>
        <a:lstStyle/>
        <a:p>
          <a:r>
            <a:rPr lang="ru-RU" sz="18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Рефлексия деятельности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D1A56F1-115A-4693-AFD4-E9A8BC82907A}" type="parTrans" cxnId="{761B9C9C-F28F-41A5-9140-1AC9185661F6}">
      <dgm:prSet/>
      <dgm:spPr/>
      <dgm:t>
        <a:bodyPr/>
        <a:lstStyle/>
        <a:p>
          <a:endParaRPr lang="ru-RU"/>
        </a:p>
      </dgm:t>
    </dgm:pt>
    <dgm:pt modelId="{6F9CAA7D-EE2A-493D-9508-6D5DED236CD0}" type="sibTrans" cxnId="{761B9C9C-F28F-41A5-9140-1AC9185661F6}">
      <dgm:prSet/>
      <dgm:spPr/>
      <dgm:t>
        <a:bodyPr/>
        <a:lstStyle/>
        <a:p>
          <a:endParaRPr lang="ru-RU"/>
        </a:p>
      </dgm:t>
    </dgm:pt>
    <dgm:pt modelId="{0D1ECB12-A7CC-435F-9850-28ECB37CB1BE}">
      <dgm:prSet phldrT="[Текст]"/>
      <dgm:spPr/>
      <dgm:t>
        <a:bodyPr/>
        <a:lstStyle/>
        <a:p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Рефлексия содержания учебного материала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437C425-BE42-4D7D-865F-83B53CB16789}" type="parTrans" cxnId="{83E08E25-0F3D-43C1-87D9-BE41AE48CBEF}">
      <dgm:prSet/>
      <dgm:spPr/>
      <dgm:t>
        <a:bodyPr/>
        <a:lstStyle/>
        <a:p>
          <a:endParaRPr lang="ru-RU"/>
        </a:p>
      </dgm:t>
    </dgm:pt>
    <dgm:pt modelId="{BC3EB7C7-AB43-48B5-84E6-D27E3681E40B}" type="sibTrans" cxnId="{83E08E25-0F3D-43C1-87D9-BE41AE48CBEF}">
      <dgm:prSet/>
      <dgm:spPr/>
      <dgm:t>
        <a:bodyPr/>
        <a:lstStyle/>
        <a:p>
          <a:endParaRPr lang="ru-RU"/>
        </a:p>
      </dgm:t>
    </dgm:pt>
    <dgm:pt modelId="{782CA770-1826-44C8-942A-7DCCF26D4442}">
      <dgm:prSet phldrT="[Текст]" custT="1"/>
      <dgm:spPr/>
      <dgm:t>
        <a:bodyPr/>
        <a:lstStyle/>
        <a:p>
          <a:r>
            <a:rPr lang="ru-RU" sz="1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Рефлексия эмоционального состояния и обратной связи</a:t>
          </a:r>
          <a:endParaRPr lang="ru-RU" sz="11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291E46C-2EFA-44AE-8396-34CF3EDC749B}" type="parTrans" cxnId="{31F144F6-2755-4369-A6DF-294E05DFA814}">
      <dgm:prSet/>
      <dgm:spPr/>
      <dgm:t>
        <a:bodyPr/>
        <a:lstStyle/>
        <a:p>
          <a:endParaRPr lang="ru-RU"/>
        </a:p>
      </dgm:t>
    </dgm:pt>
    <dgm:pt modelId="{CFC390F7-1C54-46FC-A352-ED2F18FB0234}" type="sibTrans" cxnId="{31F144F6-2755-4369-A6DF-294E05DFA814}">
      <dgm:prSet/>
      <dgm:spPr/>
      <dgm:t>
        <a:bodyPr/>
        <a:lstStyle/>
        <a:p>
          <a:endParaRPr lang="ru-RU"/>
        </a:p>
      </dgm:t>
    </dgm:pt>
    <dgm:pt modelId="{072A8889-0CAC-4171-8804-9683AF1F68FE}" type="pres">
      <dgm:prSet presAssocID="{9347B7C0-63A3-4256-BD23-4EF30EDA606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D2E554A-A978-4BE9-A51F-EADC95A84C96}" type="pres">
      <dgm:prSet presAssocID="{50404F14-AFC0-467E-A98A-4D6003BCC0E5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4DD39E-2251-4A5D-BC59-C676127BE214}" type="pres">
      <dgm:prSet presAssocID="{50404F14-AFC0-467E-A98A-4D6003BCC0E5}" presName="gear1srcNode" presStyleLbl="node1" presStyleIdx="0" presStyleCnt="3"/>
      <dgm:spPr/>
      <dgm:t>
        <a:bodyPr/>
        <a:lstStyle/>
        <a:p>
          <a:endParaRPr lang="ru-RU"/>
        </a:p>
      </dgm:t>
    </dgm:pt>
    <dgm:pt modelId="{3BA8E12B-21D1-49D3-A129-068C36EC687A}" type="pres">
      <dgm:prSet presAssocID="{50404F14-AFC0-467E-A98A-4D6003BCC0E5}" presName="gear1dstNode" presStyleLbl="node1" presStyleIdx="0" presStyleCnt="3"/>
      <dgm:spPr/>
      <dgm:t>
        <a:bodyPr/>
        <a:lstStyle/>
        <a:p>
          <a:endParaRPr lang="ru-RU"/>
        </a:p>
      </dgm:t>
    </dgm:pt>
    <dgm:pt modelId="{08146795-3402-4929-A1BB-86AD22365DD7}" type="pres">
      <dgm:prSet presAssocID="{0D1ECB12-A7CC-435F-9850-28ECB37CB1B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D1C96-AA0B-41E1-B83F-799B096F47F6}" type="pres">
      <dgm:prSet presAssocID="{0D1ECB12-A7CC-435F-9850-28ECB37CB1BE}" presName="gear2srcNode" presStyleLbl="node1" presStyleIdx="1" presStyleCnt="3"/>
      <dgm:spPr/>
      <dgm:t>
        <a:bodyPr/>
        <a:lstStyle/>
        <a:p>
          <a:endParaRPr lang="ru-RU"/>
        </a:p>
      </dgm:t>
    </dgm:pt>
    <dgm:pt modelId="{20C32039-4BB9-47E9-9437-3C3E279AA804}" type="pres">
      <dgm:prSet presAssocID="{0D1ECB12-A7CC-435F-9850-28ECB37CB1BE}" presName="gear2dstNode" presStyleLbl="node1" presStyleIdx="1" presStyleCnt="3"/>
      <dgm:spPr/>
      <dgm:t>
        <a:bodyPr/>
        <a:lstStyle/>
        <a:p>
          <a:endParaRPr lang="ru-RU"/>
        </a:p>
      </dgm:t>
    </dgm:pt>
    <dgm:pt modelId="{C28D15BE-B9DB-4D3D-8E8D-2B1048F29694}" type="pres">
      <dgm:prSet presAssocID="{782CA770-1826-44C8-942A-7DCCF26D4442}" presName="gear3" presStyleLbl="node1" presStyleIdx="2" presStyleCnt="3"/>
      <dgm:spPr/>
      <dgm:t>
        <a:bodyPr/>
        <a:lstStyle/>
        <a:p>
          <a:endParaRPr lang="ru-RU"/>
        </a:p>
      </dgm:t>
    </dgm:pt>
    <dgm:pt modelId="{E2FE21C9-71C2-4BAA-B741-AA1880CB8EB1}" type="pres">
      <dgm:prSet presAssocID="{782CA770-1826-44C8-942A-7DCCF26D444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BB84B2-F192-43F5-9DC0-5058202AEEAA}" type="pres">
      <dgm:prSet presAssocID="{782CA770-1826-44C8-942A-7DCCF26D4442}" presName="gear3srcNode" presStyleLbl="node1" presStyleIdx="2" presStyleCnt="3"/>
      <dgm:spPr/>
      <dgm:t>
        <a:bodyPr/>
        <a:lstStyle/>
        <a:p>
          <a:endParaRPr lang="ru-RU"/>
        </a:p>
      </dgm:t>
    </dgm:pt>
    <dgm:pt modelId="{88E7D4C5-C2EA-4626-A134-802EED342B9E}" type="pres">
      <dgm:prSet presAssocID="{782CA770-1826-44C8-942A-7DCCF26D4442}" presName="gear3dstNode" presStyleLbl="node1" presStyleIdx="2" presStyleCnt="3"/>
      <dgm:spPr/>
      <dgm:t>
        <a:bodyPr/>
        <a:lstStyle/>
        <a:p>
          <a:endParaRPr lang="ru-RU"/>
        </a:p>
      </dgm:t>
    </dgm:pt>
    <dgm:pt modelId="{AEFC027A-7B47-49F1-BF69-73F7C3CEF5B5}" type="pres">
      <dgm:prSet presAssocID="{6F9CAA7D-EE2A-493D-9508-6D5DED236CD0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E44154B4-51A6-4751-9050-3B826CB6A222}" type="pres">
      <dgm:prSet presAssocID="{BC3EB7C7-AB43-48B5-84E6-D27E3681E40B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AD6C2B81-89C6-46AC-976C-D7D16C40320D}" type="pres">
      <dgm:prSet presAssocID="{CFC390F7-1C54-46FC-A352-ED2F18FB0234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83E08E25-0F3D-43C1-87D9-BE41AE48CBEF}" srcId="{9347B7C0-63A3-4256-BD23-4EF30EDA6065}" destId="{0D1ECB12-A7CC-435F-9850-28ECB37CB1BE}" srcOrd="1" destOrd="0" parTransId="{5437C425-BE42-4D7D-865F-83B53CB16789}" sibTransId="{BC3EB7C7-AB43-48B5-84E6-D27E3681E40B}"/>
    <dgm:cxn modelId="{7B2630EB-9569-4E45-9E64-29899E40580D}" type="presOf" srcId="{50404F14-AFC0-467E-A98A-4D6003BCC0E5}" destId="{5F4DD39E-2251-4A5D-BC59-C676127BE214}" srcOrd="1" destOrd="0" presId="urn:microsoft.com/office/officeart/2005/8/layout/gear1"/>
    <dgm:cxn modelId="{6B458EB7-97D0-423B-A8CE-C2A8E9A78434}" type="presOf" srcId="{0D1ECB12-A7CC-435F-9850-28ECB37CB1BE}" destId="{D3CD1C96-AA0B-41E1-B83F-799B096F47F6}" srcOrd="1" destOrd="0" presId="urn:microsoft.com/office/officeart/2005/8/layout/gear1"/>
    <dgm:cxn modelId="{6353FB4D-0421-4C2A-949A-C24C3A393037}" type="presOf" srcId="{CFC390F7-1C54-46FC-A352-ED2F18FB0234}" destId="{AD6C2B81-89C6-46AC-976C-D7D16C40320D}" srcOrd="0" destOrd="0" presId="urn:microsoft.com/office/officeart/2005/8/layout/gear1"/>
    <dgm:cxn modelId="{8BD2D87F-92C9-4602-8F6D-3BC01002F8A1}" type="presOf" srcId="{6F9CAA7D-EE2A-493D-9508-6D5DED236CD0}" destId="{AEFC027A-7B47-49F1-BF69-73F7C3CEF5B5}" srcOrd="0" destOrd="0" presId="urn:microsoft.com/office/officeart/2005/8/layout/gear1"/>
    <dgm:cxn modelId="{591249A1-42C3-4AD0-B24C-098F0D8AB76F}" type="presOf" srcId="{BC3EB7C7-AB43-48B5-84E6-D27E3681E40B}" destId="{E44154B4-51A6-4751-9050-3B826CB6A222}" srcOrd="0" destOrd="0" presId="urn:microsoft.com/office/officeart/2005/8/layout/gear1"/>
    <dgm:cxn modelId="{C8E26AAF-529F-45D2-9F31-C573430553D9}" type="presOf" srcId="{50404F14-AFC0-467E-A98A-4D6003BCC0E5}" destId="{FD2E554A-A978-4BE9-A51F-EADC95A84C96}" srcOrd="0" destOrd="0" presId="urn:microsoft.com/office/officeart/2005/8/layout/gear1"/>
    <dgm:cxn modelId="{8B3B4163-A39A-415D-9D8E-070AC834AB6E}" type="presOf" srcId="{0D1ECB12-A7CC-435F-9850-28ECB37CB1BE}" destId="{20C32039-4BB9-47E9-9437-3C3E279AA804}" srcOrd="2" destOrd="0" presId="urn:microsoft.com/office/officeart/2005/8/layout/gear1"/>
    <dgm:cxn modelId="{A1522639-3D5F-4309-8941-C88736042647}" type="presOf" srcId="{50404F14-AFC0-467E-A98A-4D6003BCC0E5}" destId="{3BA8E12B-21D1-49D3-A129-068C36EC687A}" srcOrd="2" destOrd="0" presId="urn:microsoft.com/office/officeart/2005/8/layout/gear1"/>
    <dgm:cxn modelId="{31F144F6-2755-4369-A6DF-294E05DFA814}" srcId="{9347B7C0-63A3-4256-BD23-4EF30EDA6065}" destId="{782CA770-1826-44C8-942A-7DCCF26D4442}" srcOrd="2" destOrd="0" parTransId="{1291E46C-2EFA-44AE-8396-34CF3EDC749B}" sibTransId="{CFC390F7-1C54-46FC-A352-ED2F18FB0234}"/>
    <dgm:cxn modelId="{D9AAF232-1A9B-413F-8FA6-AF21864BA3E4}" type="presOf" srcId="{9347B7C0-63A3-4256-BD23-4EF30EDA6065}" destId="{072A8889-0CAC-4171-8804-9683AF1F68FE}" srcOrd="0" destOrd="0" presId="urn:microsoft.com/office/officeart/2005/8/layout/gear1"/>
    <dgm:cxn modelId="{47F5C95D-0291-4AD9-A0EB-783297F5D1DD}" type="presOf" srcId="{782CA770-1826-44C8-942A-7DCCF26D4442}" destId="{C28D15BE-B9DB-4D3D-8E8D-2B1048F29694}" srcOrd="0" destOrd="0" presId="urn:microsoft.com/office/officeart/2005/8/layout/gear1"/>
    <dgm:cxn modelId="{B8366C9C-25C7-48CE-9AA1-76E15D86E8CB}" type="presOf" srcId="{782CA770-1826-44C8-942A-7DCCF26D4442}" destId="{E2FE21C9-71C2-4BAA-B741-AA1880CB8EB1}" srcOrd="1" destOrd="0" presId="urn:microsoft.com/office/officeart/2005/8/layout/gear1"/>
    <dgm:cxn modelId="{761B9C9C-F28F-41A5-9140-1AC9185661F6}" srcId="{9347B7C0-63A3-4256-BD23-4EF30EDA6065}" destId="{50404F14-AFC0-467E-A98A-4D6003BCC0E5}" srcOrd="0" destOrd="0" parTransId="{9D1A56F1-115A-4693-AFD4-E9A8BC82907A}" sibTransId="{6F9CAA7D-EE2A-493D-9508-6D5DED236CD0}"/>
    <dgm:cxn modelId="{9CB866D6-3F42-4095-9176-DEE303EE8D4D}" type="presOf" srcId="{0D1ECB12-A7CC-435F-9850-28ECB37CB1BE}" destId="{08146795-3402-4929-A1BB-86AD22365DD7}" srcOrd="0" destOrd="0" presId="urn:microsoft.com/office/officeart/2005/8/layout/gear1"/>
    <dgm:cxn modelId="{D5FF335D-1671-4DBA-84EA-E6A4A981EBED}" type="presOf" srcId="{782CA770-1826-44C8-942A-7DCCF26D4442}" destId="{7ABB84B2-F192-43F5-9DC0-5058202AEEAA}" srcOrd="2" destOrd="0" presId="urn:microsoft.com/office/officeart/2005/8/layout/gear1"/>
    <dgm:cxn modelId="{B85385D3-F5DC-4EFC-AE9B-1F3BE54EF2DE}" type="presOf" srcId="{782CA770-1826-44C8-942A-7DCCF26D4442}" destId="{88E7D4C5-C2EA-4626-A134-802EED342B9E}" srcOrd="3" destOrd="0" presId="urn:microsoft.com/office/officeart/2005/8/layout/gear1"/>
    <dgm:cxn modelId="{B8EB4E68-8871-4BC5-9694-F338A4753CE9}" type="presParOf" srcId="{072A8889-0CAC-4171-8804-9683AF1F68FE}" destId="{FD2E554A-A978-4BE9-A51F-EADC95A84C96}" srcOrd="0" destOrd="0" presId="urn:microsoft.com/office/officeart/2005/8/layout/gear1"/>
    <dgm:cxn modelId="{44301EE7-C188-4619-8B18-274D7421618E}" type="presParOf" srcId="{072A8889-0CAC-4171-8804-9683AF1F68FE}" destId="{5F4DD39E-2251-4A5D-BC59-C676127BE214}" srcOrd="1" destOrd="0" presId="urn:microsoft.com/office/officeart/2005/8/layout/gear1"/>
    <dgm:cxn modelId="{DF1241A4-A444-4834-A141-A03E5A46F9C4}" type="presParOf" srcId="{072A8889-0CAC-4171-8804-9683AF1F68FE}" destId="{3BA8E12B-21D1-49D3-A129-068C36EC687A}" srcOrd="2" destOrd="0" presId="urn:microsoft.com/office/officeart/2005/8/layout/gear1"/>
    <dgm:cxn modelId="{C115E1D6-38D4-44DC-A4BA-C0DB13B95961}" type="presParOf" srcId="{072A8889-0CAC-4171-8804-9683AF1F68FE}" destId="{08146795-3402-4929-A1BB-86AD22365DD7}" srcOrd="3" destOrd="0" presId="urn:microsoft.com/office/officeart/2005/8/layout/gear1"/>
    <dgm:cxn modelId="{8DF60D8E-EE4A-469A-98D8-A79027853547}" type="presParOf" srcId="{072A8889-0CAC-4171-8804-9683AF1F68FE}" destId="{D3CD1C96-AA0B-41E1-B83F-799B096F47F6}" srcOrd="4" destOrd="0" presId="urn:microsoft.com/office/officeart/2005/8/layout/gear1"/>
    <dgm:cxn modelId="{520437BD-061F-41FB-9607-F39CE336215E}" type="presParOf" srcId="{072A8889-0CAC-4171-8804-9683AF1F68FE}" destId="{20C32039-4BB9-47E9-9437-3C3E279AA804}" srcOrd="5" destOrd="0" presId="urn:microsoft.com/office/officeart/2005/8/layout/gear1"/>
    <dgm:cxn modelId="{7D4CC8D5-8278-401C-ADCD-C4DBA5557185}" type="presParOf" srcId="{072A8889-0CAC-4171-8804-9683AF1F68FE}" destId="{C28D15BE-B9DB-4D3D-8E8D-2B1048F29694}" srcOrd="6" destOrd="0" presId="urn:microsoft.com/office/officeart/2005/8/layout/gear1"/>
    <dgm:cxn modelId="{1C54CCA5-50F8-4CDB-86F5-DB2105FB531E}" type="presParOf" srcId="{072A8889-0CAC-4171-8804-9683AF1F68FE}" destId="{E2FE21C9-71C2-4BAA-B741-AA1880CB8EB1}" srcOrd="7" destOrd="0" presId="urn:microsoft.com/office/officeart/2005/8/layout/gear1"/>
    <dgm:cxn modelId="{4DF272C6-B3B1-49CD-99D7-3341A425625F}" type="presParOf" srcId="{072A8889-0CAC-4171-8804-9683AF1F68FE}" destId="{7ABB84B2-F192-43F5-9DC0-5058202AEEAA}" srcOrd="8" destOrd="0" presId="urn:microsoft.com/office/officeart/2005/8/layout/gear1"/>
    <dgm:cxn modelId="{F16969F4-4C54-4470-85D0-050E2CBC6293}" type="presParOf" srcId="{072A8889-0CAC-4171-8804-9683AF1F68FE}" destId="{88E7D4C5-C2EA-4626-A134-802EED342B9E}" srcOrd="9" destOrd="0" presId="urn:microsoft.com/office/officeart/2005/8/layout/gear1"/>
    <dgm:cxn modelId="{C078F093-E458-4FD3-8229-144336C072F3}" type="presParOf" srcId="{072A8889-0CAC-4171-8804-9683AF1F68FE}" destId="{AEFC027A-7B47-49F1-BF69-73F7C3CEF5B5}" srcOrd="10" destOrd="0" presId="urn:microsoft.com/office/officeart/2005/8/layout/gear1"/>
    <dgm:cxn modelId="{E9B155BD-4B38-4C76-A941-9B43321CBF4D}" type="presParOf" srcId="{072A8889-0CAC-4171-8804-9683AF1F68FE}" destId="{E44154B4-51A6-4751-9050-3B826CB6A222}" srcOrd="11" destOrd="0" presId="urn:microsoft.com/office/officeart/2005/8/layout/gear1"/>
    <dgm:cxn modelId="{0861AB62-5E42-4E3A-9752-A2774F526D8F}" type="presParOf" srcId="{072A8889-0CAC-4171-8804-9683AF1F68FE}" destId="{AD6C2B81-89C6-46AC-976C-D7D16C40320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E8A446-1A30-438C-91E0-BD40FF247EBF}">
      <dsp:nvSpPr>
        <dsp:cNvPr id="0" name=""/>
        <dsp:cNvSpPr/>
      </dsp:nvSpPr>
      <dsp:spPr>
        <a:xfrm>
          <a:off x="2378" y="7894"/>
          <a:ext cx="2318861" cy="927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sng" kern="1200" dirty="0" smtClean="0"/>
            <a:t>1 группа</a:t>
          </a:r>
          <a:r>
            <a:rPr lang="ru-RU" sz="2800" u="sng" kern="1200" smtClean="0"/>
            <a:t>:</a:t>
          </a:r>
          <a:r>
            <a:rPr lang="ru-RU" sz="2800" kern="1200" smtClean="0"/>
            <a:t> </a:t>
          </a:r>
          <a:endParaRPr lang="ru-RU" sz="2800" kern="1200" dirty="0"/>
        </a:p>
      </dsp:txBody>
      <dsp:txXfrm>
        <a:off x="2378" y="7894"/>
        <a:ext cx="2318861" cy="927544"/>
      </dsp:txXfrm>
    </dsp:sp>
    <dsp:sp modelId="{EB9041D3-5C4A-4011-801B-730CF5379B03}">
      <dsp:nvSpPr>
        <dsp:cNvPr id="0" name=""/>
        <dsp:cNvSpPr/>
      </dsp:nvSpPr>
      <dsp:spPr>
        <a:xfrm>
          <a:off x="2378" y="935438"/>
          <a:ext cx="2318861" cy="16689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0" marR="0" lvl="1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000" kern="1200" dirty="0" smtClean="0"/>
            <a:t> Техника «График»</a:t>
          </a:r>
          <a:endParaRPr lang="ru-RU" sz="2000" u="sng" kern="1200" dirty="0" smtClean="0"/>
        </a:p>
      </dsp:txBody>
      <dsp:txXfrm>
        <a:off x="2378" y="935438"/>
        <a:ext cx="2318861" cy="1668960"/>
      </dsp:txXfrm>
    </dsp:sp>
    <dsp:sp modelId="{1646F74F-4F49-40F4-A1DF-CB0D7B702070}">
      <dsp:nvSpPr>
        <dsp:cNvPr id="0" name=""/>
        <dsp:cNvSpPr/>
      </dsp:nvSpPr>
      <dsp:spPr>
        <a:xfrm>
          <a:off x="2645880" y="7894"/>
          <a:ext cx="2318861" cy="927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sng" kern="1200" dirty="0" smtClean="0"/>
            <a:t>2 группа:</a:t>
          </a:r>
          <a:r>
            <a:rPr lang="ru-RU" sz="2800" kern="1200" dirty="0" smtClean="0"/>
            <a:t> </a:t>
          </a:r>
          <a:endParaRPr lang="ru-RU" sz="2800" kern="1200" dirty="0"/>
        </a:p>
      </dsp:txBody>
      <dsp:txXfrm>
        <a:off x="2645880" y="7894"/>
        <a:ext cx="2318861" cy="927544"/>
      </dsp:txXfrm>
    </dsp:sp>
    <dsp:sp modelId="{306BC268-C08A-4CFC-A79F-CA98BF111E48}">
      <dsp:nvSpPr>
        <dsp:cNvPr id="0" name=""/>
        <dsp:cNvSpPr/>
      </dsp:nvSpPr>
      <dsp:spPr>
        <a:xfrm>
          <a:off x="2645880" y="935438"/>
          <a:ext cx="2318861" cy="16689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0" marR="0" lvl="1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000" kern="1200" dirty="0" smtClean="0"/>
            <a:t> Техника «</a:t>
          </a:r>
          <a:r>
            <a:rPr lang="ru-RU" sz="2000" kern="1200" dirty="0" err="1" smtClean="0"/>
            <a:t>Шкалирование</a:t>
          </a:r>
          <a:r>
            <a:rPr lang="ru-RU" sz="2000" kern="1200" dirty="0" smtClean="0"/>
            <a:t>»: прием «Линия»</a:t>
          </a:r>
        </a:p>
      </dsp:txBody>
      <dsp:txXfrm>
        <a:off x="2645880" y="935438"/>
        <a:ext cx="2318861" cy="1668960"/>
      </dsp:txXfrm>
    </dsp:sp>
    <dsp:sp modelId="{CC174373-A4D6-4CC7-B6CD-D11AD23F0AD8}">
      <dsp:nvSpPr>
        <dsp:cNvPr id="0" name=""/>
        <dsp:cNvSpPr/>
      </dsp:nvSpPr>
      <dsp:spPr>
        <a:xfrm>
          <a:off x="5289382" y="7894"/>
          <a:ext cx="2318861" cy="927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sng" kern="1200" dirty="0" smtClean="0"/>
            <a:t>3 группа:</a:t>
          </a:r>
          <a:r>
            <a:rPr lang="ru-RU" sz="2800" kern="1200" dirty="0" smtClean="0"/>
            <a:t> </a:t>
          </a:r>
          <a:endParaRPr lang="ru-RU" sz="2800" kern="1200" dirty="0"/>
        </a:p>
      </dsp:txBody>
      <dsp:txXfrm>
        <a:off x="5289382" y="7894"/>
        <a:ext cx="2318861" cy="927544"/>
      </dsp:txXfrm>
    </dsp:sp>
    <dsp:sp modelId="{C1759EF0-3915-429A-A627-9B5FEFBF787C}">
      <dsp:nvSpPr>
        <dsp:cNvPr id="0" name=""/>
        <dsp:cNvSpPr/>
      </dsp:nvSpPr>
      <dsp:spPr>
        <a:xfrm>
          <a:off x="5289382" y="935438"/>
          <a:ext cx="2318861" cy="16689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0" marR="0" lvl="1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000" kern="1200" dirty="0" smtClean="0"/>
            <a:t> Техника «</a:t>
          </a:r>
          <a:r>
            <a:rPr lang="ru-RU" sz="2000" kern="1200" dirty="0" err="1" smtClean="0"/>
            <a:t>Шкалирование</a:t>
          </a:r>
          <a:r>
            <a:rPr lang="ru-RU" sz="2000" kern="1200" dirty="0" smtClean="0"/>
            <a:t>»: приём «Лестница»</a:t>
          </a:r>
        </a:p>
        <a:p>
          <a:pPr marL="171450" lvl="1" indent="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</dsp:txBody>
      <dsp:txXfrm>
        <a:off x="5289382" y="935438"/>
        <a:ext cx="2318861" cy="16689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D62A48-BA19-44F8-A1EF-7DAD09CC14AE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1.</a:t>
          </a:r>
          <a:endParaRPr lang="ru-RU" sz="2900" kern="1200" dirty="0"/>
        </a:p>
      </dsp:txBody>
      <dsp:txXfrm rot="5400000">
        <a:off x="-222646" y="223826"/>
        <a:ext cx="1484312" cy="1039018"/>
      </dsp:txXfrm>
    </dsp:sp>
    <dsp:sp modelId="{A19ECD76-964B-43B6-A15F-B3A7FA2054BE}">
      <dsp:nvSpPr>
        <dsp:cNvPr id="0" name=""/>
        <dsp:cNvSpPr/>
      </dsp:nvSpPr>
      <dsp:spPr>
        <a:xfrm rot="5400000">
          <a:off x="3898689" y="-2858490"/>
          <a:ext cx="964803" cy="6684144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Познакомиться с понятием «рефлексия»</a:t>
          </a:r>
          <a:endParaRPr lang="ru-RU" sz="2500" kern="1200" dirty="0"/>
        </a:p>
      </dsp:txBody>
      <dsp:txXfrm rot="5400000">
        <a:off x="3898689" y="-2858490"/>
        <a:ext cx="964803" cy="6684144"/>
      </dsp:txXfrm>
    </dsp:sp>
    <dsp:sp modelId="{D859BEEC-1B6C-470D-ABB1-2CADCE554C86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2.</a:t>
          </a:r>
          <a:endParaRPr lang="ru-RU" sz="2900" kern="1200" dirty="0"/>
        </a:p>
      </dsp:txBody>
      <dsp:txXfrm rot="5400000">
        <a:off x="-222646" y="1512490"/>
        <a:ext cx="1484312" cy="1039018"/>
      </dsp:txXfrm>
    </dsp:sp>
    <dsp:sp modelId="{EFF9FE48-E869-4633-908C-F9F2E285C54C}">
      <dsp:nvSpPr>
        <dsp:cNvPr id="0" name=""/>
        <dsp:cNvSpPr/>
      </dsp:nvSpPr>
      <dsp:spPr>
        <a:xfrm rot="5400000">
          <a:off x="3898689" y="-1569826"/>
          <a:ext cx="964803" cy="6684144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Дать представление о классификации рефлексии</a:t>
          </a:r>
          <a:endParaRPr lang="ru-RU" sz="2500" kern="1200" dirty="0"/>
        </a:p>
      </dsp:txBody>
      <dsp:txXfrm rot="5400000">
        <a:off x="3898689" y="-1569826"/>
        <a:ext cx="964803" cy="6684144"/>
      </dsp:txXfrm>
    </dsp:sp>
    <dsp:sp modelId="{335FE703-4432-47FA-8A21-835FB5A10E5B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3.</a:t>
          </a:r>
          <a:endParaRPr lang="ru-RU" sz="2900" kern="1200" dirty="0"/>
        </a:p>
      </dsp:txBody>
      <dsp:txXfrm rot="5400000">
        <a:off x="-222646" y="2801154"/>
        <a:ext cx="1484312" cy="1039018"/>
      </dsp:txXfrm>
    </dsp:sp>
    <dsp:sp modelId="{FBEC58B6-6345-45EC-836C-F7BF1B5D231A}">
      <dsp:nvSpPr>
        <dsp:cNvPr id="0" name=""/>
        <dsp:cNvSpPr/>
      </dsp:nvSpPr>
      <dsp:spPr>
        <a:xfrm rot="5400000">
          <a:off x="3898689" y="-281163"/>
          <a:ext cx="964803" cy="6684144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Показать конкретные варианты проведения рефлексии на учебных занятиях</a:t>
          </a:r>
          <a:endParaRPr lang="ru-RU" sz="2500" kern="1200" dirty="0"/>
        </a:p>
      </dsp:txBody>
      <dsp:txXfrm rot="5400000">
        <a:off x="3898689" y="-281163"/>
        <a:ext cx="964803" cy="668414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A2BEC4-8072-452F-8FED-690503BA5EE9}">
      <dsp:nvSpPr>
        <dsp:cNvPr id="0" name=""/>
        <dsp:cNvSpPr/>
      </dsp:nvSpPr>
      <dsp:spPr>
        <a:xfrm>
          <a:off x="2951945" y="3157875"/>
          <a:ext cx="2487942" cy="259796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Рефлексивные умения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51945" y="3157875"/>
        <a:ext cx="2487942" cy="2597964"/>
      </dsp:txXfrm>
    </dsp:sp>
    <dsp:sp modelId="{1D76AAF9-A223-4205-9256-9E0AF5D5C273}">
      <dsp:nvSpPr>
        <dsp:cNvPr id="0" name=""/>
        <dsp:cNvSpPr/>
      </dsp:nvSpPr>
      <dsp:spPr>
        <a:xfrm rot="10800000">
          <a:off x="787680" y="4136504"/>
          <a:ext cx="2045230" cy="6407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DD4E123-93C5-4255-80C2-2F1101DF689C}">
      <dsp:nvSpPr>
        <dsp:cNvPr id="0" name=""/>
        <dsp:cNvSpPr/>
      </dsp:nvSpPr>
      <dsp:spPr>
        <a:xfrm>
          <a:off x="847" y="3827391"/>
          <a:ext cx="1573665" cy="12589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Само-сознание</a:t>
          </a:r>
          <a:endParaRPr lang="ru-RU" sz="2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47" y="3827391"/>
        <a:ext cx="1573665" cy="1258932"/>
      </dsp:txXfrm>
    </dsp:sp>
    <dsp:sp modelId="{EA2D7A8D-F58F-4B07-9C2D-98469DB41328}">
      <dsp:nvSpPr>
        <dsp:cNvPr id="0" name=""/>
        <dsp:cNvSpPr/>
      </dsp:nvSpPr>
      <dsp:spPr>
        <a:xfrm rot="12960000">
          <a:off x="1244936" y="2729214"/>
          <a:ext cx="2028024" cy="6407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09881F9-6393-4A77-8EF0-C848390A677C}">
      <dsp:nvSpPr>
        <dsp:cNvPr id="0" name=""/>
        <dsp:cNvSpPr/>
      </dsp:nvSpPr>
      <dsp:spPr>
        <a:xfrm>
          <a:off x="488062" y="1824080"/>
          <a:ext cx="1901066" cy="12589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Само-наблюдение</a:t>
          </a:r>
          <a:endParaRPr lang="ru-RU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88062" y="1824080"/>
        <a:ext cx="1901066" cy="1258932"/>
      </dsp:txXfrm>
    </dsp:sp>
    <dsp:sp modelId="{E4049211-0CAD-4840-8823-44A4CAAD4CAF}">
      <dsp:nvSpPr>
        <dsp:cNvPr id="0" name=""/>
        <dsp:cNvSpPr/>
      </dsp:nvSpPr>
      <dsp:spPr>
        <a:xfrm rot="15120000">
          <a:off x="2452245" y="1845426"/>
          <a:ext cx="1998509" cy="6407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465B0B0-DB25-468E-BE2F-50B485628A74}">
      <dsp:nvSpPr>
        <dsp:cNvPr id="0" name=""/>
        <dsp:cNvSpPr/>
      </dsp:nvSpPr>
      <dsp:spPr>
        <a:xfrm>
          <a:off x="2355880" y="585966"/>
          <a:ext cx="1573665" cy="12589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Само-познание</a:t>
          </a:r>
          <a:endParaRPr lang="ru-RU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55880" y="585966"/>
        <a:ext cx="1573665" cy="1258932"/>
      </dsp:txXfrm>
    </dsp:sp>
    <dsp:sp modelId="{50F5E82E-39E4-4CB4-81C7-190225CF0127}">
      <dsp:nvSpPr>
        <dsp:cNvPr id="0" name=""/>
        <dsp:cNvSpPr/>
      </dsp:nvSpPr>
      <dsp:spPr>
        <a:xfrm rot="17280000">
          <a:off x="3941078" y="1845426"/>
          <a:ext cx="1998509" cy="6407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4D89D03-9C56-4CAE-8C05-0D5DDC680E30}">
      <dsp:nvSpPr>
        <dsp:cNvPr id="0" name=""/>
        <dsp:cNvSpPr/>
      </dsp:nvSpPr>
      <dsp:spPr>
        <a:xfrm>
          <a:off x="4462286" y="585966"/>
          <a:ext cx="1573665" cy="12589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Само-анализ</a:t>
          </a:r>
          <a:endParaRPr lang="ru-RU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62286" y="585966"/>
        <a:ext cx="1573665" cy="1258932"/>
      </dsp:txXfrm>
    </dsp:sp>
    <dsp:sp modelId="{E326FB9E-0253-4451-8145-C3BBB1F96831}">
      <dsp:nvSpPr>
        <dsp:cNvPr id="0" name=""/>
        <dsp:cNvSpPr/>
      </dsp:nvSpPr>
      <dsp:spPr>
        <a:xfrm rot="19440000">
          <a:off x="5118872" y="2729214"/>
          <a:ext cx="2028024" cy="6407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1C7E69-B374-44E8-B252-0F97D2EB8053}">
      <dsp:nvSpPr>
        <dsp:cNvPr id="0" name=""/>
        <dsp:cNvSpPr/>
      </dsp:nvSpPr>
      <dsp:spPr>
        <a:xfrm>
          <a:off x="6166404" y="1824080"/>
          <a:ext cx="1573665" cy="12589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Само-контроль</a:t>
          </a:r>
          <a:endParaRPr lang="ru-RU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166404" y="1824080"/>
        <a:ext cx="1573665" cy="1258932"/>
      </dsp:txXfrm>
    </dsp:sp>
    <dsp:sp modelId="{7D48F09E-0B2F-4695-8804-9F035B9528C0}">
      <dsp:nvSpPr>
        <dsp:cNvPr id="0" name=""/>
        <dsp:cNvSpPr/>
      </dsp:nvSpPr>
      <dsp:spPr>
        <a:xfrm>
          <a:off x="5558922" y="4136504"/>
          <a:ext cx="2045230" cy="6407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D165F2E-1F06-481B-854D-F7BE3A1BB980}">
      <dsp:nvSpPr>
        <dsp:cNvPr id="0" name=""/>
        <dsp:cNvSpPr/>
      </dsp:nvSpPr>
      <dsp:spPr>
        <a:xfrm>
          <a:off x="6817319" y="3827391"/>
          <a:ext cx="1573665" cy="12589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Само-коррекция</a:t>
          </a:r>
          <a:endParaRPr lang="ru-RU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17319" y="3827391"/>
        <a:ext cx="1573665" cy="125893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A0EC7D-8B66-47D9-B60E-0A8C882FECEC}">
      <dsp:nvSpPr>
        <dsp:cNvPr id="0" name=""/>
        <dsp:cNvSpPr/>
      </dsp:nvSpPr>
      <dsp:spPr>
        <a:xfrm>
          <a:off x="197524" y="856"/>
          <a:ext cx="2425252" cy="14551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диагностическая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7524" y="856"/>
        <a:ext cx="2425252" cy="1455151"/>
      </dsp:txXfrm>
    </dsp:sp>
    <dsp:sp modelId="{941E8ECC-6627-4B35-8D10-6C3A0B108040}">
      <dsp:nvSpPr>
        <dsp:cNvPr id="0" name=""/>
        <dsp:cNvSpPr/>
      </dsp:nvSpPr>
      <dsp:spPr>
        <a:xfrm>
          <a:off x="2865302" y="856"/>
          <a:ext cx="2425252" cy="1455151"/>
        </a:xfrm>
        <a:prstGeom prst="rect">
          <a:avLst/>
        </a:prstGeom>
        <a:solidFill>
          <a:schemeClr val="accent4">
            <a:hueOff val="1732616"/>
            <a:satOff val="-7995"/>
            <a:lumOff val="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проектировочная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5302" y="856"/>
        <a:ext cx="2425252" cy="1455151"/>
      </dsp:txXfrm>
    </dsp:sp>
    <dsp:sp modelId="{54803C74-D3CB-48FF-9BA7-FCEEAA7183FB}">
      <dsp:nvSpPr>
        <dsp:cNvPr id="0" name=""/>
        <dsp:cNvSpPr/>
      </dsp:nvSpPr>
      <dsp:spPr>
        <a:xfrm>
          <a:off x="5533080" y="856"/>
          <a:ext cx="2425252" cy="1455151"/>
        </a:xfrm>
        <a:prstGeom prst="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организаторская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33080" y="856"/>
        <a:ext cx="2425252" cy="1455151"/>
      </dsp:txXfrm>
    </dsp:sp>
    <dsp:sp modelId="{29773990-4B68-45AA-8191-1A8F0A344511}">
      <dsp:nvSpPr>
        <dsp:cNvPr id="0" name=""/>
        <dsp:cNvSpPr/>
      </dsp:nvSpPr>
      <dsp:spPr>
        <a:xfrm>
          <a:off x="197524" y="1698533"/>
          <a:ext cx="2425252" cy="1455151"/>
        </a:xfrm>
        <a:prstGeom prst="rect">
          <a:avLst/>
        </a:prstGeom>
        <a:solidFill>
          <a:schemeClr val="accent4">
            <a:hueOff val="5197847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коммуникативная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7524" y="1698533"/>
        <a:ext cx="2425252" cy="1455151"/>
      </dsp:txXfrm>
    </dsp:sp>
    <dsp:sp modelId="{9A0055C8-4FAA-42D3-93D0-00DCD57F40C9}">
      <dsp:nvSpPr>
        <dsp:cNvPr id="0" name=""/>
        <dsp:cNvSpPr/>
      </dsp:nvSpPr>
      <dsp:spPr>
        <a:xfrm>
          <a:off x="2865302" y="1698533"/>
          <a:ext cx="2425252" cy="1455151"/>
        </a:xfrm>
        <a:prstGeom prst="rect">
          <a:avLst/>
        </a:prstGeom>
        <a:solidFill>
          <a:schemeClr val="accent4">
            <a:hueOff val="6930462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смыслотворческая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5302" y="1698533"/>
        <a:ext cx="2425252" cy="1455151"/>
      </dsp:txXfrm>
    </dsp:sp>
    <dsp:sp modelId="{4CD09D80-9F9B-4EC3-8C6E-AFCC036717F4}">
      <dsp:nvSpPr>
        <dsp:cNvPr id="0" name=""/>
        <dsp:cNvSpPr/>
      </dsp:nvSpPr>
      <dsp:spPr>
        <a:xfrm>
          <a:off x="5533080" y="1698533"/>
          <a:ext cx="2425252" cy="1455151"/>
        </a:xfrm>
        <a:prstGeom prst="rect">
          <a:avLst/>
        </a:prstGeom>
        <a:solidFill>
          <a:schemeClr val="accent4">
            <a:hueOff val="8663078"/>
            <a:satOff val="-39973"/>
            <a:lumOff val="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мотивационная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33080" y="1698533"/>
        <a:ext cx="2425252" cy="1455151"/>
      </dsp:txXfrm>
    </dsp:sp>
    <dsp:sp modelId="{7DEADD1E-063C-4907-ACBC-808B06B824C8}">
      <dsp:nvSpPr>
        <dsp:cNvPr id="0" name=""/>
        <dsp:cNvSpPr/>
      </dsp:nvSpPr>
      <dsp:spPr>
        <a:xfrm>
          <a:off x="2865302" y="3396210"/>
          <a:ext cx="2425252" cy="1455151"/>
        </a:xfrm>
        <a:prstGeom prst="rect">
          <a:avLst/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коррекционная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5302" y="3396210"/>
        <a:ext cx="2425252" cy="145515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86B815-C65F-40E6-A90A-1E086DD4D11F}">
      <dsp:nvSpPr>
        <dsp:cNvPr id="0" name=""/>
        <dsp:cNvSpPr/>
      </dsp:nvSpPr>
      <dsp:spPr>
        <a:xfrm>
          <a:off x="0" y="0"/>
          <a:ext cx="6418497" cy="16768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Рефлексивные умения</a:t>
          </a:r>
          <a:endParaRPr lang="ru-RU" sz="3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4707230" cy="1676891"/>
      </dsp:txXfrm>
    </dsp:sp>
    <dsp:sp modelId="{AF604BFE-9E6F-4B60-81AE-A5D5F3F10188}">
      <dsp:nvSpPr>
        <dsp:cNvPr id="0" name=""/>
        <dsp:cNvSpPr/>
      </dsp:nvSpPr>
      <dsp:spPr>
        <a:xfrm>
          <a:off x="566338" y="1956373"/>
          <a:ext cx="6418497" cy="1676891"/>
        </a:xfrm>
        <a:prstGeom prst="roundRect">
          <a:avLst>
            <a:gd name="adj" fmla="val 10000"/>
          </a:avLst>
        </a:prstGeom>
        <a:solidFill>
          <a:schemeClr val="accent4">
            <a:hueOff val="5197847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Осознание и усвоение учеником способов образовательной деятельности</a:t>
          </a:r>
          <a:endParaRPr lang="ru-RU" sz="2800" kern="1200" dirty="0"/>
        </a:p>
      </dsp:txBody>
      <dsp:txXfrm>
        <a:off x="566338" y="1956373"/>
        <a:ext cx="4762180" cy="1676891"/>
      </dsp:txXfrm>
    </dsp:sp>
    <dsp:sp modelId="{FB23FFCB-062D-4A1E-8AFF-DE5BBE843DE3}">
      <dsp:nvSpPr>
        <dsp:cNvPr id="0" name=""/>
        <dsp:cNvSpPr/>
      </dsp:nvSpPr>
      <dsp:spPr>
        <a:xfrm>
          <a:off x="1132676" y="3912746"/>
          <a:ext cx="6418497" cy="1676891"/>
        </a:xfrm>
        <a:prstGeom prst="roundRect">
          <a:avLst>
            <a:gd name="adj" fmla="val 10000"/>
          </a:avLst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Деятельностное</a:t>
          </a:r>
          <a:r>
            <a:rPr lang="ru-RU" sz="2800" kern="1200" dirty="0" smtClean="0"/>
            <a:t> содержание образования </a:t>
          </a:r>
          <a:endParaRPr lang="ru-RU" sz="2800" kern="1200" dirty="0"/>
        </a:p>
      </dsp:txBody>
      <dsp:txXfrm>
        <a:off x="1132676" y="3912746"/>
        <a:ext cx="4762180" cy="1676891"/>
      </dsp:txXfrm>
    </dsp:sp>
    <dsp:sp modelId="{95340679-20DC-46F9-9380-2F51256204DA}">
      <dsp:nvSpPr>
        <dsp:cNvPr id="0" name=""/>
        <dsp:cNvSpPr/>
      </dsp:nvSpPr>
      <dsp:spPr>
        <a:xfrm>
          <a:off x="5328518" y="1271642"/>
          <a:ext cx="1089979" cy="108997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328518" y="1271642"/>
        <a:ext cx="1089979" cy="1089979"/>
      </dsp:txXfrm>
    </dsp:sp>
    <dsp:sp modelId="{7121AD34-4F17-4053-9FA1-39AF4C622E3D}">
      <dsp:nvSpPr>
        <dsp:cNvPr id="0" name=""/>
        <dsp:cNvSpPr/>
      </dsp:nvSpPr>
      <dsp:spPr>
        <a:xfrm>
          <a:off x="5894856" y="3216836"/>
          <a:ext cx="1089979" cy="108997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894856" y="3216836"/>
        <a:ext cx="1089979" cy="108997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2E554A-A978-4BE9-A51F-EADC95A84C96}">
      <dsp:nvSpPr>
        <dsp:cNvPr id="0" name=""/>
        <dsp:cNvSpPr/>
      </dsp:nvSpPr>
      <dsp:spPr>
        <a:xfrm>
          <a:off x="4451868" y="2410578"/>
          <a:ext cx="2946262" cy="2946262"/>
        </a:xfrm>
        <a:prstGeom prst="gear9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Рефлексия деятельности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51868" y="2410578"/>
        <a:ext cx="2946262" cy="2946262"/>
      </dsp:txXfrm>
    </dsp:sp>
    <dsp:sp modelId="{08146795-3402-4929-A1BB-86AD22365DD7}">
      <dsp:nvSpPr>
        <dsp:cNvPr id="0" name=""/>
        <dsp:cNvSpPr/>
      </dsp:nvSpPr>
      <dsp:spPr>
        <a:xfrm>
          <a:off x="2737679" y="1714188"/>
          <a:ext cx="2142736" cy="2142736"/>
        </a:xfrm>
        <a:prstGeom prst="gear6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Рефлексия содержания учебного материала</a:t>
          </a:r>
          <a:endParaRPr lang="ru-RU" sz="1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37679" y="1714188"/>
        <a:ext cx="2142736" cy="2142736"/>
      </dsp:txXfrm>
    </dsp:sp>
    <dsp:sp modelId="{C28D15BE-B9DB-4D3D-8E8D-2B1048F29694}">
      <dsp:nvSpPr>
        <dsp:cNvPr id="0" name=""/>
        <dsp:cNvSpPr/>
      </dsp:nvSpPr>
      <dsp:spPr>
        <a:xfrm rot="20700000">
          <a:off x="3937830" y="235919"/>
          <a:ext cx="2099443" cy="2099443"/>
        </a:xfrm>
        <a:prstGeom prst="gear6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Рефлексия эмоционального состояния и обратной связи</a:t>
          </a:r>
          <a:endParaRPr lang="ru-RU" sz="11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98300" y="696389"/>
        <a:ext cx="1178504" cy="1178504"/>
      </dsp:txXfrm>
    </dsp:sp>
    <dsp:sp modelId="{AEFC027A-7B47-49F1-BF69-73F7C3CEF5B5}">
      <dsp:nvSpPr>
        <dsp:cNvPr id="0" name=""/>
        <dsp:cNvSpPr/>
      </dsp:nvSpPr>
      <dsp:spPr>
        <a:xfrm>
          <a:off x="4238293" y="1958576"/>
          <a:ext cx="3771215" cy="3771215"/>
        </a:xfrm>
        <a:prstGeom prst="circularArrow">
          <a:avLst>
            <a:gd name="adj1" fmla="val 4687"/>
            <a:gd name="adj2" fmla="val 299029"/>
            <a:gd name="adj3" fmla="val 2538358"/>
            <a:gd name="adj4" fmla="val 15814273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44154B4-51A6-4751-9050-3B826CB6A222}">
      <dsp:nvSpPr>
        <dsp:cNvPr id="0" name=""/>
        <dsp:cNvSpPr/>
      </dsp:nvSpPr>
      <dsp:spPr>
        <a:xfrm>
          <a:off x="2358205" y="1235093"/>
          <a:ext cx="2740023" cy="274002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6C2B81-89C6-46AC-976C-D7D16C40320D}">
      <dsp:nvSpPr>
        <dsp:cNvPr id="0" name=""/>
        <dsp:cNvSpPr/>
      </dsp:nvSpPr>
      <dsp:spPr>
        <a:xfrm>
          <a:off x="3452207" y="-228926"/>
          <a:ext cx="2954297" cy="295429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7C4C9-88EF-425A-A23F-DE758F83C996}" type="datetimeFigureOut">
              <a:rPr lang="ru-RU" smtClean="0"/>
              <a:pPr/>
              <a:t>10.06.2024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45422-C76A-4F95-9258-003EF7F21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674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39A74-980B-4FF2-8063-D01E77DE34CE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1A9E20A-4AAB-48D6-9FE4-2A9D1F48EADE}" type="slidenum">
              <a:rPr lang="ru-RU" sz="1200">
                <a:latin typeface="+mn-lt"/>
              </a:rPr>
              <a:pPr algn="r">
                <a:defRPr/>
              </a:pPr>
              <a:t>20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34456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1A9E20A-4AAB-48D6-9FE4-2A9D1F48EADE}" type="slidenum">
              <a:rPr lang="ru-RU" sz="1200">
                <a:latin typeface="+mn-lt"/>
              </a:rPr>
              <a:pPr algn="r">
                <a:defRPr/>
              </a:pPr>
              <a:t>21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34456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1A9E20A-4AAB-48D6-9FE4-2A9D1F48EADE}" type="slidenum">
              <a:rPr lang="ru-RU" sz="1200">
                <a:latin typeface="+mn-lt"/>
              </a:rPr>
              <a:pPr algn="r">
                <a:defRPr/>
              </a:pPr>
              <a:t>22</a:t>
            </a:fld>
            <a:endParaRPr lang="ru-RU" sz="120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34456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5422-C76A-4F95-9258-003EF7F210B9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820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279D-7164-4650-8718-7A71120A21AC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0023045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B2E4-EC8E-4898-8023-64CFC6CDE1ED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3492255"/>
      </p:ext>
    </p:extLst>
  </p:cSld>
  <p:clrMapOvr>
    <a:masterClrMapping/>
  </p:clrMapOvr>
  <p:transition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9210-65F8-43E0-8BC6-A124C24896DF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718119"/>
      </p:ext>
    </p:extLst>
  </p:cSld>
  <p:clrMapOvr>
    <a:masterClrMapping/>
  </p:clrMapOvr>
  <p:transition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83E73-D0B6-4E37-8219-40C2D278B3C9}" type="datetime1">
              <a:rPr lang="ru-RU"/>
              <a:pPr>
                <a:defRPr/>
              </a:pPr>
              <a:t>10.06.2024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C68AD-5710-4354-A7D5-7A2B02147C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78BC6-2B1F-47C7-B2F6-9424F04FF4F6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1498745"/>
      </p:ext>
    </p:extLst>
  </p:cSld>
  <p:clrMapOvr>
    <a:masterClrMapping/>
  </p:clrMapOvr>
  <p:transition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3866E-A22E-4304-ADFC-8A1BDF8693C8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7965157"/>
      </p:ext>
    </p:extLst>
  </p:cSld>
  <p:clrMapOvr>
    <a:masterClrMapping/>
  </p:clrMapOvr>
  <p:transition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094A-4E69-45CC-8518-A07800CCC1D9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5797180"/>
      </p:ext>
    </p:extLst>
  </p:cSld>
  <p:clrMapOvr>
    <a:masterClrMapping/>
  </p:clrMapOvr>
  <p:transition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48EE-7E20-4ED3-A4C9-C8242434452B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4471064"/>
      </p:ext>
    </p:extLst>
  </p:cSld>
  <p:clrMapOvr>
    <a:masterClrMapping/>
  </p:clrMapOvr>
  <p:transition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E4C8-0965-48EF-9FEA-36654F2F2FE2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6513686"/>
      </p:ext>
    </p:extLst>
  </p:cSld>
  <p:clrMapOvr>
    <a:masterClrMapping/>
  </p:clrMapOvr>
  <p:transition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20AF-BCCA-4D34-94A3-A87BC3BE0158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6808076"/>
      </p:ext>
    </p:extLst>
  </p:cSld>
  <p:clrMapOvr>
    <a:masterClrMapping/>
  </p:clrMapOvr>
  <p:transition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E9CD-D348-44FF-8F1E-1B10E3F074CB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2023948"/>
      </p:ext>
    </p:extLst>
  </p:cSld>
  <p:clrMapOvr>
    <a:masterClrMapping/>
  </p:clrMapOvr>
  <p:transition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9707-F0D4-427E-AD2D-0AEA09AB47DF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3941045"/>
      </p:ext>
    </p:extLst>
  </p:cSld>
  <p:clrMapOvr>
    <a:masterClrMapping/>
  </p:clrMapOvr>
  <p:transition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488FD0"/>
            </a:gs>
            <a:gs pos="39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4173B-7DFC-4FC8-A61F-AA41CC51CADA}" type="datetime1">
              <a:rPr lang="ru-RU" smtClean="0"/>
              <a:pPr/>
              <a:t>10.06.2024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E42CA-40DA-4789-A332-BD9F910187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87356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circl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Капля 4"/>
          <p:cNvSpPr/>
          <p:nvPr/>
        </p:nvSpPr>
        <p:spPr>
          <a:xfrm>
            <a:off x="361159" y="330684"/>
            <a:ext cx="8400628" cy="6015209"/>
          </a:xfrm>
          <a:prstGeom prst="teardrop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00" y="2040697"/>
            <a:ext cx="4330159" cy="44952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50027" y="471037"/>
            <a:ext cx="6587198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Мастерская Думающего учителя</a:t>
            </a:r>
            <a:endParaRPr lang="ru-RU" sz="4800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  <p:sp>
        <p:nvSpPr>
          <p:cNvPr id="9" name="Полилиния 8"/>
          <p:cNvSpPr/>
          <p:nvPr/>
        </p:nvSpPr>
        <p:spPr>
          <a:xfrm rot="21010095">
            <a:off x="3963852" y="2159088"/>
            <a:ext cx="4671152" cy="374791"/>
          </a:xfrm>
          <a:custGeom>
            <a:avLst/>
            <a:gdLst>
              <a:gd name="connsiteX0" fmla="*/ 4671152 w 4671152"/>
              <a:gd name="connsiteY0" fmla="*/ 374791 h 374791"/>
              <a:gd name="connsiteX1" fmla="*/ 2082188 w 4671152"/>
              <a:gd name="connsiteY1" fmla="*/ 218 h 374791"/>
              <a:gd name="connsiteX2" fmla="*/ 451692 w 4671152"/>
              <a:gd name="connsiteY2" fmla="*/ 319707 h 374791"/>
              <a:gd name="connsiteX3" fmla="*/ 0 w 4671152"/>
              <a:gd name="connsiteY3" fmla="*/ 275639 h 37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1152" h="374791">
                <a:moveTo>
                  <a:pt x="4671152" y="374791"/>
                </a:moveTo>
                <a:cubicBezTo>
                  <a:pt x="3728291" y="192095"/>
                  <a:pt x="2785431" y="9399"/>
                  <a:pt x="2082188" y="218"/>
                </a:cubicBezTo>
                <a:cubicBezTo>
                  <a:pt x="1378945" y="-8963"/>
                  <a:pt x="798723" y="273804"/>
                  <a:pt x="451692" y="319707"/>
                </a:cubicBezTo>
                <a:cubicBezTo>
                  <a:pt x="104661" y="365610"/>
                  <a:pt x="52330" y="320624"/>
                  <a:pt x="0" y="275639"/>
                </a:cubicBezTo>
              </a:path>
            </a:pathLst>
          </a:custGeom>
          <a:ln>
            <a:prstDash val="lgDashDot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807975" y="2441478"/>
            <a:ext cx="3716593" cy="286232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i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«Рефлексия на уроках биологии в условиях реализации ФГОС»</a:t>
            </a:r>
            <a:endParaRPr lang="ru-RU" sz="3600" b="1" i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378997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graphicFrame>
        <p:nvGraphicFramePr>
          <p:cNvPr id="9" name="Схема 8"/>
          <p:cNvGraphicFramePr/>
          <p:nvPr/>
        </p:nvGraphicFramePr>
        <p:xfrm>
          <a:off x="398206" y="191729"/>
          <a:ext cx="8391833" cy="6341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447052"/>
            <a:ext cx="7359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Структура урока по ФГОС: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34900" y="1518492"/>
            <a:ext cx="8202324" cy="4838241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86698" y="1784555"/>
            <a:ext cx="80526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280988">
              <a:buFont typeface="Wingdings" pitchFamily="2" charset="2"/>
              <a:buChar char="ü"/>
            </a:pPr>
            <a:r>
              <a:rPr lang="ru-RU" sz="2800" dirty="0" smtClean="0"/>
              <a:t>Овладение способностью принимать и сохранять цели и задачи учебной деятельности, поиска средств ее осуществления</a:t>
            </a:r>
          </a:p>
          <a:p>
            <a:pPr lvl="1" indent="-280988">
              <a:buFont typeface="Wingdings" pitchFamily="2" charset="2"/>
              <a:buChar char="ü"/>
            </a:pPr>
            <a:r>
              <a:rPr lang="ru-RU" sz="2800" dirty="0" smtClean="0"/>
              <a:t>Готовность слушать собеседника и вести диалог; готовность признавать возможность существования различных точек зрения и права каждого иметь свою, излагать свое мнение и аргументировать свою точку зрения и оценку событий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4900" y="363557"/>
            <a:ext cx="8413678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447052"/>
            <a:ext cx="7359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«Кейс открытий»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53217" y="1378635"/>
            <a:ext cx="8651631" cy="5303520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s://cdn4.iconfinder.com/data/icons/business-1-3/512/briefcase-102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015" y="865161"/>
            <a:ext cx="8637563" cy="631639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67620" y="2686928"/>
            <a:ext cx="2729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Сделать рефлексию одним из компонентов содержания образования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55076" y="4479336"/>
            <a:ext cx="28979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Предоставлять возможность учащимся активно действовать в каждой конкретной ситуации, а затем осознавать свои действия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607169" y="2714117"/>
            <a:ext cx="35802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Учителю самому владеть техниками организации понимания и введения в рефлексивную позицию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394960" y="4697662"/>
            <a:ext cx="24970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Постоянно использовать специальные средства для организации учебного процесса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148661" cy="1155527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604684"/>
            <a:ext cx="7359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Функции рефлексии 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graphicFrame>
        <p:nvGraphicFramePr>
          <p:cNvPr id="11" name="Схема 10"/>
          <p:cNvGraphicFramePr/>
          <p:nvPr/>
        </p:nvGraphicFramePr>
        <p:xfrm>
          <a:off x="383459" y="1784554"/>
          <a:ext cx="8155858" cy="485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graphicFrame>
        <p:nvGraphicFramePr>
          <p:cNvPr id="9" name="Схема 8"/>
          <p:cNvGraphicFramePr/>
          <p:nvPr/>
        </p:nvGraphicFramePr>
        <p:xfrm>
          <a:off x="1061884" y="781665"/>
          <a:ext cx="7551174" cy="558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Капля 4"/>
          <p:cNvSpPr/>
          <p:nvPr/>
        </p:nvSpPr>
        <p:spPr>
          <a:xfrm>
            <a:off x="434901" y="286439"/>
            <a:ext cx="8400628" cy="6015209"/>
          </a:xfrm>
          <a:prstGeom prst="teardrop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00" y="2040697"/>
            <a:ext cx="4330159" cy="449523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15498" y="1202614"/>
            <a:ext cx="619432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«Я учусь </a:t>
            </a:r>
          </a:p>
          <a:p>
            <a:pPr algn="ctr"/>
            <a:r>
              <a:rPr lang="ru-RU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 </a:t>
            </a:r>
            <a:r>
              <a:rPr lang="ru-RU" sz="44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рефлексирую</a:t>
            </a:r>
            <a:r>
              <a:rPr lang="ru-RU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algn="ctr"/>
            <a:r>
              <a:rPr lang="ru-RU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значит я – мыслю»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378997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714348" y="2214554"/>
            <a:ext cx="3786214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Вербальные техники</a:t>
            </a:r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57752" y="2214554"/>
            <a:ext cx="3714776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Невербальные техники</a:t>
            </a:r>
            <a:endParaRPr lang="ru-RU" sz="32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2071670" y="1643050"/>
            <a:ext cx="928694" cy="42862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072198" y="1643050"/>
            <a:ext cx="928694" cy="42862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3929066"/>
            <a:ext cx="2428892" cy="2707708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« + » </a:t>
            </a:r>
          </a:p>
          <a:p>
            <a:pPr algn="ctr"/>
            <a:r>
              <a:rPr lang="ru-RU" sz="2200" dirty="0" smtClean="0"/>
              <a:t>Живое, непринуждён-ное общение, проговаривание своих эмоций</a:t>
            </a:r>
            <a:endParaRPr lang="ru-RU" sz="22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86050" y="3929065"/>
            <a:ext cx="1857388" cy="2663463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« - »</a:t>
            </a:r>
          </a:p>
          <a:p>
            <a:pPr algn="ctr"/>
            <a:r>
              <a:rPr lang="ru-RU" sz="2200" dirty="0" smtClean="0"/>
              <a:t>Не все могут высказаться искренне</a:t>
            </a:r>
            <a:endParaRPr lang="ru-RU" sz="22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29190" y="3929066"/>
            <a:ext cx="2214578" cy="2714644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« + » </a:t>
            </a:r>
          </a:p>
          <a:p>
            <a:pPr algn="ctr"/>
            <a:r>
              <a:rPr lang="ru-RU" sz="2000" dirty="0" smtClean="0"/>
              <a:t>Каждый может смело выразить  своё мнение.</a:t>
            </a:r>
          </a:p>
          <a:p>
            <a:pPr algn="ctr"/>
            <a:r>
              <a:rPr lang="ru-RU" sz="2000" dirty="0" smtClean="0"/>
              <a:t>Проводятся намного красочнее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286612" y="3929065"/>
            <a:ext cx="1643106" cy="2663463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« - »</a:t>
            </a:r>
          </a:p>
          <a:p>
            <a:pPr algn="ctr"/>
            <a:r>
              <a:rPr lang="ru-RU" sz="2200" dirty="0" smtClean="0"/>
              <a:t>Отсутствие живого общения</a:t>
            </a:r>
            <a:endParaRPr lang="ru-RU" sz="2200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000100" y="3429000"/>
            <a:ext cx="704856" cy="34766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3286116" y="3429000"/>
            <a:ext cx="704856" cy="34766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643834" y="3429000"/>
            <a:ext cx="704856" cy="34766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5572132" y="3429000"/>
            <a:ext cx="704856" cy="34766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80159" y="503312"/>
            <a:ext cx="67946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Техники эмоционального состояния</a:t>
            </a:r>
            <a:endParaRPr lang="ru-RU" sz="32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148661" cy="1155527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604684"/>
            <a:ext cx="7359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Классификация рефлексии 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graphicFrame>
        <p:nvGraphicFramePr>
          <p:cNvPr id="6" name="Содержимое 4"/>
          <p:cNvGraphicFramePr>
            <a:graphicFrameLocks/>
          </p:cNvGraphicFramePr>
          <p:nvPr/>
        </p:nvGraphicFramePr>
        <p:xfrm>
          <a:off x="-647114" y="1501160"/>
          <a:ext cx="9439421" cy="5356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148661" cy="1155527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447052"/>
            <a:ext cx="73592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Рефлексия настроения </a:t>
            </a:r>
          </a:p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 эмоционального состояния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71948" y="1681316"/>
            <a:ext cx="8165275" cy="4675417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93174" y="1799303"/>
            <a:ext cx="77134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ru-RU" sz="2800" dirty="0" smtClean="0"/>
              <a:t>понравилось / не понравилось</a:t>
            </a: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/>
              <a:t>интересно / скучно</a:t>
            </a: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/>
              <a:t>было весело / грустно</a:t>
            </a:r>
            <a:endParaRPr lang="ru-RU" sz="2800" dirty="0"/>
          </a:p>
        </p:txBody>
      </p:sp>
      <p:pic>
        <p:nvPicPr>
          <p:cNvPr id="9" name="Рисунок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4942" y="3308146"/>
            <a:ext cx="2473825" cy="244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42031" y="3288888"/>
            <a:ext cx="2609142" cy="2489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146392" cy="91660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27918" y="447052"/>
            <a:ext cx="7359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Рефлексия 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деятельности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4975" y="1490663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16903" y="2180492"/>
            <a:ext cx="728456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«Три М»</a:t>
            </a:r>
            <a:r>
              <a:rPr lang="ru-RU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800" dirty="0" smtClean="0"/>
              <a:t>Учащимся предлагается назвать три момента, которые у них получились хорошо в процессе урока, и предложить одно действие, которое улучшит их работу на следующем уроке. </a:t>
            </a:r>
          </a:p>
          <a:p>
            <a:pPr algn="ctr"/>
            <a:endParaRPr lang="ru-RU" sz="3600" b="1" dirty="0" smtClean="0"/>
          </a:p>
          <a:p>
            <a:pPr algn="ctr"/>
            <a:endParaRPr lang="ru-RU" sz="3600" b="1" dirty="0" smtClean="0"/>
          </a:p>
          <a:p>
            <a:pPr algn="ctr"/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447052"/>
            <a:ext cx="7359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Прием «Одним словом»</a:t>
            </a:r>
            <a:endParaRPr lang="ru-RU" sz="4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34900" y="1518492"/>
            <a:ext cx="8202324" cy="4838241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86696" y="1555866"/>
            <a:ext cx="794938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Выбрать 3 слова </a:t>
            </a:r>
            <a:r>
              <a:rPr lang="ru-RU" sz="3200" i="1" dirty="0" smtClean="0"/>
              <a:t>из 10, которые наиболее точно передают Ваше состояние:</a:t>
            </a:r>
          </a:p>
          <a:p>
            <a:r>
              <a:rPr lang="ru-RU" sz="3200" dirty="0" smtClean="0"/>
              <a:t>Радость, Удовлетворение, Вдохновение, Покой, Уверенность, Наслаждение, Равнодушие, Скука, Тревога, Неуверенность.</a:t>
            </a:r>
            <a:endParaRPr lang="ru-RU" sz="3200" dirty="0"/>
          </a:p>
        </p:txBody>
      </p:sp>
      <p:pic>
        <p:nvPicPr>
          <p:cNvPr id="10" name="Рисунок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6173" y="3821572"/>
            <a:ext cx="3083181" cy="26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7"/>
          <p:cNvPicPr>
            <a:picLocks noChangeAspect="1"/>
          </p:cNvPicPr>
          <p:nvPr/>
        </p:nvPicPr>
        <p:blipFill>
          <a:blip r:embed="rId5" cstate="print"/>
          <a:srcRect l="17605" r="16924" b="35463"/>
          <a:stretch>
            <a:fillRect/>
          </a:stretch>
        </p:blipFill>
        <p:spPr bwMode="auto">
          <a:xfrm>
            <a:off x="5810865" y="4124713"/>
            <a:ext cx="2867154" cy="2069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80" y="4149080"/>
            <a:ext cx="2143410" cy="21434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482" name="TextBox 6"/>
          <p:cNvSpPr txBox="1">
            <a:spLocks noChangeArrowheads="1"/>
          </p:cNvSpPr>
          <p:nvPr/>
        </p:nvSpPr>
        <p:spPr bwMode="auto">
          <a:xfrm>
            <a:off x="1016000" y="501445"/>
            <a:ext cx="74437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Рефлексия содержания материала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483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490663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771525" y="1851025"/>
            <a:ext cx="75136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>
              <a:solidFill>
                <a:srgbClr val="262626"/>
              </a:solidFill>
              <a:latin typeface="Calibri" pitchFamily="34" charset="0"/>
            </a:endParaRPr>
          </a:p>
        </p:txBody>
      </p:sp>
      <p:graphicFrame>
        <p:nvGraphicFramePr>
          <p:cNvPr id="32800" name="Group 32"/>
          <p:cNvGraphicFramePr>
            <a:graphicFrameLocks noGrp="1"/>
          </p:cNvGraphicFramePr>
          <p:nvPr>
            <p:ph/>
          </p:nvPr>
        </p:nvGraphicFramePr>
        <p:xfrm>
          <a:off x="981075" y="2279650"/>
          <a:ext cx="7253288" cy="3408363"/>
        </p:xfrm>
        <a:graphic>
          <a:graphicData uri="http://schemas.openxmlformats.org/drawingml/2006/table">
            <a:tbl>
              <a:tblPr/>
              <a:tblGrid>
                <a:gridCol w="1995488"/>
                <a:gridCol w="1631950"/>
                <a:gridCol w="1812925"/>
                <a:gridCol w="1812925"/>
              </a:tblGrid>
              <a:tr h="1017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Понятие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Знаю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Хочу узнать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Узнал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0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482" name="TextBox 6"/>
          <p:cNvSpPr txBox="1">
            <a:spLocks noChangeArrowheads="1"/>
          </p:cNvSpPr>
          <p:nvPr/>
        </p:nvSpPr>
        <p:spPr bwMode="auto">
          <a:xfrm>
            <a:off x="1016000" y="501445"/>
            <a:ext cx="74437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Рефлексия как способ обратной связи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483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34975" y="1490663"/>
            <a:ext cx="8202613" cy="4837112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771525" y="1851025"/>
            <a:ext cx="75136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>
              <a:solidFill>
                <a:srgbClr val="262626"/>
              </a:solidFill>
              <a:latin typeface="Calibri" pitchFamily="34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/>
          </p:nvPr>
        </p:nvSpPr>
        <p:spPr>
          <a:xfrm>
            <a:off x="530943" y="1755058"/>
            <a:ext cx="7831392" cy="29349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Вопросы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Все ли вам было понятно в течение урока?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Какая часть урока показалась самой интересной?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Какая часть урока  вызвала затруднение?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Какое у вас настроение после урока?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92477" y="4840380"/>
            <a:ext cx="59141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«Комплимент-похвала»</a:t>
            </a:r>
          </a:p>
          <a:p>
            <a:r>
              <a:rPr lang="ru-RU" sz="2800" b="1" dirty="0" smtClean="0"/>
              <a:t>«Комплимент деловым качествам»</a:t>
            </a:r>
          </a:p>
          <a:p>
            <a:r>
              <a:rPr lang="ru-RU" sz="2800" b="1" dirty="0" smtClean="0"/>
              <a:t>«Комплимент в чувствах»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75" y="363538"/>
            <a:ext cx="8202613" cy="936625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482" name="TextBox 6"/>
          <p:cNvSpPr txBox="1">
            <a:spLocks noChangeArrowheads="1"/>
          </p:cNvSpPr>
          <p:nvPr/>
        </p:nvSpPr>
        <p:spPr bwMode="auto">
          <a:xfrm>
            <a:off x="1268360" y="383458"/>
            <a:ext cx="612058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 каком этапе урока можно использовать данную рефлексию?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483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488" y="304800"/>
            <a:ext cx="92075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771525" y="1851025"/>
            <a:ext cx="75136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>
              <a:solidFill>
                <a:srgbClr val="262626"/>
              </a:solidFill>
              <a:latin typeface="Calibri" pitchFamily="34" charset="0"/>
            </a:endParaRPr>
          </a:p>
        </p:txBody>
      </p:sp>
      <p:pic>
        <p:nvPicPr>
          <p:cNvPr id="12" name="Рисунок 11" descr="https://0201.nccdn.net/1_2/000/000/10e/708/Little-Tips-Page_Image.jpg"/>
          <p:cNvPicPr/>
          <p:nvPr/>
        </p:nvPicPr>
        <p:blipFill>
          <a:blip r:embed="rId4" cstate="print"/>
          <a:srcRect l="7948" t="7533" r="5360" b="8043"/>
          <a:stretch>
            <a:fillRect/>
          </a:stretch>
        </p:blipFill>
        <p:spPr bwMode="auto">
          <a:xfrm>
            <a:off x="6139170" y="1551446"/>
            <a:ext cx="2319029" cy="26243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 descr="http://autopodbor-stopautohlam.ru/upload/medialibrary/797/79781dcc7a16e71e0e89b0d25eaada9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19185" y="1976692"/>
            <a:ext cx="2641535" cy="2732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Прямоугольник 13"/>
          <p:cNvSpPr/>
          <p:nvPr/>
        </p:nvSpPr>
        <p:spPr>
          <a:xfrm>
            <a:off x="3634074" y="4798814"/>
            <a:ext cx="17456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неплохой вариант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88096" y="4189214"/>
            <a:ext cx="18338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очень 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интересный 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прием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0188" y="5454134"/>
            <a:ext cx="21287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прием мне 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понравился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7" name="Рисунок 16" descr="http://ydobreniam.ru/wp-content/uploads/2017/02/%D0%BA%D0%B0%D1%80%D1%82%D0%B8%D0%BD%D0%BA%D0%B06-min-10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3950" y="2416884"/>
            <a:ext cx="2421169" cy="31152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Капля 4"/>
          <p:cNvSpPr/>
          <p:nvPr/>
        </p:nvSpPr>
        <p:spPr>
          <a:xfrm>
            <a:off x="434901" y="286439"/>
            <a:ext cx="8400628" cy="6015209"/>
          </a:xfrm>
          <a:prstGeom prst="teardrop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00" y="2040697"/>
            <a:ext cx="4330159" cy="449523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816942" y="612679"/>
            <a:ext cx="57518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Главная заповедь учителя – заметить даже самое маленькое </a:t>
            </a:r>
            <a:endParaRPr lang="ru-RU" sz="4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4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продвижение ученика вперёд и поддержать его успех</a:t>
            </a:r>
            <a:endParaRPr lang="ru-RU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378997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226392" y="306376"/>
            <a:ext cx="73592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Прием «Открытия для будущей </a:t>
            </a:r>
          </a:p>
          <a:p>
            <a:pPr algn="ctr"/>
            <a:r>
              <a:rPr lang="ru-RU" sz="2800" b="1" dirty="0" smtClean="0"/>
              <a:t>планируемой деятельности»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4900" y="1518492"/>
            <a:ext cx="8202324" cy="4838241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3727938" y="1784181"/>
            <a:ext cx="464233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Проанализируйте: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Благодаря чему вам это удалось? 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Дайте оценку сделанному открытию с позиции его важности: </a:t>
            </a:r>
          </a:p>
          <a:p>
            <a:pPr marL="633413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а) для вас; </a:t>
            </a:r>
          </a:p>
          <a:p>
            <a:pPr marL="633413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б) для учеников.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31" y="3213815"/>
            <a:ext cx="2919728" cy="30310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Капля 4"/>
          <p:cNvSpPr/>
          <p:nvPr/>
        </p:nvSpPr>
        <p:spPr>
          <a:xfrm>
            <a:off x="434901" y="286439"/>
            <a:ext cx="8400628" cy="6015209"/>
          </a:xfrm>
          <a:prstGeom prst="teardrop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00" y="2040697"/>
            <a:ext cx="4330159" cy="449523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698955" y="612679"/>
            <a:ext cx="586985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Рефлексивный, думающий учитель </a:t>
            </a:r>
            <a:r>
              <a:rPr lang="ru-RU" sz="2800" i="1" dirty="0" smtClean="0"/>
              <a:t>ориентируется не только на программные требования, подбирая материал к уроку, но оценивает его содержание как бы глазами своего ученика, предвосхищая его отношение к преподаваемому содержанию, предугадывая трудности его усвоения, возможные неудачи и ошибки в учении</a:t>
            </a:r>
            <a:endParaRPr lang="ru-RU" sz="28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378997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447052"/>
            <a:ext cx="7359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Цель мастерской: </a:t>
            </a:r>
            <a:endParaRPr lang="ru-RU" sz="4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34900" y="1518492"/>
            <a:ext cx="8202324" cy="4838241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42536" y="1563329"/>
            <a:ext cx="77653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повысить мотивацию педагогов к овладению разными приемами рефлексивной деятельностью учащихся</a:t>
            </a:r>
            <a:endParaRPr lang="ru-RU" sz="32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44687" y="3750770"/>
            <a:ext cx="64386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/>
              <a:t>Прием «Наши ожидания»...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35239" y="1583662"/>
            <a:ext cx="8202324" cy="4838241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3324" y="353507"/>
            <a:ext cx="79788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Графические</a:t>
            </a:r>
            <a:r>
              <a:rPr lang="ru-RU" sz="2800" dirty="0" smtClean="0"/>
              <a:t> </a:t>
            </a:r>
            <a:r>
              <a:rPr lang="ru-RU" sz="2800" b="1" dirty="0" smtClean="0"/>
              <a:t>формы представления </a:t>
            </a:r>
          </a:p>
          <a:p>
            <a:pPr algn="ctr"/>
            <a:r>
              <a:rPr lang="ru-RU" sz="2800" b="1" dirty="0" smtClean="0"/>
              <a:t>приёмов рефлексии</a:t>
            </a:r>
            <a:endParaRPr lang="ru-RU" sz="2800" dirty="0" smtClean="0"/>
          </a:p>
          <a:p>
            <a:endParaRPr lang="ru-RU" sz="2800" u="sng" dirty="0" smtClean="0"/>
          </a:p>
          <a:p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847233" y="1745746"/>
            <a:ext cx="7359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Оценим свои знания по теме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11" name="Схема 10"/>
          <p:cNvGraphicFramePr/>
          <p:nvPr/>
        </p:nvGraphicFramePr>
        <p:xfrm>
          <a:off x="604910" y="2775633"/>
          <a:ext cx="7610622" cy="2612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42CA-40DA-4789-A332-BD9F9101876D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27918" y="447052"/>
            <a:ext cx="7359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Задачи мастерской: </a:t>
            </a:r>
            <a:endParaRPr lang="ru-RU" sz="4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787791" y="2030046"/>
          <a:ext cx="7723163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447052"/>
            <a:ext cx="7359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???Вопросы: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34900" y="1518492"/>
            <a:ext cx="8202324" cy="4838241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9934" y="1563329"/>
            <a:ext cx="797887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600" dirty="0" smtClean="0"/>
              <a:t>Как сделать занятие живым интересным и полезным? 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 smtClean="0"/>
              <a:t>Как сохранить интерес? 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 smtClean="0"/>
              <a:t>Как сделать процесс обучения таким, чтобы обучающийся ежедневно мог сказать, что сегодня узнал много нового и полезного? </a:t>
            </a:r>
          </a:p>
          <a:p>
            <a:pPr>
              <a:buFont typeface="Wingdings" pitchFamily="2" charset="2"/>
              <a:buChar char="ü"/>
            </a:pPr>
            <a:r>
              <a:rPr lang="ru-RU" sz="2600" dirty="0" smtClean="0"/>
              <a:t>Как сделать так, чтобы обучающиеся соответствовали современным реалиям времени, были готовы решать проблемы, вопросы своего времени?</a:t>
            </a:r>
            <a:endParaRPr lang="ru-RU" sz="2600" dirty="0"/>
          </a:p>
        </p:txBody>
      </p:sp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447052"/>
            <a:ext cx="7359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34900" y="1518492"/>
            <a:ext cx="8202324" cy="4838241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55059" y="1946787"/>
            <a:ext cx="54274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Назвать ассоциации </a:t>
            </a:r>
          </a:p>
          <a:p>
            <a:pPr algn="ctr"/>
            <a:r>
              <a:rPr lang="ru-RU" sz="3600" dirty="0" smtClean="0"/>
              <a:t>с термином «рефлексия» </a:t>
            </a:r>
            <a:endParaRPr lang="ru-RU" sz="3600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40658" y="3908323"/>
            <a:ext cx="731519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Слово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рефлексия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происходит от латинского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reflexio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обращение назад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8" y="447052"/>
            <a:ext cx="7359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Прием «Кейс открытий»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34900" y="1518492"/>
            <a:ext cx="8202324" cy="4838241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19432" y="1784555"/>
            <a:ext cx="37556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По ходу теоретической части мастер-класса наполнять кейс идеями. </a:t>
            </a:r>
          </a:p>
          <a:p>
            <a:r>
              <a:rPr lang="ru-RU" sz="3200" i="1" dirty="0" smtClean="0"/>
              <a:t>Фиксировать все открытия, которые сделаете.</a:t>
            </a:r>
            <a:endParaRPr lang="ru-RU" sz="3200" i="1" dirty="0"/>
          </a:p>
        </p:txBody>
      </p:sp>
      <p:pic>
        <p:nvPicPr>
          <p:cNvPr id="57346" name="Picture 2" descr="https://cdn4.iconfinder.com/data/icons/business-1-3/512/briefcase-102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59459" y="1919187"/>
            <a:ext cx="3982210" cy="39822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34900" y="363557"/>
            <a:ext cx="8202324" cy="936433"/>
          </a:xfrm>
          <a:prstGeom prst="round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27919" y="447052"/>
            <a:ext cx="6848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Рефлексия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8" y="305309"/>
            <a:ext cx="920172" cy="955252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34900" y="1518492"/>
            <a:ext cx="8202324" cy="4838241"/>
          </a:xfrm>
          <a:prstGeom prst="roundRect">
            <a:avLst>
              <a:gd name="adj" fmla="val 1639"/>
            </a:avLst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89317" y="1784555"/>
            <a:ext cx="76668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интегральный психический процесс, который проявляется в способности размышлять над содержанием сознания другого человека и размышлять над содержанием собственного сознания, хода и результата собственной деятельности.</a:t>
            </a:r>
          </a:p>
          <a:p>
            <a:endParaRPr lang="ru-RU" sz="2400" dirty="0" smtClean="0"/>
          </a:p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Рефлексия в деятельности </a:t>
            </a:r>
            <a:r>
              <a:rPr lang="ru-RU" sz="2400" dirty="0" smtClean="0"/>
              <a:t>– </a:t>
            </a:r>
          </a:p>
          <a:p>
            <a:pPr algn="ctr"/>
            <a:r>
              <a:rPr lang="ru-RU" sz="2400" dirty="0" smtClean="0"/>
              <a:t>это процесс мысленного  анализа какой-либо проблемы, затруднения или успеха, в результате которого возникает осмысление сущности проблемы или затруднения, рождаются новые перспективы их разрешения.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189212492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e6a1e257e54216faa6a757a571a1341218922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</TotalTime>
  <Words>728</Words>
  <Application>Microsoft Office PowerPoint</Application>
  <PresentationFormat>Экран (4:3)</PresentationFormat>
  <Paragraphs>151</Paragraphs>
  <Slides>25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 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 Грибан</dc:creator>
  <cp:lastModifiedBy>User</cp:lastModifiedBy>
  <cp:revision>41</cp:revision>
  <dcterms:created xsi:type="dcterms:W3CDTF">2013-04-07T07:07:54Z</dcterms:created>
  <dcterms:modified xsi:type="dcterms:W3CDTF">2024-06-10T11:41:32Z</dcterms:modified>
</cp:coreProperties>
</file>