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8" r:id="rId3"/>
    <p:sldId id="269" r:id="rId4"/>
    <p:sldId id="267" r:id="rId5"/>
    <p:sldId id="282" r:id="rId6"/>
    <p:sldId id="257" r:id="rId7"/>
    <p:sldId id="258" r:id="rId8"/>
    <p:sldId id="259" r:id="rId9"/>
    <p:sldId id="266" r:id="rId10"/>
    <p:sldId id="260" r:id="rId11"/>
    <p:sldId id="261" r:id="rId12"/>
    <p:sldId id="262" r:id="rId13"/>
    <p:sldId id="263" r:id="rId14"/>
    <p:sldId id="264" r:id="rId15"/>
    <p:sldId id="265" r:id="rId16"/>
    <p:sldId id="270" r:id="rId17"/>
    <p:sldId id="271" r:id="rId18"/>
    <p:sldId id="273" r:id="rId19"/>
    <p:sldId id="274" r:id="rId20"/>
    <p:sldId id="277" r:id="rId21"/>
    <p:sldId id="275" r:id="rId22"/>
    <p:sldId id="280" r:id="rId23"/>
    <p:sldId id="278" r:id="rId24"/>
    <p:sldId id="279" r:id="rId25"/>
    <p:sldId id="281" r:id="rId26"/>
    <p:sldId id="276" r:id="rId27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19" autoAdjust="0"/>
    <p:restoredTop sz="94610"/>
  </p:normalViewPr>
  <p:slideViewPr>
    <p:cSldViewPr snapToGrid="0" snapToObjects="1">
      <p:cViewPr>
        <p:scale>
          <a:sx n="70" d="100"/>
          <a:sy n="70" d="100"/>
        </p:scale>
        <p:origin x="-804" y="-36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BA1D-5305-422A-AB30-D077CBF57E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3E10A-AF1A-4F4C-8B4B-92CE164CC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66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5" name="Text 1"/>
          <p:cNvSpPr/>
          <p:nvPr/>
        </p:nvSpPr>
        <p:spPr>
          <a:xfrm>
            <a:off x="8526585" y="199673"/>
            <a:ext cx="5817568" cy="755318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ts val="7545"/>
              </a:lnSpc>
              <a:buNone/>
            </a:pPr>
            <a:r>
              <a:rPr lang="ru-RU" sz="72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Какой из текстов написан человеком</a:t>
            </a:r>
            <a:r>
              <a:rPr lang="en-US" sz="72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?</a:t>
            </a:r>
            <a:endParaRPr lang="en-US" sz="7200" dirty="0"/>
          </a:p>
        </p:txBody>
      </p:sp>
      <p:pic>
        <p:nvPicPr>
          <p:cNvPr id="1026" name="Picture 2" descr="C:\Users\logi9\Downloads\photo_5330549246564358402_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4" name="Text 1"/>
          <p:cNvSpPr/>
          <p:nvPr/>
        </p:nvSpPr>
        <p:spPr>
          <a:xfrm>
            <a:off x="312615" y="179754"/>
            <a:ext cx="13958277" cy="8326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043"/>
              </a:lnSpc>
              <a:buNone/>
            </a:pPr>
            <a:r>
              <a:rPr lang="en-US" sz="4034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Примеры применения ИИ в современном мире</a:t>
            </a:r>
            <a:endParaRPr lang="en-US" sz="4034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46" y="1090312"/>
            <a:ext cx="2809816" cy="17364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71045" y="2974642"/>
            <a:ext cx="2809817" cy="10112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2521"/>
              </a:lnSpc>
              <a:buNone/>
            </a:pPr>
            <a:r>
              <a:rPr lang="en-US" sz="28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Беспилотные автомобили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312615" y="4114799"/>
            <a:ext cx="2868247" cy="40053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82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Технологии ИИ лежат в основе систем автономного вождения, позволяя автомобилям безопасно передвигаться без участия человека.</a:t>
            </a:r>
            <a:endParaRPr lang="en-US" sz="20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981" y="1090312"/>
            <a:ext cx="2809816" cy="173649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126981" y="2987252"/>
            <a:ext cx="2809816" cy="99859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2521"/>
              </a:lnSpc>
              <a:buNone/>
            </a:pPr>
            <a:r>
              <a:rPr lang="en-US" sz="28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Виртуальные ассистенты</a:t>
            </a:r>
            <a:endParaRPr lang="en-US" sz="2800" dirty="0"/>
          </a:p>
        </p:txBody>
      </p:sp>
      <p:sp>
        <p:nvSpPr>
          <p:cNvPr id="10" name="Text 5"/>
          <p:cNvSpPr/>
          <p:nvPr/>
        </p:nvSpPr>
        <p:spPr>
          <a:xfrm>
            <a:off x="4126981" y="4114799"/>
            <a:ext cx="2809816" cy="40053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82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Голосовые помощники, такие как Алиса или Siri, используют ИИ для распознавания речи, понимания контекста и выполнения команд пользователей.</a:t>
            </a:r>
            <a:endParaRPr lang="en-US" sz="20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8959" y="1012373"/>
            <a:ext cx="2809814" cy="173649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888959" y="2987252"/>
            <a:ext cx="2809814" cy="99859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2521"/>
              </a:lnSpc>
              <a:buNone/>
            </a:pPr>
            <a:r>
              <a:rPr lang="en-US" sz="26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Промышленная автоматизация</a:t>
            </a:r>
            <a:endParaRPr lang="en-US" sz="2600" dirty="0"/>
          </a:p>
        </p:txBody>
      </p:sp>
      <p:sp>
        <p:nvSpPr>
          <p:cNvPr id="13" name="Text 7"/>
          <p:cNvSpPr/>
          <p:nvPr/>
        </p:nvSpPr>
        <p:spPr>
          <a:xfrm>
            <a:off x="7888959" y="4114799"/>
            <a:ext cx="2809814" cy="40053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82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Роботизированные системы с ИИ-контроллерами применяются в производстве для повышения эффективности и точности выполнения задач.</a:t>
            </a:r>
            <a:endParaRPr lang="en-US" sz="20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1799" y="1012373"/>
            <a:ext cx="2809725" cy="173649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1521798" y="2987254"/>
            <a:ext cx="2809725" cy="998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2521"/>
              </a:lnSpc>
              <a:buNone/>
            </a:pPr>
            <a:r>
              <a:rPr lang="en-US" sz="28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Медицинская диагностика</a:t>
            </a:r>
            <a:endParaRPr lang="en-US" sz="2800" dirty="0"/>
          </a:p>
        </p:txBody>
      </p:sp>
      <p:sp>
        <p:nvSpPr>
          <p:cNvPr id="16" name="Text 9"/>
          <p:cNvSpPr/>
          <p:nvPr/>
        </p:nvSpPr>
        <p:spPr>
          <a:xfrm>
            <a:off x="11521798" y="4114799"/>
            <a:ext cx="2749094" cy="40053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82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Алгоритмы ИИ помогают врачам быстрее и точнее распознавать заболевания, такие как рак, на основе анализа медицинских изображений.</a:t>
            </a:r>
            <a:endParaRPr lang="en-US" sz="20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042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30201" y="355601"/>
            <a:ext cx="10312398" cy="1231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Основные методы реализации ИИ</a:t>
            </a:r>
            <a:endParaRPr lang="en-US" sz="4374" dirty="0"/>
          </a:p>
        </p:txBody>
      </p:sp>
      <p:sp>
        <p:nvSpPr>
          <p:cNvPr id="6" name="Shape 2"/>
          <p:cNvSpPr/>
          <p:nvPr/>
        </p:nvSpPr>
        <p:spPr>
          <a:xfrm>
            <a:off x="330201" y="1587501"/>
            <a:ext cx="5045114" cy="3810316"/>
          </a:xfrm>
          <a:prstGeom prst="roundRect">
            <a:avLst>
              <a:gd name="adj" fmla="val 493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7" name="Text 3"/>
          <p:cNvSpPr/>
          <p:nvPr/>
        </p:nvSpPr>
        <p:spPr>
          <a:xfrm>
            <a:off x="661670" y="1876822"/>
            <a:ext cx="449147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800" b="1" dirty="0" err="1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Машинное</a:t>
            </a:r>
            <a:r>
              <a:rPr lang="ru-RU" sz="28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о</a:t>
            </a:r>
            <a:r>
              <a:rPr lang="en-US" sz="2800" b="1" dirty="0" err="1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бучение</a:t>
            </a:r>
            <a:endParaRPr lang="en-US" sz="2800" dirty="0"/>
          </a:p>
        </p:txBody>
      </p:sp>
      <p:sp>
        <p:nvSpPr>
          <p:cNvPr id="8" name="Text 4"/>
          <p:cNvSpPr/>
          <p:nvPr/>
        </p:nvSpPr>
        <p:spPr>
          <a:xfrm>
            <a:off x="661670" y="2362200"/>
            <a:ext cx="4491474" cy="28134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Системы, способные обучаться на данных и выявлять закономерности, решают широкий спектр задач без явного программирования.</a:t>
            </a:r>
            <a:endParaRPr lang="en-US" sz="2400" dirty="0"/>
          </a:p>
        </p:txBody>
      </p:sp>
      <p:sp>
        <p:nvSpPr>
          <p:cNvPr id="9" name="Shape 5"/>
          <p:cNvSpPr/>
          <p:nvPr/>
        </p:nvSpPr>
        <p:spPr>
          <a:xfrm>
            <a:off x="5597485" y="1587501"/>
            <a:ext cx="4542115" cy="3810316"/>
          </a:xfrm>
          <a:prstGeom prst="roundRect">
            <a:avLst>
              <a:gd name="adj" fmla="val 493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0" name="Text 6"/>
          <p:cNvSpPr/>
          <p:nvPr/>
        </p:nvSpPr>
        <p:spPr>
          <a:xfrm>
            <a:off x="5819656" y="1876822"/>
            <a:ext cx="409777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800" b="1" dirty="0" err="1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Нейронные</a:t>
            </a:r>
            <a:r>
              <a:rPr lang="ru-RU" sz="28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с</a:t>
            </a:r>
            <a:r>
              <a:rPr lang="en-US" sz="2800" b="1" dirty="0" err="1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ети</a:t>
            </a:r>
            <a:endParaRPr lang="en-US" sz="2800" dirty="0"/>
          </a:p>
        </p:txBody>
      </p:sp>
      <p:sp>
        <p:nvSpPr>
          <p:cNvPr id="11" name="Text 7"/>
          <p:cNvSpPr/>
          <p:nvPr/>
        </p:nvSpPr>
        <p:spPr>
          <a:xfrm>
            <a:off x="5819656" y="2362200"/>
            <a:ext cx="4097774" cy="28134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Вдохновленные работой человеческого мозга, нейронные сети могут обучаться и распознавать сложные шаблоны в данных.</a:t>
            </a:r>
            <a:endParaRPr lang="en-US" sz="2400" dirty="0"/>
          </a:p>
        </p:txBody>
      </p:sp>
      <p:sp>
        <p:nvSpPr>
          <p:cNvPr id="12" name="Shape 8"/>
          <p:cNvSpPr/>
          <p:nvPr/>
        </p:nvSpPr>
        <p:spPr>
          <a:xfrm>
            <a:off x="330200" y="5619988"/>
            <a:ext cx="10312399" cy="2342912"/>
          </a:xfrm>
          <a:prstGeom prst="roundRect">
            <a:avLst>
              <a:gd name="adj" fmla="val 815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3" name="Text 9"/>
          <p:cNvSpPr/>
          <p:nvPr/>
        </p:nvSpPr>
        <p:spPr>
          <a:xfrm>
            <a:off x="661670" y="5842159"/>
            <a:ext cx="2846546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800" b="1" dirty="0" err="1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Глубокое</a:t>
            </a:r>
            <a:r>
              <a:rPr lang="ru-RU" sz="28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о</a:t>
            </a:r>
            <a:r>
              <a:rPr lang="en-US" sz="2800" b="1" dirty="0" err="1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бучение</a:t>
            </a:r>
            <a:endParaRPr lang="en-US" sz="2800" dirty="0"/>
          </a:p>
        </p:txBody>
      </p:sp>
      <p:sp>
        <p:nvSpPr>
          <p:cNvPr id="14" name="Text 10"/>
          <p:cNvSpPr/>
          <p:nvPr/>
        </p:nvSpPr>
        <p:spPr>
          <a:xfrm>
            <a:off x="661670" y="6322576"/>
            <a:ext cx="9726930" cy="14498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Продвинутая версия нейронных сетей, позволяющая автоматически обучаться сложным задачам на основе больших объемов данных.</a:t>
            </a:r>
            <a:endParaRPr lang="en-US"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62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818674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Нейронные сети и глубокое обучение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833199" y="2540675"/>
            <a:ext cx="7477601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b="1" dirty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Нейронные сети</a:t>
            </a: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вдохновленные работой человеческого мозга, представляют собой мощный инструмент в реализации искусственного интеллекта. </a:t>
            </a:r>
            <a:r>
              <a:rPr lang="ru-RU" sz="1750" dirty="0" smtClean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Эти </a:t>
            </a:r>
            <a:r>
              <a:rPr lang="en-US" sz="1750" dirty="0" err="1" smtClean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системы</a:t>
            </a:r>
            <a:r>
              <a:rPr lang="en-US" sz="1750" dirty="0" smtClean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обучаются распознавать сложные шаблоны в данных, делая их идеальными для таких задач, как </a:t>
            </a:r>
            <a:r>
              <a:rPr lang="en-US" sz="175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компьютерное зрение </a:t>
            </a: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 </a:t>
            </a:r>
            <a:r>
              <a:rPr lang="en-US" sz="175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обработка естественного языка</a:t>
            </a: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833199" y="4922996"/>
            <a:ext cx="7477601" cy="24878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b="1" dirty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Глубокое обучение</a:t>
            </a: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являясь более продвинутой версией нейронных сетей, позволяет автоматически обучаться решению сложных задач на основе больших объемов данных. Благодаря увеличению вычислительной мощности, глубокие нейронные сети демонстрируют впечатляющие результаты в различных областях, от </a:t>
            </a:r>
            <a:r>
              <a:rPr lang="en-US" sz="175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распознавания образов</a:t>
            </a: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до </a:t>
            </a:r>
            <a:r>
              <a:rPr lang="en-US" sz="175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генерации текста и речи</a:t>
            </a: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4" name="Text 1"/>
          <p:cNvSpPr/>
          <p:nvPr/>
        </p:nvSpPr>
        <p:spPr>
          <a:xfrm>
            <a:off x="295473" y="459819"/>
            <a:ext cx="14093627" cy="104370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4109"/>
              </a:lnSpc>
              <a:buNone/>
            </a:pPr>
            <a:r>
              <a:rPr lang="en-US" sz="40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Примеры искусственного интеллекта в действии</a:t>
            </a:r>
            <a:endParaRPr lang="en-US" sz="4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73" y="1776888"/>
            <a:ext cx="8349853" cy="467582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613900" y="1503522"/>
            <a:ext cx="4673600" cy="62662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8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Искусственный интеллект уже широко применяется в различных сферах, от систем распознавания лиц до медицинской диагностики. Эти примеры демонстрируют, насколько эффективными могут быть решения на основе ИИ, достигая до 95% эффективности в некоторых задачах.</a:t>
            </a:r>
            <a:endParaRPr lang="en-US" sz="28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>
              <a:alpha val="85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492368" y="336063"/>
            <a:ext cx="13755077" cy="1219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4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Преимущества и недостатки использования ИИ</a:t>
            </a:r>
            <a:endParaRPr lang="en-US" sz="4400" dirty="0"/>
          </a:p>
        </p:txBody>
      </p:sp>
      <p:sp>
        <p:nvSpPr>
          <p:cNvPr id="7" name="Text 3"/>
          <p:cNvSpPr/>
          <p:nvPr/>
        </p:nvSpPr>
        <p:spPr>
          <a:xfrm>
            <a:off x="492367" y="1660849"/>
            <a:ext cx="8839202" cy="29502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Преимущества: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ИИ способен выполнять рутинные, повторяющиеся задачи быстрее и точнее человека, обрабатывая большие объемы данных без усталости. Он открывает новые возможности в таких областях, как здравоохранение, транспорт и финансы.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4994031" y="4922996"/>
            <a:ext cx="9018953" cy="29236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Недостатки: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ИИ основан на данных, и его решения могут быть предвзятыми или ошибочными. Внедрение ИИ также может привести к потере рабочих мест. Кроме того, существуют этические опасения, связанные с ответственностью и конфиденциальностью при использовании ИИ.</a:t>
            </a:r>
            <a:endParaRPr lang="en-US" sz="2400" dirty="0"/>
          </a:p>
        </p:txBody>
      </p:sp>
      <p:pic>
        <p:nvPicPr>
          <p:cNvPr id="3075" name="Picture 3" descr="C:\Users\logi9\Downloads\изображение_2024-05-12_142509152-no-bg-preview (carve.photos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8"/>
          <a:stretch/>
        </p:blipFill>
        <p:spPr bwMode="auto">
          <a:xfrm>
            <a:off x="9441597" y="808196"/>
            <a:ext cx="420406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ogi9\Downloads\изображение_2024-05-12_142509152-no-bg-preview (carve.photos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6"/>
          <a:stretch/>
        </p:blipFill>
        <p:spPr bwMode="auto">
          <a:xfrm>
            <a:off x="382954" y="4013200"/>
            <a:ext cx="427379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4" name="Text 1"/>
          <p:cNvSpPr/>
          <p:nvPr/>
        </p:nvSpPr>
        <p:spPr>
          <a:xfrm>
            <a:off x="406402" y="614481"/>
            <a:ext cx="13881096" cy="694373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4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ИИ в повседневной жизни</a:t>
            </a:r>
            <a:endParaRPr lang="en-US" sz="4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737" y="2100382"/>
            <a:ext cx="555427" cy="5554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06402" y="2877979"/>
            <a:ext cx="3340099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Голосовые помощники</a:t>
            </a:r>
            <a:endParaRPr lang="en-US" sz="2187" dirty="0"/>
          </a:p>
        </p:txBody>
      </p:sp>
      <p:sp>
        <p:nvSpPr>
          <p:cNvPr id="7" name="Text 3"/>
          <p:cNvSpPr/>
          <p:nvPr/>
        </p:nvSpPr>
        <p:spPr>
          <a:xfrm>
            <a:off x="406401" y="3705582"/>
            <a:ext cx="3340100" cy="41176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Умные голосовые ассистенты, такие как Алиса, Siri и Google Assistant, используют ИИ для распознавания речи, ответов на вопросы и выполнения различных задач.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192" y="2100382"/>
            <a:ext cx="555427" cy="55542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051300" y="2877979"/>
            <a:ext cx="3097213" cy="8276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Умный дом</a:t>
            </a:r>
            <a:endParaRPr lang="en-US" sz="2187" dirty="0"/>
          </a:p>
        </p:txBody>
      </p:sp>
      <p:sp>
        <p:nvSpPr>
          <p:cNvPr id="10" name="Text 5"/>
          <p:cNvSpPr/>
          <p:nvPr/>
        </p:nvSpPr>
        <p:spPr>
          <a:xfrm>
            <a:off x="4051300" y="3705582"/>
            <a:ext cx="3263900" cy="41176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Системы автоматизации умного дома с ИИ-технологиями позволяют контролировать освещение, температуру, безопасность и другие аспекты домашней жизни.</a:t>
            </a:r>
            <a:endParaRPr lang="en-US" sz="17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1620" y="2100382"/>
            <a:ext cx="555427" cy="55542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481768" y="2877979"/>
            <a:ext cx="3275132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Беспилотные автомобили</a:t>
            </a:r>
            <a:endParaRPr lang="en-US" sz="2187" dirty="0"/>
          </a:p>
        </p:txBody>
      </p:sp>
      <p:sp>
        <p:nvSpPr>
          <p:cNvPr id="13" name="Text 7"/>
          <p:cNvSpPr/>
          <p:nvPr/>
        </p:nvSpPr>
        <p:spPr>
          <a:xfrm>
            <a:off x="7481768" y="3705582"/>
            <a:ext cx="3275132" cy="41176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Автомобили с функцией автопилота, использующие ИИ для навигации и управления, становятся все более распространенными в дорожном движении.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50215" y="2100382"/>
            <a:ext cx="555427" cy="555427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0947399" y="2877979"/>
            <a:ext cx="3454400" cy="10415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Персонализированные рекомендации</a:t>
            </a:r>
            <a:endParaRPr lang="en-US" sz="2187" dirty="0"/>
          </a:p>
        </p:txBody>
      </p:sp>
      <p:sp>
        <p:nvSpPr>
          <p:cNvPr id="16" name="Text 9"/>
          <p:cNvSpPr/>
          <p:nvPr/>
        </p:nvSpPr>
        <p:spPr>
          <a:xfrm>
            <a:off x="11061700" y="3705582"/>
            <a:ext cx="3225798" cy="41176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Алгоритмы ИИ в интернет-магазинах и на платформах видеостриминга предлагают пользователям персональные рекомендации товаров и контента.</a:t>
            </a:r>
            <a:endParaRPr lang="en-US" sz="175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62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5" name="Text 1"/>
          <p:cNvSpPr/>
          <p:nvPr/>
        </p:nvSpPr>
        <p:spPr>
          <a:xfrm>
            <a:off x="261699" y="285273"/>
            <a:ext cx="94792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ru-RU" sz="4374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Самые популярные нейросети</a:t>
            </a:r>
            <a:endParaRPr lang="en-US" sz="4374" dirty="0"/>
          </a:p>
        </p:txBody>
      </p:sp>
      <p:sp>
        <p:nvSpPr>
          <p:cNvPr id="7" name="Text 3"/>
          <p:cNvSpPr/>
          <p:nvPr/>
        </p:nvSpPr>
        <p:spPr>
          <a:xfrm>
            <a:off x="290283" y="2180560"/>
            <a:ext cx="3101300" cy="10864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3200" b="1" dirty="0" err="1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ChatGPT</a:t>
            </a:r>
            <a:r>
              <a:rPr lang="en-US" sz="3200" b="1" dirty="0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 </a:t>
            </a:r>
            <a:r>
              <a:rPr lang="en-US" sz="3200" b="1" dirty="0" err="1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OpenAI</a:t>
            </a:r>
            <a:endParaRPr lang="ru-RU" sz="3200" b="1" dirty="0" smtClean="0">
              <a:solidFill>
                <a:srgbClr val="0070C0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9" name="Text 3"/>
          <p:cNvSpPr/>
          <p:nvPr/>
        </p:nvSpPr>
        <p:spPr>
          <a:xfrm>
            <a:off x="385533" y="6008969"/>
            <a:ext cx="2720300" cy="11133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799"/>
              </a:lnSpc>
            </a:pPr>
            <a:r>
              <a:rPr lang="en-US" sz="3200" b="1" dirty="0" err="1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Midjourney</a:t>
            </a:r>
            <a:endParaRPr lang="ru-RU" sz="3200" b="1" dirty="0" smtClean="0">
              <a:solidFill>
                <a:srgbClr val="0070C0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10" name="Text 3"/>
          <p:cNvSpPr/>
          <p:nvPr/>
        </p:nvSpPr>
        <p:spPr>
          <a:xfrm>
            <a:off x="385533" y="3906027"/>
            <a:ext cx="2910800" cy="8809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799"/>
              </a:lnSpc>
            </a:pPr>
            <a:r>
              <a:rPr lang="en-US" sz="3200" b="1" dirty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Stable </a:t>
            </a:r>
            <a:r>
              <a:rPr lang="en-US" sz="3200" b="1" dirty="0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Diffusion </a:t>
            </a:r>
            <a:r>
              <a:rPr lang="ru-RU" sz="3200" b="1" dirty="0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 </a:t>
            </a:r>
            <a:r>
              <a:rPr lang="en-US" sz="3200" b="1" dirty="0" err="1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StabilityAI</a:t>
            </a:r>
            <a:endParaRPr lang="ru-RU" sz="3200" b="1" dirty="0" smtClean="0">
              <a:solidFill>
                <a:srgbClr val="0070C0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cxnSp>
        <p:nvCxnSpPr>
          <p:cNvPr id="11" name="Elbow Connector 10"/>
          <p:cNvCxnSpPr>
            <a:endCxn id="5132" idx="1"/>
          </p:cNvCxnSpPr>
          <p:nvPr/>
        </p:nvCxnSpPr>
        <p:spPr>
          <a:xfrm flipV="1">
            <a:off x="3296333" y="1629975"/>
            <a:ext cx="7003367" cy="1093788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0" idx="3"/>
            <a:endCxn id="5133" idx="1"/>
          </p:cNvCxnSpPr>
          <p:nvPr/>
        </p:nvCxnSpPr>
        <p:spPr>
          <a:xfrm flipV="1">
            <a:off x="3296333" y="3697191"/>
            <a:ext cx="6342966" cy="649288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endCxn id="5135" idx="1"/>
          </p:cNvCxnSpPr>
          <p:nvPr/>
        </p:nvCxnSpPr>
        <p:spPr>
          <a:xfrm flipV="1">
            <a:off x="3201083" y="5666719"/>
            <a:ext cx="4562903" cy="573933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 3"/>
          <p:cNvSpPr/>
          <p:nvPr/>
        </p:nvSpPr>
        <p:spPr>
          <a:xfrm>
            <a:off x="261698" y="7389676"/>
            <a:ext cx="2983833" cy="9041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799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DALL-E</a:t>
            </a:r>
            <a:endParaRPr lang="ru-RU" sz="3200" b="1" dirty="0" smtClean="0">
              <a:solidFill>
                <a:srgbClr val="0070C0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cxnSp>
        <p:nvCxnSpPr>
          <p:cNvPr id="25" name="Elbow Connector 24"/>
          <p:cNvCxnSpPr/>
          <p:nvPr/>
        </p:nvCxnSpPr>
        <p:spPr>
          <a:xfrm flipV="1">
            <a:off x="3245532" y="7389675"/>
            <a:ext cx="4518454" cy="231681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32" name="Picture 12" descr="https://upload.wikimedia.org/wikipedia/commons/thumb/0/04/ChatGPT_logo.svg/1024px-ChatGPT_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700" y="536188"/>
            <a:ext cx="2187574" cy="21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299" y="3149503"/>
            <a:ext cx="28479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 descr="https://prompty-neiroseti.ru/wp-content/uploads/2023/07/mj2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22315" r="15703" b="29042"/>
          <a:stretch/>
        </p:blipFill>
        <p:spPr bwMode="auto">
          <a:xfrm>
            <a:off x="7763986" y="4767805"/>
            <a:ext cx="4723288" cy="179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https://freelogopng.com/images/all_img/1683823510dall-e-logo-p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779025"/>
            <a:ext cx="4613274" cy="12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315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62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61699" y="285273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ru-RU" sz="4374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Нейросети в России</a:t>
            </a:r>
            <a:endParaRPr lang="en-US" sz="4374" dirty="0"/>
          </a:p>
        </p:txBody>
      </p:sp>
      <p:sp>
        <p:nvSpPr>
          <p:cNvPr id="7" name="Text 3"/>
          <p:cNvSpPr/>
          <p:nvPr/>
        </p:nvSpPr>
        <p:spPr>
          <a:xfrm>
            <a:off x="1526599" y="1967392"/>
            <a:ext cx="3101300" cy="10864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GIGACHAT </a:t>
            </a:r>
            <a:r>
              <a:rPr lang="ru-RU" sz="3200" b="1" dirty="0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от Сбербанка</a:t>
            </a:r>
          </a:p>
        </p:txBody>
      </p:sp>
      <p:sp>
        <p:nvSpPr>
          <p:cNvPr id="9" name="Text 3"/>
          <p:cNvSpPr/>
          <p:nvPr/>
        </p:nvSpPr>
        <p:spPr>
          <a:xfrm>
            <a:off x="1717099" y="5986436"/>
            <a:ext cx="2720300" cy="1345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Шедеврум от Яндекса</a:t>
            </a:r>
          </a:p>
        </p:txBody>
      </p:sp>
      <p:sp>
        <p:nvSpPr>
          <p:cNvPr id="10" name="Text 3"/>
          <p:cNvSpPr/>
          <p:nvPr/>
        </p:nvSpPr>
        <p:spPr>
          <a:xfrm>
            <a:off x="1621849" y="3943938"/>
            <a:ext cx="2910800" cy="8809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Алиса от Яндекса</a:t>
            </a:r>
          </a:p>
        </p:txBody>
      </p:sp>
      <p:pic>
        <p:nvPicPr>
          <p:cNvPr id="5124" name="Picture 4" descr="https://sun9-7.userapi.com/impf/l8RhfeSGjqpm2wElLiAN1-SlcryYUOm0x7Hw1Q/lk6cfxTP0wc.jpg?size=1920x768&amp;quality=95&amp;crop=0,70,1900,759&amp;sign=b7ff5547c155bbb386279494ac2a0e5e&amp;type=cover_gro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721" y="5088281"/>
            <a:ext cx="7853299" cy="314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vatars.dzeninfra.ru/get-zen_doc/1222645/pub_64d4d590557c7928fd704f5e_64d4d62f6bd9c606780468ea/scale_12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b="8195"/>
          <a:stretch/>
        </p:blipFill>
        <p:spPr bwMode="auto">
          <a:xfrm>
            <a:off x="6794499" y="-1427003"/>
            <a:ext cx="7835901" cy="418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timeweb.com/ru/community/article/f9/f9126325726f89cede1e0ec2c3f8e50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23037" r="4456" b="22499"/>
          <a:stretch/>
        </p:blipFill>
        <p:spPr bwMode="auto">
          <a:xfrm>
            <a:off x="6802119" y="2753780"/>
            <a:ext cx="7835901" cy="2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Elbow Connector 10"/>
          <p:cNvCxnSpPr/>
          <p:nvPr/>
        </p:nvCxnSpPr>
        <p:spPr>
          <a:xfrm flipV="1">
            <a:off x="4532649" y="1674018"/>
            <a:ext cx="2269470" cy="836576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0" idx="3"/>
            <a:endCxn id="5130" idx="1"/>
          </p:cNvCxnSpPr>
          <p:nvPr/>
        </p:nvCxnSpPr>
        <p:spPr>
          <a:xfrm flipV="1">
            <a:off x="4532649" y="3921031"/>
            <a:ext cx="2269470" cy="463359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flipV="1">
            <a:off x="4532649" y="5986436"/>
            <a:ext cx="2269470" cy="463359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39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4" name="Text 1"/>
          <p:cNvSpPr/>
          <p:nvPr/>
        </p:nvSpPr>
        <p:spPr>
          <a:xfrm>
            <a:off x="0" y="0"/>
            <a:ext cx="14630400" cy="558265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ctr">
              <a:lnSpc>
                <a:spcPts val="5468"/>
              </a:lnSpc>
              <a:buNone/>
            </a:pPr>
            <a:r>
              <a:rPr lang="ru-RU" sz="40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Перекрестный тест</a:t>
            </a:r>
            <a:endParaRPr lang="en-US" sz="4000" dirty="0"/>
          </a:p>
        </p:txBody>
      </p:sp>
      <p:sp>
        <p:nvSpPr>
          <p:cNvPr id="13" name="Text 7"/>
          <p:cNvSpPr/>
          <p:nvPr/>
        </p:nvSpPr>
        <p:spPr>
          <a:xfrm>
            <a:off x="0" y="558265"/>
            <a:ext cx="6857999" cy="767133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/>
          <a:lstStyle/>
          <a:p>
            <a:pPr lvl="0"/>
            <a:r>
              <a:rPr lang="en-US" sz="1500" b="1" i="1" dirty="0" smtClean="0">
                <a:solidFill>
                  <a:schemeClr val="tx1"/>
                </a:solidFill>
              </a:rPr>
              <a:t>1) </a:t>
            </a:r>
            <a:r>
              <a:rPr lang="ru-RU" sz="1500" b="1" i="1" dirty="0" smtClean="0">
                <a:solidFill>
                  <a:schemeClr val="tx1"/>
                </a:solidFill>
              </a:rPr>
              <a:t>Что </a:t>
            </a:r>
            <a:r>
              <a:rPr lang="ru-RU" sz="1500" b="1" i="1" dirty="0">
                <a:solidFill>
                  <a:schemeClr val="tx1"/>
                </a:solidFill>
              </a:rPr>
              <a:t>такое искусственный интеллект?</a:t>
            </a:r>
            <a:endParaRPr lang="en-US" sz="1500" b="1" i="1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а) Система, заменяющая человеческий мозг.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б) Программа, имитирующая человеческое поведение.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в) Набор алгоритмов для самостоятельного обучения.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г) Технология для выполнения задач, требующих человеческого интеллекта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  <a:endParaRPr lang="en-US" sz="1500" dirty="0">
              <a:solidFill>
                <a:schemeClr val="tx1"/>
              </a:solidFill>
            </a:endParaRPr>
          </a:p>
          <a:p>
            <a:pPr lvl="0"/>
            <a:r>
              <a:rPr lang="en-US" sz="1500" b="1" i="1" dirty="0" smtClean="0">
                <a:solidFill>
                  <a:schemeClr val="tx1"/>
                </a:solidFill>
              </a:rPr>
              <a:t>2) </a:t>
            </a:r>
            <a:r>
              <a:rPr lang="ru-RU" sz="1500" b="1" i="1" dirty="0" smtClean="0">
                <a:solidFill>
                  <a:schemeClr val="tx1"/>
                </a:solidFill>
              </a:rPr>
              <a:t>Что </a:t>
            </a:r>
            <a:r>
              <a:rPr lang="ru-RU" sz="1500" b="1" i="1" dirty="0">
                <a:solidFill>
                  <a:schemeClr val="tx1"/>
                </a:solidFill>
              </a:rPr>
              <a:t>такое нейросеть?</a:t>
            </a:r>
            <a:endParaRPr lang="en-US" sz="1500" b="1" i="1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а) Способность компьютера понимать человеческие эмоции.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б) Функция автоматического исправления ошибок.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в) Технология для выполнения задач, требующих человеческого интеллекта.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г) Тип искусственного интеллекта, имитирующий работу мозга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  <a:endParaRPr lang="en-US" sz="1500" dirty="0">
              <a:solidFill>
                <a:schemeClr val="tx1"/>
              </a:solidFill>
            </a:endParaRPr>
          </a:p>
          <a:p>
            <a:pPr lvl="0"/>
            <a:r>
              <a:rPr lang="en-US" sz="1500" b="1" i="1" dirty="0" smtClean="0">
                <a:solidFill>
                  <a:schemeClr val="tx1"/>
                </a:solidFill>
              </a:rPr>
              <a:t>3) </a:t>
            </a:r>
            <a:r>
              <a:rPr lang="ru-RU" sz="1500" b="1" i="1" dirty="0" smtClean="0">
                <a:solidFill>
                  <a:schemeClr val="tx1"/>
                </a:solidFill>
              </a:rPr>
              <a:t>В </a:t>
            </a:r>
            <a:r>
              <a:rPr lang="ru-RU" sz="1500" b="1" i="1" dirty="0">
                <a:solidFill>
                  <a:schemeClr val="tx1"/>
                </a:solidFill>
              </a:rPr>
              <a:t>чём разница между искусственным интеллектом и нейросетью?</a:t>
            </a:r>
            <a:endParaRPr lang="en-US" sz="1500" b="1" i="1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а) Основное различие заключается в том, что ИИ — это более широкий термин, включающий различные методы и алгоритмы, а НС — это один из видов ИИ, основанный на моделировании биологических нейронов.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б) Разница заключается в том, что нейросети — это более продвинутый вид ИИ, способный к самообучению и принятию решений на основе анализа больших объёмов данных.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в) ИИ и нейросети используются для решения одних и тех же задач, но нейросети более эффективны в обработке больших объёмов данных.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г) Нейросети могут быть использованы для создания ИИ, но ИИ не может быть использован для создания нейросетей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  <a:endParaRPr lang="en-US" sz="1500" dirty="0">
              <a:solidFill>
                <a:schemeClr val="tx1"/>
              </a:solidFill>
            </a:endParaRPr>
          </a:p>
          <a:p>
            <a:pPr lvl="0"/>
            <a:r>
              <a:rPr lang="en-US" sz="1500" b="1" i="1" dirty="0" smtClean="0">
                <a:solidFill>
                  <a:schemeClr val="tx1"/>
                </a:solidFill>
              </a:rPr>
              <a:t>4) </a:t>
            </a:r>
            <a:r>
              <a:rPr lang="ru-RU" sz="1500" b="1" i="1" dirty="0" smtClean="0">
                <a:solidFill>
                  <a:schemeClr val="tx1"/>
                </a:solidFill>
              </a:rPr>
              <a:t>Какие </a:t>
            </a:r>
            <a:r>
              <a:rPr lang="ru-RU" sz="1500" b="1" i="1" dirty="0">
                <a:solidFill>
                  <a:schemeClr val="tx1"/>
                </a:solidFill>
              </a:rPr>
              <a:t>основные компоненты составляют нейросеть?</a:t>
            </a:r>
            <a:endParaRPr lang="en-US" sz="1500" b="1" i="1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а) Узлы и связи между ними.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б) Ядра и синапсы.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в) Нейроны и аксоны.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г) Все вышеперечисленное верно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  <a:endParaRPr lang="en-US" sz="1500" dirty="0">
              <a:solidFill>
                <a:schemeClr val="tx1"/>
              </a:solidFill>
            </a:endParaRPr>
          </a:p>
          <a:p>
            <a:pPr lvl="0"/>
            <a:r>
              <a:rPr lang="en-US" sz="1500" b="1" i="1" dirty="0" smtClean="0">
                <a:solidFill>
                  <a:schemeClr val="tx1"/>
                </a:solidFill>
              </a:rPr>
              <a:t>5) </a:t>
            </a:r>
            <a:r>
              <a:rPr lang="ru-RU" sz="1500" b="1" i="1" dirty="0" smtClean="0">
                <a:solidFill>
                  <a:schemeClr val="tx1"/>
                </a:solidFill>
              </a:rPr>
              <a:t>Как </a:t>
            </a:r>
            <a:r>
              <a:rPr lang="ru-RU" sz="1500" b="1" i="1" dirty="0">
                <a:solidFill>
                  <a:schemeClr val="tx1"/>
                </a:solidFill>
              </a:rPr>
              <a:t>нейросети обучаются и адаптируются к новым данным?</a:t>
            </a:r>
            <a:endParaRPr lang="en-US" sz="1500" b="1" i="1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а) Путем изменения весов связей между узлами.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б) Путем корректировки синаптических связей.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в) Путем изменения структуры нейронов и аксонов.</a:t>
            </a:r>
            <a:endParaRPr lang="en-US" sz="15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г) Путем применения градиентного спуска.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7" name="Text 7"/>
          <p:cNvSpPr/>
          <p:nvPr/>
        </p:nvSpPr>
        <p:spPr>
          <a:xfrm>
            <a:off x="6858000" y="558266"/>
            <a:ext cx="7772400" cy="767133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/>
          <a:lstStyle/>
          <a:p>
            <a:pPr lvl="0"/>
            <a:r>
              <a:rPr lang="en-US" sz="1600" b="1" i="1" dirty="0" smtClean="0">
                <a:solidFill>
                  <a:schemeClr val="tx1"/>
                </a:solidFill>
              </a:rPr>
              <a:t>6) </a:t>
            </a:r>
            <a:r>
              <a:rPr lang="ru-RU" sz="1600" b="1" i="1" dirty="0" smtClean="0">
                <a:solidFill>
                  <a:schemeClr val="tx1"/>
                </a:solidFill>
              </a:rPr>
              <a:t>Что </a:t>
            </a:r>
            <a:r>
              <a:rPr lang="ru-RU" sz="1600" b="1" i="1" dirty="0">
                <a:solidFill>
                  <a:schemeClr val="tx1"/>
                </a:solidFill>
              </a:rPr>
              <a:t>такое глубокое обучение?</a:t>
            </a:r>
            <a:endParaRPr lang="en-US" sz="1600" b="1" i="1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а) Метод машинного обучения, использующий многослойные нейронные сети.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б) Технология, позволяющая компьютерам понимать человеческий язык.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в) Способность компьютеров создавать произведения искусства.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г) Всё вышеперечисленное верно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  <a:p>
            <a:pPr lvl="0"/>
            <a:r>
              <a:rPr lang="en-US" sz="1600" b="1" i="1" dirty="0" smtClean="0">
                <a:solidFill>
                  <a:schemeClr val="tx1"/>
                </a:solidFill>
              </a:rPr>
              <a:t>7) </a:t>
            </a:r>
            <a:r>
              <a:rPr lang="ru-RU" sz="1600" b="1" i="1" dirty="0" smtClean="0">
                <a:solidFill>
                  <a:schemeClr val="tx1"/>
                </a:solidFill>
              </a:rPr>
              <a:t>В </a:t>
            </a:r>
            <a:r>
              <a:rPr lang="ru-RU" sz="1600" b="1" i="1" dirty="0">
                <a:solidFill>
                  <a:schemeClr val="tx1"/>
                </a:solidFill>
              </a:rPr>
              <a:t>каких областях применяются нейросети и искусственный интеллект?</a:t>
            </a:r>
            <a:endParaRPr lang="en-US" sz="1600" b="1" i="1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а) Транспорт, медицина, образование.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б) Финансы, маркетинг, производство.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в) Наука, технологии, искусство.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г) Все вышеперечисленные области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  <a:p>
            <a:pPr lvl="0"/>
            <a:r>
              <a:rPr lang="en-US" sz="1600" b="1" i="1" dirty="0" smtClean="0">
                <a:solidFill>
                  <a:schemeClr val="tx1"/>
                </a:solidFill>
              </a:rPr>
              <a:t>8) </a:t>
            </a:r>
            <a:r>
              <a:rPr lang="ru-RU" sz="1600" b="1" i="1" dirty="0" smtClean="0">
                <a:solidFill>
                  <a:schemeClr val="tx1"/>
                </a:solidFill>
              </a:rPr>
              <a:t>Каковы </a:t>
            </a:r>
            <a:r>
              <a:rPr lang="ru-RU" sz="1600" b="1" i="1" dirty="0">
                <a:solidFill>
                  <a:schemeClr val="tx1"/>
                </a:solidFill>
              </a:rPr>
              <a:t>перспективы развития искусственного интеллекта и нейросетей в будущем?</a:t>
            </a:r>
            <a:endParaRPr lang="en-US" sz="1600" b="1" i="1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а) Создание более мощных и эффективных систем, способных решать сложные задачи.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б) Разработка новых методов обучения и адаптации, позволяющих нейросетям работать быстрее и точнее.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в) Интеграция искусственного интеллекта и нейросетей с другими технологиями для создания более сложных и полезных систем.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г) Всё вышеперечисленное верно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  <a:p>
            <a:pPr lvl="0"/>
            <a:r>
              <a:rPr lang="en-US" sz="1600" b="1" i="1" dirty="0" smtClean="0">
                <a:solidFill>
                  <a:schemeClr val="tx1"/>
                </a:solidFill>
              </a:rPr>
              <a:t>9) </a:t>
            </a:r>
            <a:r>
              <a:rPr lang="ru-RU" sz="1600" b="1" i="1" dirty="0" smtClean="0">
                <a:solidFill>
                  <a:schemeClr val="tx1"/>
                </a:solidFill>
              </a:rPr>
              <a:t>Какие </a:t>
            </a:r>
            <a:r>
              <a:rPr lang="ru-RU" sz="1600" b="1" i="1" dirty="0">
                <a:solidFill>
                  <a:schemeClr val="tx1"/>
                </a:solidFill>
              </a:rPr>
              <a:t>этические вопросы возникают при использовании искусственного интеллекта и нейросетей?</a:t>
            </a:r>
            <a:endParaRPr lang="en-US" sz="1600" b="1" i="1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а) Безопасность данных, справедливость, прозрачность.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б) Автоматизация, безработица, контроль над технологиями.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в) Ответственность разработчиков, защита прав пользователей, регулирование.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г) Всё вышеперечисленное верно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  <a:p>
            <a:pPr lvl="0"/>
            <a:r>
              <a:rPr lang="en-US" sz="1600" b="1" i="1" dirty="0" smtClean="0">
                <a:solidFill>
                  <a:schemeClr val="tx1"/>
                </a:solidFill>
              </a:rPr>
              <a:t>10 </a:t>
            </a:r>
            <a:r>
              <a:rPr lang="ru-RU" sz="1600" b="1" i="1" dirty="0" smtClean="0">
                <a:solidFill>
                  <a:schemeClr val="tx1"/>
                </a:solidFill>
              </a:rPr>
              <a:t>Как </a:t>
            </a:r>
            <a:r>
              <a:rPr lang="ru-RU" sz="1600" b="1" i="1" dirty="0">
                <a:solidFill>
                  <a:schemeClr val="tx1"/>
                </a:solidFill>
              </a:rPr>
              <a:t>можно улучшить понимание и взаимодействие между людьми и искусственным интеллектом?</a:t>
            </a:r>
            <a:endParaRPr lang="en-US" sz="1600" b="1" i="1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а) Обучение языкам программирования и машинному обучению.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б) Развитие эмпатии и сострадания у разработчиков и пользователей.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в) Сотрудничество и обмен знаниями между людьми и машинами.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</a:rPr>
              <a:t>г) Всё вышеперечисленное верно.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17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4" name="Text 1"/>
          <p:cNvSpPr/>
          <p:nvPr/>
        </p:nvSpPr>
        <p:spPr>
          <a:xfrm>
            <a:off x="0" y="0"/>
            <a:ext cx="14630400" cy="558265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ctr">
              <a:lnSpc>
                <a:spcPts val="5468"/>
              </a:lnSpc>
              <a:buNone/>
            </a:pPr>
            <a:r>
              <a:rPr lang="ru-RU" sz="40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Перекрестный тест. Ответы</a:t>
            </a:r>
            <a:endParaRPr lang="en-US" sz="4000" dirty="0"/>
          </a:p>
        </p:txBody>
      </p:sp>
      <p:sp>
        <p:nvSpPr>
          <p:cNvPr id="13" name="Text 7"/>
          <p:cNvSpPr/>
          <p:nvPr/>
        </p:nvSpPr>
        <p:spPr>
          <a:xfrm>
            <a:off x="0" y="558265"/>
            <a:ext cx="6857999" cy="767133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/>
          <a:lstStyle/>
          <a:p>
            <a:pPr lvl="0"/>
            <a:r>
              <a:rPr lang="en-US" sz="1500" b="1" i="1" dirty="0" smtClean="0"/>
              <a:t>1) </a:t>
            </a:r>
            <a:r>
              <a:rPr lang="ru-RU" sz="1500" b="1" i="1" dirty="0" smtClean="0"/>
              <a:t>Что </a:t>
            </a:r>
            <a:r>
              <a:rPr lang="ru-RU" sz="1500" b="1" i="1" dirty="0"/>
              <a:t>такое искусственный интеллект?</a:t>
            </a:r>
            <a:endParaRPr lang="en-US" sz="1500" b="1" i="1" dirty="0"/>
          </a:p>
          <a:p>
            <a:pPr lvl="1"/>
            <a:r>
              <a:rPr lang="ru-RU" sz="1500" b="1" dirty="0">
                <a:solidFill>
                  <a:schemeClr val="accent6"/>
                </a:solidFill>
              </a:rPr>
              <a:t>а) Система, заменяющая человеческий мозг.</a:t>
            </a:r>
            <a:endParaRPr lang="en-US" sz="1500" dirty="0">
              <a:solidFill>
                <a:schemeClr val="accent6"/>
              </a:solidFill>
            </a:endParaRPr>
          </a:p>
          <a:p>
            <a:pPr lvl="1"/>
            <a:r>
              <a:rPr lang="ru-RU" sz="1500" dirty="0"/>
              <a:t>б) Программа, имитирующая человеческое поведение.</a:t>
            </a:r>
            <a:endParaRPr lang="en-US" sz="1500" dirty="0"/>
          </a:p>
          <a:p>
            <a:pPr lvl="1"/>
            <a:r>
              <a:rPr lang="ru-RU" sz="1500" dirty="0"/>
              <a:t>в) Набор алгоритмов для самостоятельного обучения.</a:t>
            </a:r>
            <a:endParaRPr lang="en-US" sz="1500" dirty="0"/>
          </a:p>
          <a:p>
            <a:pPr lvl="1"/>
            <a:r>
              <a:rPr lang="ru-RU" sz="1500" dirty="0"/>
              <a:t>г) Технология для выполнения задач, требующих человеческого интеллекта</a:t>
            </a:r>
            <a:r>
              <a:rPr lang="ru-RU" sz="1500" dirty="0" smtClean="0"/>
              <a:t>.</a:t>
            </a:r>
            <a:endParaRPr lang="en-US" sz="1500" dirty="0"/>
          </a:p>
          <a:p>
            <a:pPr lvl="0"/>
            <a:r>
              <a:rPr lang="en-US" sz="1500" b="1" i="1" dirty="0" smtClean="0"/>
              <a:t>2) </a:t>
            </a:r>
            <a:r>
              <a:rPr lang="ru-RU" sz="1500" b="1" i="1" dirty="0" smtClean="0"/>
              <a:t>Что </a:t>
            </a:r>
            <a:r>
              <a:rPr lang="ru-RU" sz="1500" b="1" i="1" dirty="0"/>
              <a:t>такое нейросеть?</a:t>
            </a:r>
            <a:endParaRPr lang="en-US" sz="1500" b="1" i="1" dirty="0"/>
          </a:p>
          <a:p>
            <a:pPr lvl="1"/>
            <a:r>
              <a:rPr lang="ru-RU" sz="1500" dirty="0"/>
              <a:t>а) Способность компьютера понимать человеческие эмоции.</a:t>
            </a:r>
            <a:endParaRPr lang="en-US" sz="1500" dirty="0"/>
          </a:p>
          <a:p>
            <a:pPr lvl="1"/>
            <a:r>
              <a:rPr lang="ru-RU" sz="1500" dirty="0"/>
              <a:t>б) Функция автоматического исправления ошибок.</a:t>
            </a:r>
            <a:endParaRPr lang="en-US" sz="1500" dirty="0"/>
          </a:p>
          <a:p>
            <a:pPr lvl="1"/>
            <a:r>
              <a:rPr lang="ru-RU" sz="1500" b="1" dirty="0">
                <a:solidFill>
                  <a:schemeClr val="accent6"/>
                </a:solidFill>
              </a:rPr>
              <a:t>в) Технология для выполнения задач, требующих человеческого интеллекта.</a:t>
            </a:r>
            <a:endParaRPr lang="en-US" sz="1500" dirty="0">
              <a:solidFill>
                <a:schemeClr val="accent6"/>
              </a:solidFill>
            </a:endParaRPr>
          </a:p>
          <a:p>
            <a:pPr lvl="1"/>
            <a:r>
              <a:rPr lang="ru-RU" sz="1500" dirty="0"/>
              <a:t>г) Тип искусственного интеллекта, имитирующий работу мозга</a:t>
            </a:r>
            <a:r>
              <a:rPr lang="ru-RU" sz="1500" dirty="0" smtClean="0"/>
              <a:t>.</a:t>
            </a:r>
            <a:endParaRPr lang="en-US" sz="1500" dirty="0"/>
          </a:p>
          <a:p>
            <a:pPr lvl="0"/>
            <a:r>
              <a:rPr lang="en-US" sz="1500" b="1" i="1" dirty="0" smtClean="0"/>
              <a:t>3) </a:t>
            </a:r>
            <a:r>
              <a:rPr lang="ru-RU" sz="1500" b="1" i="1" dirty="0" smtClean="0"/>
              <a:t>В </a:t>
            </a:r>
            <a:r>
              <a:rPr lang="ru-RU" sz="1500" b="1" i="1" dirty="0"/>
              <a:t>чём разница между искусственным интеллектом и нейросетью?</a:t>
            </a:r>
            <a:endParaRPr lang="en-US" sz="1500" b="1" i="1" dirty="0"/>
          </a:p>
          <a:p>
            <a:pPr lvl="1"/>
            <a:r>
              <a:rPr lang="ru-RU" sz="1500" b="1" dirty="0">
                <a:solidFill>
                  <a:schemeClr val="accent6"/>
                </a:solidFill>
              </a:rPr>
              <a:t>а) Основное различие заключается в том, что ИИ — это более широкий термин, включающий различные методы и алгоритмы, а НС — это один из видов ИИ, основанный на моделировании биологических нейронов.</a:t>
            </a:r>
            <a:endParaRPr lang="en-US" sz="1500" dirty="0">
              <a:solidFill>
                <a:schemeClr val="accent6"/>
              </a:solidFill>
            </a:endParaRPr>
          </a:p>
          <a:p>
            <a:pPr lvl="1"/>
            <a:r>
              <a:rPr lang="ru-RU" sz="1500" dirty="0"/>
              <a:t>б) Разница заключается в том, что нейросети — это более продвинутый вид ИИ, способный к самообучению и принятию решений на основе анализа больших объёмов данных.</a:t>
            </a:r>
            <a:endParaRPr lang="en-US" sz="1500" dirty="0"/>
          </a:p>
          <a:p>
            <a:pPr lvl="1"/>
            <a:r>
              <a:rPr lang="ru-RU" sz="1500" dirty="0"/>
              <a:t>в) ИИ и нейросети используются для решения одних и тех же задач, но нейросети более эффективны в обработке больших объёмов данных.</a:t>
            </a:r>
            <a:endParaRPr lang="en-US" sz="1500" dirty="0"/>
          </a:p>
          <a:p>
            <a:pPr lvl="1"/>
            <a:r>
              <a:rPr lang="ru-RU" sz="1500" dirty="0"/>
              <a:t>г) Нейросети могут быть использованы для создания ИИ, но ИИ не может быть использован для создания нейросетей</a:t>
            </a:r>
            <a:r>
              <a:rPr lang="ru-RU" sz="1500" dirty="0" smtClean="0"/>
              <a:t>.</a:t>
            </a:r>
            <a:endParaRPr lang="en-US" sz="1500" dirty="0"/>
          </a:p>
          <a:p>
            <a:pPr lvl="0"/>
            <a:r>
              <a:rPr lang="en-US" sz="1500" b="1" i="1" dirty="0" smtClean="0"/>
              <a:t>4) </a:t>
            </a:r>
            <a:r>
              <a:rPr lang="ru-RU" sz="1500" b="1" i="1" dirty="0" smtClean="0"/>
              <a:t>Какие </a:t>
            </a:r>
            <a:r>
              <a:rPr lang="ru-RU" sz="1500" b="1" i="1" dirty="0"/>
              <a:t>основные компоненты составляют нейросеть?</a:t>
            </a:r>
            <a:endParaRPr lang="en-US" sz="1500" b="1" i="1" dirty="0"/>
          </a:p>
          <a:p>
            <a:pPr lvl="1"/>
            <a:r>
              <a:rPr lang="ru-RU" sz="1500" b="1" dirty="0">
                <a:solidFill>
                  <a:schemeClr val="accent6"/>
                </a:solidFill>
              </a:rPr>
              <a:t>а) Узлы и связи между ними.</a:t>
            </a:r>
            <a:endParaRPr lang="en-US" sz="1500" dirty="0">
              <a:solidFill>
                <a:schemeClr val="accent6"/>
              </a:solidFill>
            </a:endParaRPr>
          </a:p>
          <a:p>
            <a:pPr lvl="1"/>
            <a:r>
              <a:rPr lang="ru-RU" sz="1500" dirty="0"/>
              <a:t>б) Ядра и синапсы.</a:t>
            </a:r>
            <a:endParaRPr lang="en-US" sz="1500" dirty="0"/>
          </a:p>
          <a:p>
            <a:pPr lvl="1"/>
            <a:r>
              <a:rPr lang="ru-RU" sz="1500" dirty="0"/>
              <a:t>в) Нейроны и аксоны.</a:t>
            </a:r>
            <a:endParaRPr lang="en-US" sz="1500" dirty="0"/>
          </a:p>
          <a:p>
            <a:pPr lvl="1"/>
            <a:r>
              <a:rPr lang="ru-RU" sz="1500" dirty="0"/>
              <a:t>г) Все вышеперечисленное верно</a:t>
            </a:r>
            <a:r>
              <a:rPr lang="ru-RU" sz="1500" dirty="0" smtClean="0"/>
              <a:t>.</a:t>
            </a:r>
            <a:endParaRPr lang="en-US" sz="1500" dirty="0"/>
          </a:p>
          <a:p>
            <a:pPr lvl="0"/>
            <a:r>
              <a:rPr lang="en-US" sz="1500" b="1" i="1" dirty="0" smtClean="0"/>
              <a:t>5) </a:t>
            </a:r>
            <a:r>
              <a:rPr lang="ru-RU" sz="1500" b="1" i="1" dirty="0" smtClean="0"/>
              <a:t>Как </a:t>
            </a:r>
            <a:r>
              <a:rPr lang="ru-RU" sz="1500" b="1" i="1" dirty="0"/>
              <a:t>нейросети обучаются и адаптируются к новым данным?</a:t>
            </a:r>
            <a:endParaRPr lang="en-US" sz="1500" b="1" i="1" dirty="0"/>
          </a:p>
          <a:p>
            <a:pPr lvl="1"/>
            <a:r>
              <a:rPr lang="ru-RU" sz="1500" b="1" dirty="0">
                <a:solidFill>
                  <a:schemeClr val="accent6"/>
                </a:solidFill>
              </a:rPr>
              <a:t>а) Путем изменения весов связей между узлами.</a:t>
            </a:r>
            <a:endParaRPr lang="en-US" sz="1500" dirty="0">
              <a:solidFill>
                <a:schemeClr val="accent6"/>
              </a:solidFill>
            </a:endParaRPr>
          </a:p>
          <a:p>
            <a:pPr lvl="1"/>
            <a:r>
              <a:rPr lang="ru-RU" sz="1500" dirty="0"/>
              <a:t>б) Путем корректировки синаптических связей.</a:t>
            </a:r>
            <a:endParaRPr lang="en-US" sz="1500" dirty="0"/>
          </a:p>
          <a:p>
            <a:pPr lvl="1"/>
            <a:r>
              <a:rPr lang="ru-RU" sz="1500" dirty="0"/>
              <a:t>в) Путем изменения структуры нейронов и аксонов.</a:t>
            </a:r>
            <a:endParaRPr lang="en-US" sz="1500" dirty="0"/>
          </a:p>
          <a:p>
            <a:pPr lvl="1"/>
            <a:r>
              <a:rPr lang="ru-RU" sz="1500" dirty="0"/>
              <a:t>г) Путем применения градиентного спуска.</a:t>
            </a:r>
            <a:endParaRPr lang="en-US" sz="1500" dirty="0"/>
          </a:p>
        </p:txBody>
      </p:sp>
      <p:sp>
        <p:nvSpPr>
          <p:cNvPr id="17" name="Text 7"/>
          <p:cNvSpPr/>
          <p:nvPr/>
        </p:nvSpPr>
        <p:spPr>
          <a:xfrm>
            <a:off x="6858000" y="558266"/>
            <a:ext cx="7772400" cy="767133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/>
          <a:lstStyle/>
          <a:p>
            <a:pPr lvl="0"/>
            <a:r>
              <a:rPr lang="en-US" sz="1600" b="1" i="1" dirty="0" smtClean="0"/>
              <a:t>6) </a:t>
            </a:r>
            <a:r>
              <a:rPr lang="ru-RU" sz="1600" b="1" i="1" dirty="0" smtClean="0"/>
              <a:t>Что </a:t>
            </a:r>
            <a:r>
              <a:rPr lang="ru-RU" sz="1600" b="1" i="1" dirty="0"/>
              <a:t>такое глубокое обучение?</a:t>
            </a:r>
            <a:endParaRPr lang="en-US" sz="1600" b="1" i="1" dirty="0"/>
          </a:p>
          <a:p>
            <a:pPr lvl="1"/>
            <a:r>
              <a:rPr lang="ru-RU" sz="1600" b="1" dirty="0">
                <a:solidFill>
                  <a:schemeClr val="accent6"/>
                </a:solidFill>
              </a:rPr>
              <a:t>а) Метод машинного обучения, использующий многослойные нейронные сети.</a:t>
            </a:r>
            <a:endParaRPr lang="en-US" sz="1600" dirty="0">
              <a:solidFill>
                <a:schemeClr val="accent6"/>
              </a:solidFill>
            </a:endParaRPr>
          </a:p>
          <a:p>
            <a:pPr lvl="1"/>
            <a:r>
              <a:rPr lang="ru-RU" sz="1600" dirty="0"/>
              <a:t>б) Технология, позволяющая компьютерам понимать человеческий язык.</a:t>
            </a:r>
            <a:endParaRPr lang="en-US" sz="1600" dirty="0"/>
          </a:p>
          <a:p>
            <a:pPr lvl="1"/>
            <a:r>
              <a:rPr lang="ru-RU" sz="1600" dirty="0"/>
              <a:t>в) Способность компьютеров создавать произведения искусства.</a:t>
            </a:r>
            <a:endParaRPr lang="en-US" sz="1600" dirty="0"/>
          </a:p>
          <a:p>
            <a:pPr lvl="1"/>
            <a:r>
              <a:rPr lang="ru-RU" sz="1600" dirty="0"/>
              <a:t>г) Всё вышеперечисленное верно</a:t>
            </a:r>
            <a:r>
              <a:rPr lang="ru-RU" sz="1600" dirty="0" smtClean="0"/>
              <a:t>.</a:t>
            </a:r>
            <a:endParaRPr lang="en-US" sz="1600" dirty="0"/>
          </a:p>
          <a:p>
            <a:pPr lvl="0"/>
            <a:r>
              <a:rPr lang="en-US" sz="1600" b="1" i="1" dirty="0" smtClean="0"/>
              <a:t>7) </a:t>
            </a:r>
            <a:r>
              <a:rPr lang="ru-RU" sz="1600" b="1" i="1" dirty="0" smtClean="0"/>
              <a:t>В </a:t>
            </a:r>
            <a:r>
              <a:rPr lang="ru-RU" sz="1600" b="1" i="1" dirty="0"/>
              <a:t>каких областях применяются нейросети и искусственный интеллект?</a:t>
            </a:r>
            <a:endParaRPr lang="en-US" sz="1600" b="1" i="1" dirty="0"/>
          </a:p>
          <a:p>
            <a:pPr lvl="1"/>
            <a:r>
              <a:rPr lang="ru-RU" sz="1600" dirty="0"/>
              <a:t>а) Транспорт, медицина, образование.</a:t>
            </a:r>
            <a:endParaRPr lang="en-US" sz="1600" dirty="0"/>
          </a:p>
          <a:p>
            <a:pPr lvl="1"/>
            <a:r>
              <a:rPr lang="ru-RU" sz="1600" dirty="0"/>
              <a:t>б) Финансы, маркетинг, производство.</a:t>
            </a:r>
            <a:endParaRPr lang="en-US" sz="1600" dirty="0"/>
          </a:p>
          <a:p>
            <a:pPr lvl="1"/>
            <a:r>
              <a:rPr lang="ru-RU" sz="1600" dirty="0"/>
              <a:t>в) Наука, технологии, искусство.</a:t>
            </a:r>
            <a:endParaRPr lang="en-US" sz="1600" dirty="0"/>
          </a:p>
          <a:p>
            <a:pPr lvl="1"/>
            <a:r>
              <a:rPr lang="ru-RU" sz="1600" b="1" dirty="0">
                <a:solidFill>
                  <a:schemeClr val="accent6"/>
                </a:solidFill>
              </a:rPr>
              <a:t>г) Все вышеперечисленные области</a:t>
            </a:r>
            <a:r>
              <a:rPr lang="ru-RU" sz="1600" b="1" dirty="0" smtClean="0">
                <a:solidFill>
                  <a:schemeClr val="accent6"/>
                </a:solidFill>
              </a:rPr>
              <a:t>.</a:t>
            </a:r>
            <a:endParaRPr lang="en-US" sz="1600" dirty="0">
              <a:solidFill>
                <a:schemeClr val="accent6"/>
              </a:solidFill>
            </a:endParaRPr>
          </a:p>
          <a:p>
            <a:pPr lvl="0"/>
            <a:r>
              <a:rPr lang="en-US" sz="1600" b="1" i="1" dirty="0" smtClean="0"/>
              <a:t>8) </a:t>
            </a:r>
            <a:r>
              <a:rPr lang="ru-RU" sz="1600" b="1" i="1" dirty="0" smtClean="0"/>
              <a:t>Каковы </a:t>
            </a:r>
            <a:r>
              <a:rPr lang="ru-RU" sz="1600" b="1" i="1" dirty="0"/>
              <a:t>перспективы развития искусственного интеллекта и нейросетей в будущем?</a:t>
            </a:r>
            <a:endParaRPr lang="en-US" sz="1600" b="1" i="1" dirty="0"/>
          </a:p>
          <a:p>
            <a:pPr lvl="1"/>
            <a:r>
              <a:rPr lang="ru-RU" sz="1600" b="1" dirty="0">
                <a:solidFill>
                  <a:schemeClr val="accent6"/>
                </a:solidFill>
              </a:rPr>
              <a:t>а) Создание более мощных и эффективных систем, способных решать сложные задачи.</a:t>
            </a:r>
            <a:endParaRPr lang="en-US" sz="1600" dirty="0">
              <a:solidFill>
                <a:schemeClr val="accent6"/>
              </a:solidFill>
            </a:endParaRPr>
          </a:p>
          <a:p>
            <a:pPr lvl="1"/>
            <a:r>
              <a:rPr lang="ru-RU" sz="1600" dirty="0"/>
              <a:t>б) Разработка новых методов обучения и адаптации, позволяющих нейросетям работать быстрее и точнее.</a:t>
            </a:r>
            <a:endParaRPr lang="en-US" sz="1600" dirty="0"/>
          </a:p>
          <a:p>
            <a:pPr lvl="1"/>
            <a:r>
              <a:rPr lang="ru-RU" sz="1600" dirty="0"/>
              <a:t>в) Интеграция искусственного интеллекта и нейросетей с другими технологиями для создания более сложных и полезных систем.</a:t>
            </a:r>
            <a:endParaRPr lang="en-US" sz="1600" dirty="0"/>
          </a:p>
          <a:p>
            <a:pPr lvl="1"/>
            <a:r>
              <a:rPr lang="ru-RU" sz="1600" dirty="0"/>
              <a:t>г) Всё вышеперечисленное верно</a:t>
            </a:r>
            <a:r>
              <a:rPr lang="ru-RU" sz="1600" dirty="0" smtClean="0"/>
              <a:t>.</a:t>
            </a:r>
            <a:endParaRPr lang="en-US" sz="1600" dirty="0"/>
          </a:p>
          <a:p>
            <a:pPr lvl="0"/>
            <a:r>
              <a:rPr lang="en-US" sz="1600" b="1" i="1" dirty="0" smtClean="0"/>
              <a:t>9) </a:t>
            </a:r>
            <a:r>
              <a:rPr lang="ru-RU" sz="1600" b="1" i="1" dirty="0" smtClean="0"/>
              <a:t>Какие </a:t>
            </a:r>
            <a:r>
              <a:rPr lang="ru-RU" sz="1600" b="1" i="1" dirty="0"/>
              <a:t>этические вопросы возникают при использовании искусственного интеллекта и нейросетей?</a:t>
            </a:r>
            <a:endParaRPr lang="en-US" sz="1600" b="1" i="1" dirty="0"/>
          </a:p>
          <a:p>
            <a:pPr lvl="1"/>
            <a:r>
              <a:rPr lang="ru-RU" sz="1600" b="1" dirty="0">
                <a:solidFill>
                  <a:schemeClr val="accent6"/>
                </a:solidFill>
              </a:rPr>
              <a:t>а) Безопасность данных, справедливость, прозрачность.</a:t>
            </a:r>
            <a:endParaRPr lang="en-US" sz="1600" dirty="0">
              <a:solidFill>
                <a:schemeClr val="accent6"/>
              </a:solidFill>
            </a:endParaRPr>
          </a:p>
          <a:p>
            <a:pPr lvl="1"/>
            <a:r>
              <a:rPr lang="ru-RU" sz="1600" b="1" dirty="0">
                <a:solidFill>
                  <a:schemeClr val="accent6"/>
                </a:solidFill>
              </a:rPr>
              <a:t>б) Автоматизация, безработица, контроль над технологиями.</a:t>
            </a:r>
            <a:endParaRPr lang="en-US" sz="1600" dirty="0">
              <a:solidFill>
                <a:schemeClr val="accent6"/>
              </a:solidFill>
            </a:endParaRPr>
          </a:p>
          <a:p>
            <a:pPr lvl="1"/>
            <a:r>
              <a:rPr lang="ru-RU" sz="1600" dirty="0"/>
              <a:t>в) Ответственность разработчиков, защита прав пользователей, регулирование.</a:t>
            </a:r>
            <a:endParaRPr lang="en-US" sz="1600" dirty="0"/>
          </a:p>
          <a:p>
            <a:pPr lvl="1"/>
            <a:r>
              <a:rPr lang="ru-RU" sz="1600" dirty="0"/>
              <a:t>г) Всё вышеперечисленное верно</a:t>
            </a:r>
            <a:r>
              <a:rPr lang="ru-RU" sz="1600" dirty="0" smtClean="0"/>
              <a:t>.</a:t>
            </a:r>
            <a:endParaRPr lang="en-US" sz="1600" dirty="0"/>
          </a:p>
          <a:p>
            <a:pPr lvl="0"/>
            <a:r>
              <a:rPr lang="en-US" sz="1600" b="1" i="1" dirty="0" smtClean="0"/>
              <a:t>10 </a:t>
            </a:r>
            <a:r>
              <a:rPr lang="ru-RU" sz="1600" b="1" i="1" dirty="0" smtClean="0"/>
              <a:t>Как </a:t>
            </a:r>
            <a:r>
              <a:rPr lang="ru-RU" sz="1600" b="1" i="1" dirty="0"/>
              <a:t>можно улучшить понимание и взаимодействие между людьми и искусственным интеллектом?</a:t>
            </a:r>
            <a:endParaRPr lang="en-US" sz="1600" b="1" i="1" dirty="0"/>
          </a:p>
          <a:p>
            <a:pPr lvl="1"/>
            <a:r>
              <a:rPr lang="ru-RU" sz="1600" b="1" dirty="0">
                <a:solidFill>
                  <a:schemeClr val="accent6"/>
                </a:solidFill>
              </a:rPr>
              <a:t>а) Обучение языкам программирования и машинному обучению.</a:t>
            </a:r>
            <a:endParaRPr lang="en-US" sz="1600" dirty="0">
              <a:solidFill>
                <a:schemeClr val="accent6"/>
              </a:solidFill>
            </a:endParaRPr>
          </a:p>
          <a:p>
            <a:pPr lvl="1"/>
            <a:r>
              <a:rPr lang="ru-RU" sz="1600" dirty="0"/>
              <a:t>б) Развитие эмпатии и сострадания у разработчиков и пользователей.</a:t>
            </a:r>
            <a:endParaRPr lang="en-US" sz="1600" dirty="0"/>
          </a:p>
          <a:p>
            <a:pPr lvl="1"/>
            <a:r>
              <a:rPr lang="ru-RU" sz="1600" b="1" dirty="0">
                <a:solidFill>
                  <a:schemeClr val="accent6"/>
                </a:solidFill>
              </a:rPr>
              <a:t>в) Сотрудничество и обмен знаниями между людьми и машинами.</a:t>
            </a:r>
            <a:endParaRPr lang="en-US" sz="1600" dirty="0">
              <a:solidFill>
                <a:schemeClr val="accent6"/>
              </a:solidFill>
            </a:endParaRPr>
          </a:p>
          <a:p>
            <a:pPr lvl="1"/>
            <a:r>
              <a:rPr lang="ru-RU" sz="1600" dirty="0"/>
              <a:t>г) Всё вышеперечисленное верно.</a:t>
            </a:r>
            <a:endParaRPr lang="en-US" sz="1600" dirty="0"/>
          </a:p>
        </p:txBody>
      </p:sp>
      <p:sp>
        <p:nvSpPr>
          <p:cNvPr id="7" name="Text 7"/>
          <p:cNvSpPr/>
          <p:nvPr/>
        </p:nvSpPr>
        <p:spPr>
          <a:xfrm>
            <a:off x="0" y="558265"/>
            <a:ext cx="14630400" cy="767133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/>
          <a:lstStyle/>
          <a:p>
            <a:pPr marL="342900" lvl="0" indent="3175">
              <a:buFont typeface="+mj-lt"/>
              <a:buAutoNum type="arabicParenR"/>
            </a:pPr>
            <a:r>
              <a:rPr lang="ru-RU" sz="4800" b="1" dirty="0" smtClean="0"/>
              <a:t>А</a:t>
            </a:r>
          </a:p>
          <a:p>
            <a:pPr marL="342900" lvl="0" indent="3175">
              <a:buFont typeface="+mj-lt"/>
              <a:buAutoNum type="arabicParenR"/>
            </a:pPr>
            <a:r>
              <a:rPr lang="ru-RU" sz="4800" b="1" dirty="0" smtClean="0"/>
              <a:t>В</a:t>
            </a:r>
          </a:p>
          <a:p>
            <a:pPr marL="342900" lvl="0" indent="3175">
              <a:buFont typeface="+mj-lt"/>
              <a:buAutoNum type="arabicParenR"/>
            </a:pPr>
            <a:r>
              <a:rPr lang="ru-RU" sz="4800" b="1" dirty="0" smtClean="0"/>
              <a:t>А</a:t>
            </a:r>
          </a:p>
          <a:p>
            <a:pPr marL="342900" lvl="0" indent="3175">
              <a:buFont typeface="+mj-lt"/>
              <a:buAutoNum type="arabicParenR"/>
            </a:pPr>
            <a:r>
              <a:rPr lang="ru-RU" sz="4800" b="1" dirty="0" smtClean="0"/>
              <a:t>А</a:t>
            </a:r>
          </a:p>
          <a:p>
            <a:pPr marL="342900" lvl="0" indent="3175">
              <a:buFont typeface="+mj-lt"/>
              <a:buAutoNum type="arabicParenR"/>
            </a:pPr>
            <a:r>
              <a:rPr lang="ru-RU" sz="4800" b="1" dirty="0" smtClean="0"/>
              <a:t>А</a:t>
            </a:r>
          </a:p>
          <a:p>
            <a:pPr marL="342900" lvl="0" indent="3175">
              <a:buFont typeface="+mj-lt"/>
              <a:buAutoNum type="arabicParenR"/>
            </a:pPr>
            <a:r>
              <a:rPr lang="ru-RU" sz="4800" b="1" dirty="0" smtClean="0"/>
              <a:t>А</a:t>
            </a:r>
          </a:p>
          <a:p>
            <a:pPr marL="342900" lvl="0" indent="3175">
              <a:buFont typeface="+mj-lt"/>
              <a:buAutoNum type="arabicParenR"/>
            </a:pPr>
            <a:r>
              <a:rPr lang="ru-RU" sz="4800" b="1" dirty="0" smtClean="0"/>
              <a:t>Г</a:t>
            </a:r>
          </a:p>
          <a:p>
            <a:pPr marL="342900" lvl="0" indent="3175">
              <a:buFont typeface="+mj-lt"/>
              <a:buAutoNum type="arabicParenR"/>
            </a:pPr>
            <a:r>
              <a:rPr lang="ru-RU" sz="4800" b="1" dirty="0" smtClean="0"/>
              <a:t>А</a:t>
            </a:r>
          </a:p>
          <a:p>
            <a:pPr marL="342900" lvl="0" indent="3175">
              <a:buFont typeface="+mj-lt"/>
              <a:buAutoNum type="arabicParenR"/>
            </a:pPr>
            <a:r>
              <a:rPr lang="ru-RU" sz="4800" b="1" dirty="0" smtClean="0"/>
              <a:t>АБ</a:t>
            </a:r>
          </a:p>
          <a:p>
            <a:pPr marL="342900" lvl="0" indent="3175">
              <a:buFont typeface="+mj-lt"/>
              <a:buAutoNum type="arabicParenR"/>
            </a:pPr>
            <a:r>
              <a:rPr lang="ru-RU" sz="4800" b="1" dirty="0" smtClean="0"/>
              <a:t>АВ</a:t>
            </a:r>
          </a:p>
        </p:txBody>
      </p:sp>
      <p:pic>
        <p:nvPicPr>
          <p:cNvPr id="7170" name="Picture 2" descr="C:\Users\logi9\Desktop\изображение_2024-05-12_161424049-no-bg-preview (carve.photos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7" y="-101600"/>
            <a:ext cx="11783355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36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5" name="Text 1"/>
          <p:cNvSpPr/>
          <p:nvPr/>
        </p:nvSpPr>
        <p:spPr>
          <a:xfrm>
            <a:off x="375139" y="199674"/>
            <a:ext cx="6682154" cy="16369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7545"/>
              </a:lnSpc>
            </a:pPr>
            <a:r>
              <a:rPr lang="ru-RU" sz="40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Текст 1: История России</a:t>
            </a:r>
          </a:p>
        </p:txBody>
      </p:sp>
      <p:sp>
        <p:nvSpPr>
          <p:cNvPr id="7" name="Text 1"/>
          <p:cNvSpPr/>
          <p:nvPr/>
        </p:nvSpPr>
        <p:spPr>
          <a:xfrm>
            <a:off x="7315200" y="199675"/>
            <a:ext cx="6682154" cy="16369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7545"/>
              </a:lnSpc>
            </a:pPr>
            <a:r>
              <a:rPr lang="ru-RU" sz="40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Текст 2: Химия</a:t>
            </a:r>
          </a:p>
        </p:txBody>
      </p:sp>
      <p:sp>
        <p:nvSpPr>
          <p:cNvPr id="8" name="Text 2"/>
          <p:cNvSpPr/>
          <p:nvPr/>
        </p:nvSpPr>
        <p:spPr>
          <a:xfrm>
            <a:off x="445737" y="1414585"/>
            <a:ext cx="6611556" cy="65688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/>
          <a:lstStyle/>
          <a:p>
            <a:pPr>
              <a:lnSpc>
                <a:spcPts val="2799"/>
              </a:lnSpc>
            </a:pPr>
            <a:r>
              <a:rPr lang="ru-RU" sz="2400" b="1" smtClean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Россия </a:t>
            </a:r>
            <a:r>
              <a:rPr lang="ru-RU" sz="2400" b="1" smtClean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 </a:t>
            </a:r>
            <a:r>
              <a:rPr lang="ru-RU" sz="2400" smtClean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большая </a:t>
            </a:r>
            <a:r>
              <a:rPr lang="ru-RU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 могучая страна, которая находится в Европе и Азии. История России начинается с древних времен, когда на ее территории жили разные народы и племена. Самый известный царь России - Петр I, который построил Санкт-Петербург и сделал его столицей. Во время Великой Отечественной войны, Россия сражалась против нацистской Германии и победила. После войны, Россия стала одной из ведущих стран мира и вошла в состав Организации Объединенных Наций.</a:t>
            </a:r>
            <a:endParaRPr lang="en-US" sz="2400" dirty="0"/>
          </a:p>
        </p:txBody>
      </p:sp>
      <p:sp>
        <p:nvSpPr>
          <p:cNvPr id="9" name="Text 2"/>
          <p:cNvSpPr/>
          <p:nvPr/>
        </p:nvSpPr>
        <p:spPr>
          <a:xfrm>
            <a:off x="7315200" y="1414585"/>
            <a:ext cx="6994769" cy="65688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/>
          <a:lstStyle/>
          <a:p>
            <a:pPr>
              <a:lnSpc>
                <a:spcPts val="2799"/>
              </a:lnSpc>
            </a:pPr>
            <a:r>
              <a:rPr lang="ru-RU" sz="2400" b="1" dirty="0" smtClean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Химия </a:t>
            </a:r>
            <a:r>
              <a:rPr lang="ru-RU" sz="240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 </a:t>
            </a:r>
            <a:r>
              <a:rPr lang="ru-RU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это наука, которая изучает строение и свойства веществ. В химии существует много элементов, таких как водород, кислород, углерод и другие. Элементы объединяются в молекулы, которые образуют разные вещества. Например, вода состоит из двух атомов водорода и одного атома кислорода. Химические реакции происходят, когда вещества взаимодействуют друг с другом и образуют новые вещества. Химия помогает понять, как работают различные вещества и какие процессы происходят в природе.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3814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4" name="Text 1"/>
          <p:cNvSpPr/>
          <p:nvPr/>
        </p:nvSpPr>
        <p:spPr>
          <a:xfrm>
            <a:off x="0" y="0"/>
            <a:ext cx="14630400" cy="914400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>
              <a:lnSpc>
                <a:spcPts val="5468"/>
              </a:lnSpc>
            </a:pPr>
            <a:r>
              <a:rPr lang="ru-RU" sz="48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Оцениваем себя</a:t>
            </a:r>
            <a:endParaRPr lang="en-US" sz="4800" dirty="0"/>
          </a:p>
        </p:txBody>
      </p:sp>
      <p:sp>
        <p:nvSpPr>
          <p:cNvPr id="7" name="Text 7"/>
          <p:cNvSpPr/>
          <p:nvPr/>
        </p:nvSpPr>
        <p:spPr>
          <a:xfrm>
            <a:off x="0" y="981778"/>
            <a:ext cx="14630400" cy="187692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/>
          <a:lstStyle/>
          <a:p>
            <a:pPr marL="342900" lvl="0"/>
            <a:r>
              <a:rPr lang="ru-RU" sz="4800" b="1" dirty="0" smtClean="0"/>
              <a:t>+1 балл за каждый правильный ответ </a:t>
            </a:r>
            <a:r>
              <a:rPr lang="ru-RU" sz="4800" dirty="0"/>
              <a:t>– за </a:t>
            </a:r>
            <a:r>
              <a:rPr lang="ru-RU" sz="4800" dirty="0" smtClean="0"/>
              <a:t>тестовую работу</a:t>
            </a:r>
          </a:p>
        </p:txBody>
      </p:sp>
      <p:pic>
        <p:nvPicPr>
          <p:cNvPr id="11265" name="Picture 1" descr="C:\Users\logi9\Desktop\alki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701223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392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4" name="Text 1"/>
          <p:cNvSpPr/>
          <p:nvPr/>
        </p:nvSpPr>
        <p:spPr>
          <a:xfrm>
            <a:off x="0" y="0"/>
            <a:ext cx="14630400" cy="748229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ctr">
              <a:lnSpc>
                <a:spcPts val="5468"/>
              </a:lnSpc>
              <a:buNone/>
            </a:pPr>
            <a:r>
              <a:rPr lang="ru-RU" sz="40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Составим правильный запрос к нейросети (промпт)</a:t>
            </a:r>
            <a:endParaRPr lang="en-US" sz="4000" dirty="0"/>
          </a:p>
        </p:txBody>
      </p:sp>
      <p:sp>
        <p:nvSpPr>
          <p:cNvPr id="13" name="Text 7"/>
          <p:cNvSpPr/>
          <p:nvPr/>
        </p:nvSpPr>
        <p:spPr>
          <a:xfrm>
            <a:off x="184150" y="748229"/>
            <a:ext cx="14306550" cy="251513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lvl="0" algn="ctr"/>
            <a:r>
              <a:rPr lang="ru-RU" sz="3200" b="1" dirty="0" smtClean="0">
                <a:solidFill>
                  <a:schemeClr val="tx1"/>
                </a:solidFill>
              </a:rPr>
              <a:t>Шаблон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</a:rPr>
              <a:t>запроса</a:t>
            </a:r>
            <a:r>
              <a:rPr lang="en-US" sz="3200" b="1" dirty="0" smtClean="0">
                <a:solidFill>
                  <a:schemeClr val="tx1"/>
                </a:solidFill>
              </a:rPr>
              <a:t>: 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РОЛЬ </a:t>
            </a:r>
            <a:r>
              <a:rPr lang="ru-RU" sz="3200" b="1" dirty="0">
                <a:solidFill>
                  <a:srgbClr val="FF0000"/>
                </a:solidFill>
              </a:rPr>
              <a:t>– </a:t>
            </a:r>
            <a:r>
              <a:rPr lang="ru-RU" sz="3200" b="1" dirty="0" smtClean="0">
                <a:solidFill>
                  <a:srgbClr val="0070C0"/>
                </a:solidFill>
              </a:rPr>
              <a:t>ЦЕЛЬ – </a:t>
            </a:r>
            <a:r>
              <a:rPr lang="ru-RU" sz="3200" b="1" dirty="0" smtClean="0">
                <a:solidFill>
                  <a:srgbClr val="7030A0"/>
                </a:solidFill>
              </a:rPr>
              <a:t>ЗАДАЧА –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chemeClr val="accent2"/>
                </a:solidFill>
              </a:rPr>
              <a:t>КОНТЕКСТ И ДЕТАЛИ – </a:t>
            </a:r>
            <a:r>
              <a:rPr lang="ru-RU" sz="3200" b="1" dirty="0" smtClean="0">
                <a:solidFill>
                  <a:schemeClr val="accent6"/>
                </a:solidFill>
              </a:rPr>
              <a:t>ЛИМИТЫ (ОГРАНИЧЕНИЯ)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Пример запроса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ru-RU" sz="3200" b="1" dirty="0">
                <a:solidFill>
                  <a:schemeClr val="accent6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Ты дизайнер интерьера. </a:t>
            </a:r>
            <a:r>
              <a:rPr lang="ru-RU" sz="3200" b="1" dirty="0" smtClean="0">
                <a:solidFill>
                  <a:srgbClr val="0070C0"/>
                </a:solidFill>
              </a:rPr>
              <a:t>Создать план этажа здания. </a:t>
            </a:r>
            <a:r>
              <a:rPr lang="ru-RU" sz="3200" b="1" dirty="0" smtClean="0">
                <a:solidFill>
                  <a:srgbClr val="7030A0"/>
                </a:solidFill>
              </a:rPr>
              <a:t>Обустроить офис новой мебелью. </a:t>
            </a:r>
            <a:r>
              <a:rPr lang="ru-RU" sz="3200" b="1" dirty="0" smtClean="0">
                <a:solidFill>
                  <a:schemeClr val="accent2"/>
                </a:solidFill>
              </a:rPr>
              <a:t>Компания занимается созданием компьютерных игр. </a:t>
            </a:r>
            <a:r>
              <a:rPr lang="ru-RU" sz="3200" b="1" dirty="0" smtClean="0">
                <a:solidFill>
                  <a:schemeClr val="accent6"/>
                </a:solidFill>
              </a:rPr>
              <a:t>Бюджет</a:t>
            </a:r>
            <a:r>
              <a:rPr lang="en-US" sz="3200" b="1" dirty="0" smtClean="0">
                <a:solidFill>
                  <a:schemeClr val="accent6"/>
                </a:solidFill>
              </a:rPr>
              <a:t>: </a:t>
            </a:r>
            <a:r>
              <a:rPr lang="ru-RU" sz="3200" b="1" dirty="0" smtClean="0">
                <a:solidFill>
                  <a:schemeClr val="accent6"/>
                </a:solidFill>
              </a:rPr>
              <a:t>32</a:t>
            </a:r>
            <a:r>
              <a:rPr lang="en-US" sz="3200" b="1" dirty="0" smtClean="0">
                <a:solidFill>
                  <a:schemeClr val="accent6"/>
                </a:solidFill>
              </a:rPr>
              <a:t>0 </a:t>
            </a:r>
            <a:r>
              <a:rPr lang="ru-RU" sz="3200" b="1" dirty="0" smtClean="0">
                <a:solidFill>
                  <a:schemeClr val="accent6"/>
                </a:solidFill>
              </a:rPr>
              <a:t>тысяч рублей.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883421"/>
              </p:ext>
            </p:extLst>
          </p:nvPr>
        </p:nvGraphicFramePr>
        <p:xfrm>
          <a:off x="161925" y="3263364"/>
          <a:ext cx="143065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75"/>
                <a:gridCol w="3213100"/>
                <a:gridCol w="3437255"/>
                <a:gridCol w="2049145"/>
                <a:gridCol w="3673475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Группа 1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Тренер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Составь план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</a:rPr>
                        <a:t> покупок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Купить мебель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/>
                          </a:solidFill>
                        </a:rPr>
                        <a:t>новичок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6"/>
                          </a:solidFill>
                        </a:rPr>
                        <a:t>45</a:t>
                      </a:r>
                      <a:r>
                        <a:rPr lang="ru-RU" b="1" baseline="0" dirty="0" smtClean="0">
                          <a:solidFill>
                            <a:schemeClr val="accent6"/>
                          </a:solidFill>
                        </a:rPr>
                        <a:t> тыс. рублей</a:t>
                      </a:r>
                      <a:endParaRPr lang="en-US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Стилист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Купить билеты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План</a:t>
                      </a:r>
                      <a:r>
                        <a:rPr lang="ru-RU" b="1" baseline="0" dirty="0" smtClean="0">
                          <a:solidFill>
                            <a:srgbClr val="7030A0"/>
                          </a:solidFill>
                        </a:rPr>
                        <a:t> тренировок</a:t>
                      </a:r>
                      <a:endParaRPr lang="en-US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/>
                          </a:solidFill>
                        </a:rPr>
                        <a:t>мастер спорта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6"/>
                          </a:solidFill>
                        </a:rPr>
                        <a:t>Вклад</a:t>
                      </a:r>
                      <a:r>
                        <a:rPr lang="ru-RU" b="1" baseline="0" dirty="0" smtClean="0">
                          <a:solidFill>
                            <a:schemeClr val="accent6"/>
                          </a:solidFill>
                        </a:rPr>
                        <a:t> на 1 млн. рублей</a:t>
                      </a:r>
                      <a:endParaRPr lang="en-US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Водитель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Укрепить здоровье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Открыть магазин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/>
                          </a:solidFill>
                        </a:rPr>
                        <a:t>джедай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6"/>
                          </a:solidFill>
                        </a:rPr>
                        <a:t>3 месяца до лета</a:t>
                      </a:r>
                      <a:endParaRPr lang="en-US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855615"/>
              </p:ext>
            </p:extLst>
          </p:nvPr>
        </p:nvGraphicFramePr>
        <p:xfrm>
          <a:off x="184150" y="4791372"/>
          <a:ext cx="143065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050"/>
                <a:gridCol w="3187700"/>
                <a:gridCol w="3472180"/>
                <a:gridCol w="2026920"/>
                <a:gridCol w="3695700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Группа 2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Механик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Изучить иностранный язык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Купить 2 вида сыра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/>
                          </a:solidFill>
                        </a:rPr>
                        <a:t>носитель языка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Время и мотивация студента</a:t>
                      </a:r>
                      <a:endParaRPr lang="en-US" b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Репетитор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Выучить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</a:rPr>
                        <a:t> слова-исключения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Создать шедевр</a:t>
                      </a:r>
                      <a:endParaRPr lang="en-US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студент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6"/>
                          </a:solidFill>
                        </a:rPr>
                        <a:t>25 тыс. рублей</a:t>
                      </a:r>
                      <a:endParaRPr lang="en-US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Повар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Создать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</a:rPr>
                        <a:t> шортс-видео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Подбор методики обучения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/>
                          </a:solidFill>
                        </a:rPr>
                        <a:t>падаван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6"/>
                          </a:solidFill>
                        </a:rPr>
                        <a:t>полгода</a:t>
                      </a:r>
                      <a:endParaRPr lang="en-US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239652"/>
              </p:ext>
            </p:extLst>
          </p:nvPr>
        </p:nvGraphicFramePr>
        <p:xfrm>
          <a:off x="184150" y="6291440"/>
          <a:ext cx="1430655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2519"/>
                <a:gridCol w="3705727"/>
                <a:gridCol w="2935705"/>
                <a:gridCol w="2526899"/>
                <a:gridCol w="3695700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Группа 3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Сисадмин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Составить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</a:rPr>
                        <a:t> план на день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Вернуть прежний вид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/>
                          </a:solidFill>
                        </a:rPr>
                        <a:t>сотрудники компании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6"/>
                          </a:solidFill>
                        </a:rPr>
                        <a:t>Совместимость с ПО в компании</a:t>
                      </a:r>
                      <a:endParaRPr lang="en-US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Прапорщик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Улучшить общение между сотрудниками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Прочитать</a:t>
                      </a:r>
                      <a:r>
                        <a:rPr lang="ru-RU" b="1" baseline="0" dirty="0" smtClean="0">
                          <a:solidFill>
                            <a:srgbClr val="7030A0"/>
                          </a:solidFill>
                        </a:rPr>
                        <a:t> состав продукта на этикетке</a:t>
                      </a:r>
                      <a:endParaRPr lang="en-US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/>
                          </a:solidFill>
                        </a:rPr>
                        <a:t>сотрудники магазина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6"/>
                          </a:solidFill>
                        </a:rPr>
                        <a:t>1 год</a:t>
                      </a:r>
                      <a:endParaRPr lang="en-US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Завуч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Составить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</a:rPr>
                        <a:t> индивидуальный учебный план</a:t>
                      </a:r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Создать</a:t>
                      </a:r>
                      <a:r>
                        <a:rPr lang="ru-RU" b="1" baseline="0" dirty="0" smtClean="0">
                          <a:solidFill>
                            <a:srgbClr val="7030A0"/>
                          </a:solidFill>
                        </a:rPr>
                        <a:t> мессенджер компании</a:t>
                      </a:r>
                      <a:endParaRPr lang="en-US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/>
                          </a:solidFill>
                        </a:rPr>
                        <a:t>строительный отряд</a:t>
                      </a:r>
                      <a:endParaRPr lang="en-US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6"/>
                          </a:solidFill>
                        </a:rPr>
                        <a:t>100 тыс. рублей</a:t>
                      </a:r>
                      <a:endParaRPr lang="en-US" b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863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4" name="Text 1"/>
          <p:cNvSpPr/>
          <p:nvPr/>
        </p:nvSpPr>
        <p:spPr>
          <a:xfrm>
            <a:off x="0" y="182880"/>
            <a:ext cx="14630400" cy="644893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>
              <a:lnSpc>
                <a:spcPts val="5468"/>
              </a:lnSpc>
            </a:pPr>
            <a:r>
              <a:rPr lang="ru-RU" sz="48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Оцениваем себя</a:t>
            </a:r>
            <a:endParaRPr lang="en-US" sz="4800" dirty="0"/>
          </a:p>
        </p:txBody>
      </p:sp>
      <p:sp>
        <p:nvSpPr>
          <p:cNvPr id="7" name="Text 7"/>
          <p:cNvSpPr/>
          <p:nvPr/>
        </p:nvSpPr>
        <p:spPr>
          <a:xfrm>
            <a:off x="0" y="943276"/>
            <a:ext cx="14630400" cy="10780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/>
          <a:lstStyle/>
          <a:p>
            <a:pPr marL="342900" lvl="0"/>
            <a:r>
              <a:rPr lang="ru-RU" sz="4800" b="1" dirty="0" smtClean="0"/>
              <a:t>+5 </a:t>
            </a:r>
            <a:r>
              <a:rPr lang="ru-RU" sz="4800" b="1" dirty="0"/>
              <a:t>баллов </a:t>
            </a:r>
            <a:r>
              <a:rPr lang="ru-RU" sz="4800" dirty="0"/>
              <a:t>– за групповую </a:t>
            </a:r>
            <a:r>
              <a:rPr lang="ru-RU" sz="4800" dirty="0" smtClean="0"/>
              <a:t>работу</a:t>
            </a:r>
            <a:endParaRPr lang="ru-RU" sz="4800" dirty="0"/>
          </a:p>
        </p:txBody>
      </p:sp>
      <p:pic>
        <p:nvPicPr>
          <p:cNvPr id="12290" name="Picture 2" descr="C:\Users\logi9\Desktop\alki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46" y="2149108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623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0" y="0"/>
            <a:ext cx="14630400" cy="644893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>
              <a:lnSpc>
                <a:spcPts val="5468"/>
              </a:lnSpc>
            </a:pPr>
            <a:r>
              <a:rPr lang="ru-RU" sz="48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Сгенерируйте изображение по запросу</a:t>
            </a:r>
            <a:endParaRPr lang="en-US" sz="4800" dirty="0"/>
          </a:p>
        </p:txBody>
      </p:sp>
      <p:sp>
        <p:nvSpPr>
          <p:cNvPr id="7" name="Text 7"/>
          <p:cNvSpPr/>
          <p:nvPr/>
        </p:nvSpPr>
        <p:spPr>
          <a:xfrm>
            <a:off x="0" y="808522"/>
            <a:ext cx="14630400" cy="236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marL="342900" lvl="0" algn="ctr"/>
            <a:r>
              <a:rPr lang="ru-RU" sz="4800" b="1" dirty="0" smtClean="0"/>
              <a:t>Запрос</a:t>
            </a:r>
            <a:r>
              <a:rPr lang="en-US" sz="4800" b="1" dirty="0" smtClean="0"/>
              <a:t>: </a:t>
            </a:r>
          </a:p>
          <a:p>
            <a:pPr marL="342900" lvl="0"/>
            <a:r>
              <a:rPr lang="ru-RU" sz="5400" b="1" i="1" dirty="0" smtClean="0">
                <a:solidFill>
                  <a:schemeClr val="accent6">
                    <a:lumMod val="50000"/>
                  </a:schemeClr>
                </a:solidFill>
              </a:rPr>
              <a:t>Анимация, пингвин в шляпе едет по городу на велосипеде, стиль аниме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165331"/>
            <a:ext cx="46216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atin typeface="Arial Black" panose="020B0A04020102020204" pitchFamily="34" charset="0"/>
              </a:rPr>
              <a:t>Kandinsky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31485" y="3169738"/>
            <a:ext cx="4409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err="1" smtClean="0">
                <a:latin typeface="Arial Black" panose="020B0A04020102020204" pitchFamily="34" charset="0"/>
              </a:rPr>
              <a:t>GigaCHAT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9032" y="3189394"/>
            <a:ext cx="4409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i="1" dirty="0" smtClean="0">
                <a:latin typeface="Arial Black" panose="020B0A04020102020204" pitchFamily="34" charset="0"/>
              </a:rPr>
              <a:t>Шедеврум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pic>
        <p:nvPicPr>
          <p:cNvPr id="10242" name="Picture 2" descr="https://developers.sber.ru/gigachat/generated-images/f5/a7/48/f5a74840ea7e42c18d9f04343fbe6ac3_fuse_65229130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485" y="3819625"/>
            <a:ext cx="4409975" cy="44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data:image/png;base64,iVBORw0KGgoAAAANSUhEUgAAAyAAAAMgCAYAAADbcAZoAAAAAXNSR0IArs4c6QAAIABJREFUeF7svVmMJFeWJXbs2eZ7LBmR+74nM5lMkkUW16rq6q6ZRrdmpA99zN9om5EEoYEBBpgvQYAEScAAEtQD6EPQlzSQoC8J3dPVtbCKrOoqdncVa2NVMknmnrFn7OG77Sbc+8zcLTzc3dzDI5mZrAgiGBHpZs/eu+/Ze/fce+69yr/6H/730IeCwtQ0VDOL8mYF9z+7jayi4OiBSbz+6kuYmCxBmBo8hJhffIwfvf8TLDxawpmTp/HC1cvI5otwQhUhBEKE8K0GnM01lOfmISpNlJQMiloJum7CDlw4iodG2MDZG2fw7j96GweOTUIIFQEAKApc14WiCiiKgjAMIYQCVSj0ERS6KuArIaBA0C0h+Dq+nf9Pzcjf4n+Xf7Q/5z8VwIcPTdfhh0DDcmH5QDNUsVS38KhSx82VNTxs2FjXM7DGJlDWMmjoGbiGCc/3YPoO1JD6o3A/4j7Ev0Mo9Fj5eOpS9C3/LQR9Sn1U+EPBF/GoQhqdEt0UNRCNhy/l9ljaCKXkdnxxu5Ecul7Q5R+HvX7Qdrtf15qt0ZrZv3tfAs+lBFo7Q8/eB9Fe1294vd7ZeP/sd++2/XEX+0Hn/Z196d8+7XBqYtcedhJJfts39X77/bCt816esn+myS/tmWntp33+pJ+f1n5a/9LGP/rnO8/IgdukWzt1hIFvlmuD5NNLRunn7871O8Tjd+gzQ90bXcw7UHwMdzbQoS/tefu7aXCnliP3gAG/Otdr//VL89u7YfooiJ8dyYpFmZBbLN9oplnWrd9Z4yPlNdL9aC8MNSihgOCLfGis9/oI4IH+HyghfAG4IWl99HncC6lYyv6SVsmaMXdejlE+VdDzWV8FfEWFrWgIoSITCuish3rIWxaONC0cazQwvbaC+se/hvLoDs4L4E8vX8a5sQIyIoRlleEJG6ppIICOat3Fx7fuYn5pHZWGDdXIICT9V4D7zV/UQZKPokAIAeVf/Df/JtTMDApTB+FDoFqpY/7hDHTXR97Q8NLVSyiNFxBqCpzAR6XawK2bn2F1cQ2Hpg/j4qXzyOQK8KAhIHGGIXxbApCtuXloVYsBSEkfawMQ4aGBBs69dBbv/HtvYeLIBAMO6psiBBwCICx4KcBtAISERIq7Qgp/CJWuCdqbQPJd2nEAd75QdKsSQqgqNQHL9eGGAo1QYN32sGi5uL1ZxierG5h1AzSK46hnCqgTkNJ0OJ4HU/G7ApDWOxEtOJY9/x7K9SaxFkTUfwlgYoQi2oBEXtl6C3jDa0MaQAlaC2rH/rEPQAbclvYv25fA05DA0wcgo466m/KVPNTTAAifTj01oLTe0Tmw/fa9BiBpPRj186evwI86gtHuTxt/GgCSGl0vDTqlb4mzudvZmfy3fv3cByC95dwX4Iy2dKK7k+p8eoNp6217Cx2bS0fzrPqz0toGHWkAROqA8Z4lYUIbMEgAQvZkbicIICIjM5nKSVcNVdJZwc4AWndk9kdkAJfdI0gjgQj9JCU/fkIMQiLTPHxFwFV1eF6ALFQYBGqcJoq2hROuh5PNJpQ7n8O//Rmm6pt4qVTA104cx5QSQvFtuG4NqhlCGGTA11FrePjtp/cwt7jGAIRwRSgE97sbAGEd/r/8l/99WJyYxMTho7C8EJVyHY/nF+BWavCbDUxPlpAvZGGHLgMQoRpYX9tCs2JhcnwSL754DdlCEW6gIlDkYJMAJPaAlIwxGJoJizwgwkOTAMiNc3j7T9/E+JFxKIrgyRSqxp6F9pf0gBByI2WdsR39LgRPHj+xBwDZsRx3IHpulJEATZjrB3BDBVYoUA5CbEJgpmHh54/mcWujjFq+BKs4gbqeQYPQYxhAUwP2yrC3IvLG7ABBLfARg5DYbQOoDKjiTZR+S/7eXjr0W7zRxQCEZcHv374HJH3r2b9iXwLPmgS+nABkcCnTXrd3AGSHIrgHFtzBx7K7K4dTiHb3jGf5rrTxPw0A0uuZvfq6D0B6r7AvMwCRqqfUxrZxOXp5QGLvRwv4hpECy74JBCFpdCpCYsGw4KSxnTwhIRma6XfCKMzcIdtzCC1QIFoAXO6nDD64Q6Q3S52cvB6SixPTdEIEQsClb9tBHgKm7yNo1jDpuzjj+ThU3kL1179EaW0Zl/IGXj9yEFfyOWjVLYS+jRAONBNQyIAPA7Wmh999eh9zS2so1yxoZpY9IASYaJvn9yTSVYnlwwDkP/uv/lU4OX0Yh06eYev/VrmO2fszsDa34DebmBgrwMzqaPo2PAIIuoF6tQm4CqYPTOPc+fMtABLSYBUFgd2AHXlAlHIdJZFFUSvC0DIMQFzVR1NID8jbf/I2xg6PsVjIC0F0KNeTAISFFgGPFggBmI7F34pAGARdKVgtSlbShd4FgBDwkXMd8vNtP0DDD1CHgoZhYsUH/vb+I/xqcQUbRhb22AHUjSzqigaH5lYNmApF3gvGyz1cdjHypZ80IXJx8e3RPRGEoXaiRSNdau1F0zb0RO40Wo/cYPeHpruAd24caQfC3h5m+xSsvZXnfmvPlwT2AcioAKQvD2UfgDxfr8Oueru3HpA0wNPtfNwHIL/fACQefaf3g7W8DgYMmYpbFHpm8pDeSdBCAYVCxB6MuE2VmUGS5UKkq5hBw6AnAPRA2w5AYo5/BDVYl4x0yJh6xbpnpIf6qkDgOMh7ATKeC91p4ihCHKlUkZmbhX3rdzgBFzcOT+H69AQOug7C6haguFBVchgEEJrKHpCGFTAAmV1cRaVOHpAsAjLuMwghj02wE4D82Z/9yzBTKGH6xBkIM49ypYn7tx9A2B5K2QwOTk9CUUN4ZGpXVVRqDcw8nIXb8HD08DGcu3AO2UIJXqht84AwAJmfg1qxUBIUA1KETnEUgScBiNLA+Rvn8dafvIWxQ2PRJIRQNQIghO/o9JB8MXJSEOBgz0cnAPHb3geJ+eStXQHIDmd/2wLH3DgAjuei4bpoKgosI4MtTcev5pbw0dwS5j2gXhxH1cihJnS4ugZPRAAkIvfFMSnxAmLKVIL3x79HVCwanhYNs8XXi1dti78nUY1UVZLuRum+UwMi2HXfAPYByK5OtP2b9iXwBUng2QcgaQaJtBiVNArWXseAbJu45wCApC20NPmn3f/l/3wfgIwyx309FHvw/jzvHpB+MSBpe00n+Ii1t6QhWSEDOrGGZIQGAxFS2mXAc8ghCaxDciygbKHFsAlIH1Y5ZqT9FcWCdC6KFkumfeZIz4SA5vsoOh6yVgPj8HA8DFBaWIBz6xNklxZwfWoM145O40RWR7ZWgbAbgOozLjA00k8FvECF5aAFQMgDomdyPC56jqRgsWLOPWPvhyKg/Ov/7r8NN6p1mGNTyBQn0bRDzNyfw3imgDMnTuLSxXPwQg9qzmCu18zsPP7uw7/H5soWA5DzFy8gkyvCjWJASDpEwYoBiKg2UUQGRb0ITTVhhx5TsCxh4fzL5/HmH7+JsUPj0q0UhFBVFS5RsHgOOGIm8nZEQCQCIBKICIS+nJB4o44BCKvrXWIgtrFFQ4EgkEHfEuCEcH0XdkB9FLANE2VVxd2tOn42u4hPN2tY07OoZwuoqQYsVYOvE8dNYiXGrxGgaIeeR8smRsIUlBP9TveIgLwnEjptP6xjUldr2Uq+c+yW45/kqiNS4PMOQEbZQvfv3ZfA8y6BHm7TJO2y4yRMGlhGCUJPk1yaAtwJMNL+3v68OAg9rRe9P2erWiumriMWYAAFajcW72Rvehq6uiVB2cUw0+S/iyafqVtGlf/u44ekGJJvXlpfYsF1zsnuPSBRD3YZwtKZVGc3E7sPQPpJrX8QeovN1KWJWK4tk3GHEVpqfKT/yZ/kBYkhBjNkOHhbQRBID4mMC6HwA2L+tAj/rDNHimEnEUyu7wSDJt4npTeFPBJS5y4oAqWGhZLVwCERYLpehXb7NrzPPsU5TeCrp4/h1EQBBd+GXqsgo4awfAsQPgxNAh4/1BiA3Pz8AWbmV1CuW9DNHLOmYg9I1CH+wQHoNI6/+Lf/W/jJ7XuoOCEypWmESgZzM49xcHwaL1y4jLNnTsH2HOjFDIx8Frfv3scHP/gAy/PLOHzwCG68/CrIg+KGxAMTrFx7Vn0bACkoGRTUAnTVQDMkD4gEIOdeOoev/vFbmDg8IVGU77PgiYIlVAqgkW8mgQMtEjzlTCGcKL0hkn4UAxCOrCeXTw9KUjzprfVCfQ4IfKgy2Ceg0B4PPo1BU2CrOjYALPsKfj6zhJ/NLGJRGDIORDNRV1QEus5jlvQrGZMRU7FaGa6oTyz1jp8RYJGosA1AtusaMQ8wDr6XC1FunTFn8HkFIDtmZDd76P49+xJ4jiXQG3y0D5BIWYo2hqTCIy1J3TWYHUk4diGlYRTgbopYfw9JRDftL4K+veZnJoa/rb8DAJA0D04cxNmrE51zwTtaYj4GVWp7tT+M/HcxvU/9ljT5POnxt+zBA5u6pcgGmeOBGQj7AGSEdZhkhaQ3M9x6SgcgvaZuMACiQBCDhen/AYKAYj1kdlP2TlB4AIU0cBiINFQT+NAUin8mQzZFYXgIOBA4Ig11nAWt/TFxTtCeR/9Rm6ELTAodE5TxyrZw2LdhzM1AuXULpeXH+OqxI3jtzAnkhQ+lUUHGs5E3VWxZFagGoEcML/KA2K6CT24/ZACyVbNgZHNwPD/KhBVJKnIKsK5OIOTjH/w/4Yc//xVmV8swClNQjTEszK9isjCFywRAzp5B07GgF7PIFPK4/2gGP/7gb7C+tMoA5NKVq8gWxuBEQeiErWIPyObcLPQGBbgYnIZXVfUoBsRDUzRx7sYFvPatNzBx5ABBohYAoSxYxH0T9M2xHhKA6NRpsvxHmbCY7hRIVBgfxJxVKkHB6lyS2z0glP1Kg6pKROl7FsLQg6ILhLoKCwJrvo8t1cTPZxbxN3cfYQEavMlDqOtZVOg5RiYKQZfgQ3Df5E/6ppTCMb2LFQIGIQpn+aJlo2mUBi32TG1P68cbWLSy+K548uL0veyuo+Cl5xmApG8a+1fsS+D3XQLshk8AkPj32JLUTT6DAJDhDuTBZiGpVKYBkFEt2Dv2974xfzv7nwZA0uTTzROVBIVp7Q8m0d5XpfUvrf1RAUDa/WnPf9qf9/MA9PJuJfvc7x0bGIDsVggDAOy0pn/fPSBpFNG++1Mi9W6nCtaNfsUYIdbDJYxFGFBUeYiAjN/0HXKy3QiICKiayfodM7CIIRSVnpAAJIArPIQxAIkmewc4Jv1YjYLRSWcMffjUoB/CCDRMQcN0vY6jro1DVg3OJ7+D8sktnPY9vHPmNF48eRReYwtOZRN5JUQ+r2OzWYaZ06GrIXtRvECD4wkGII/mlqUHJNMGIMwSihhNLfBBFKwHP/2/w/nHa/jw17ewuN6Aakyg2QQmitO4duU6Tp48Bct3EZoC+bExPHg4g/d/+D7Kq1s4OH0YL1y7DiNbYACiaNIb4DZraKwtQwIQG+N6Hjm1wDnfPRKaFqXhffkSXv3WGxg/fIDBh6praNiWTB0W1/0IQ+iqAl2oIG9PywPCOYtDGKqWNIC1YkB6vXidAASKHvkTiItH1C+PJ5a8II6qYisIUREZ3FzbxEfzK/jNygYaxQk0swW4mTyaxL8TGlQSMKVNI+DBk+vzt0Zj4eAb6SqL65vQpFEFD8rpTDVIqA4KBfPQomS3WxDwbbqmwiOPEBRovIhCBD4lTFb4epdQbBcLYKywpB1Q/T4fRIFJ2+D2P9+XwL4ERpdA/D53ghAyYOzVV4vGuocWfJ/2wQ6Lcfvv7RbG5NjiMaXtX32VPI4fbG+O3dqns4YpDgm6W/LZfffHHvd0KqjJv7spPLt1AHVaX3czf7yu+iygNPl33vpFApLdOg629VkWF+v59UWOZ+j3+AkAkG3jHaD9tPXxrMWADCdjSS/qqUuyfNpvT8ublkzvTDSqhHeNgUn0NzGGoGVh2TY8pwlTUzimwqdgcMOIskupcL0QPimJoWT4cDg2g5kQLlzWV+M9NWn8oOcQ0GCdk/a5iOrlh4H8dzfAVKYIsbaBs2GI446F7NIc7N9+jMnFJXz9+HG8fPQI8oEL+E0Edh0mAmRMVcZxu3UYppSABCAqA5DZhVVs1ZochO6HMgtWnIa35SyIExCvfvR/hGvlOv7u48/xyd1F1GwdilLA4alTuHThKo6fOAnL9xAaKvLjY7j34CF++N77qK6XceTIMVy5eh06ARCKRRAaW/adRhWN9WVszs5Cq1uYMArIqXkGIL4I4Wo+6mEN5165hJf/8E2UDk+yQEihbjo2C4sFKiKXkyBXj+BvKvrHICSiO+0AICm7+Y4YEEgAAoXggAtF8bjACwMQRaASAA09h083K/jlwgp+ubSKaq6EZo4ASAF1iiOBGgEPWRNEVwCdvSGUoctnYEKLgYVPbidKISxU+IqChk9ONAo2UqHqOhRBaYgDDsRvFZWJPB8UH0MHJgUkEc2MD48Ol1u8AAcFIIMe9MO9uPtX70tgXwJ7KYFO4BH/TXvCXn3tRoFNe3YvD4B81ugApKdyEHnCk/t9NwASVbdte5cidzKdY22g1OMpXRS0ToWs8+9OhXYkBa3j+buZv1Ydgx5DTFMwRwUgIyn4HQAzbS12+3wk+e/mgXt5zwAAIe1x3cbfmpPnQr7DUbDS5LH980EBSKIyW6LOR9eecdRApLtBRdMDTNOEHroQng3h2xBUYJCZLWSwNuEQAOEUvZy8NjKyy8xYzODqkno1NixQilyOryYwQt+kO5MeqWrIKAKG5WDCsnHKcTC2ugLcv43s7CO8KFR8/eQpHBQCmcBFEFicetdECLJ5eZoHy29CN2QIMmXBsl2BW3ceRRSsJjQjDkKXWbDoawcA2fi7fxNS3YubD5bws4/vYXapDqGO48SRizh75jJOnjrDAMTTCICUcP/hDN77/nuobVRw4vgpXLp6HRp7QKQngDYsAiDNDQlA1JqFCT2PvJqDUDR4asjoqYE6zr1yGdf/8E0UDk2ALGVJAMKKNGX1BXlABAwhv6nwCtn8CICQO0pX1AhLyaXTKw1uS9GmX1oghTh2VECRbiTgIT0g7KKiaBChouwFsM0i7lUb+MX8Y3w0v4xyJodGrgAnm0fVAwLyzgAwGHgE0AIfWhhA+D5C15G0LOb4SSASgwTKw+yoCjwaJ3lAaDapDkoAeBx3RDKlEVOlEZkmWLqvKFd0iMALOBUxvSbJdnfruRj2sBnuZd6/el8C+xLYrQQ6AUjcTlqMwjDP240Cm9Z+NwDS3md2cqyTCuluKCzb9rAuClpn+1wDKs4x2MFlTRbD7TrOHgpg2j6a/DwNAPSVbwoAGuQcGPb5/ca2GzAxEkUtoSD3An5pfdoHIH2M/E8I4KTtGcN9/vQAiEwC0H5+sshgz17F4IN/yhjejKpCdZvQPQtZeCjoKoRPBmuZXcoNFP5mQn5kGCHKlhv4CITMPpvUeznInIGQAqHrDDqIceMGQRQULrjcRYYYReUtnDF0HKxUgLt3YH9+EycadfzDU2fw6sFDEOUytMCFD2LheOwBUYQPV7jwFBdCl8HzBEBiClYcA6IZ2SgLlvSCyErsMukTSY714OX3/+tQMfJYswV+e3sRN28vo1xVMDV+EmfPXsW5C5dhBwFsBciNlfBwdhbvfe8HKK9u4NTJs7h49TrUTJ6D0EOhcqMuARDygMzNQq1amDQIgOQlABEhfJ0ASANnX7mMa3/4BgqHJrn6OQMQ25ZUJI7rIHmHXI7eFKr0LFAwOoES/qlAhyxI2AIYaR6QbZ+T+1WL+Hay3H3IFCyJFD1FoGz78DIl3K3W8cv5Jfx8dhFbJgGQPPx8EQ2SfgxAaDl5LhTHguIQmvWQoTRnFEgvUQKDEKJQ0ZekeSlUUoUDjgh8+LSgVA3QTf72hZAVK/0QTcfhydZ0AypdEwBMQEsWYoziYdI23l4vedrhOdzmsH/1vgT2JbBXEui04LNXNfIWj/qM3Spwac/tvw/FiTe20xyS96TtR32v7aFAbQMhbHxq0yI6x9P3+X0UtPi++FnJdp4kAOHhDEGhS1PA0/q/23MmlvNeAZDkuPdy/Gnr+6l+/qQBwgAekLT5T1tfo8vv2QAgvcDHtj2aC/FRsqMons8PkBUqsqTTWTVk3CZMu44cGb/rDeTMLGyX6Es6fDKUqxTmoDKlijRU0iLtSO9mz0j03pOHgw0rnEmL/ClUY4R+kmFbAhFidJlhgLxVwylNIEdpdz+7hfDhHdwoFPCnl67ghKpB1BsIPBu+8KFpCkxiCgUOHMUFtIAL2RG4iAGI9ICsYrNKHpAYgMS176LEUdzXKAvW2vv/Igy0HML8QSxsePjNrUV8dnsZoZ/HhYs38OL1V+ApGpphALOQx+zCAn7w/R9ic3kNJ0+cwYWrL7IHxPLIXST5yBQDYkUARKvZLQCiRgDE03yuhH72K1dw9Q/fRHZ6nOtvkHCJD0exIGSV4iLlBDbY+6HwNwEPnSaMMmOFCivgyRicVA9IBwCRtdWBkAUZVZzkVLkUEaKi4gaw9SzuEAVrdhEfzS2ilsvDKhThZ3MIqZS96wIUOO+50HwPmucgg5ARZkZRkNU0ZAwNpibjVdh7QUBEAZqEZKMCiE0qgOj5sKlPZhZKNocmhY8YJlxFoOl6cCjoXte5XgpBL5ViUBIAJN6I0zaGQQHIbtsZdGPpkcBn0Nv3r9uXwHMugcGZ7DvoO3sIQJ6UENP3jyjNxpBZiBImpx1dbymgyYrEvdpPekA6rkn1ILSzh/TMRJbsXFcPUw8A1E3x3zHQIZ/fbY6H8YB0A1Hp89t/ZY10fwcHfzcevGT8ZLeejtS/gV6qwd//bvOfdncqgI/WX9euDgBA0gDk0wYgaePvP0X9KVjyXgmA4nHGcKi1rkhfI9o9XRVR5zlTK8U2uy6yto3DGR16swZsrsGobqIYBliZmYMaKHBIr9YzCPUMAtIfDQ2qqUNoCnyhwA41QNXZW8LsmCjegwzUiqYRp0fWGKFrDJNr+ZFBm/RbMwwxETgYq5bhfPopggd3MG3V8NbRI/j6yTMwKlWYFGDuO3C1ELohYIYeAipKrrhQ9FDqzQRuQh2uL2NAyAOyWZGV0KmmCbGJJMtoOwDhf6r+5M/ChiegjR1Dxc/h9oMy/v6ju1iYr+Hcuet4/Y13oeeKcGhghoH5xUWOAWEAcvIszl25yh4QomCFiuQje80aU7C2Zmeh150WANGEzh4QT5VB6GdfvYKrf/QWMgfHOfaDkJvlOlB18qTIySV4QBmwYgBiEm8tSsurK4JB2G4BCC8KgoKU9owKCqqU/izOW0z1PXTUvBAN1cCnj9fwq9kFfPx4BY1CCc18HoFpMg3Kt23Acdg9VdQ1jBk6pgs5TOSymCoUkCP6mmkgo+vQorRlFGhOnLxqs4G666DatLHZaGKlVsdavYlqEMASGn+HBHSMDFyhUpQKx44QslUUFfQfzW5yIxjtpRvOgjbQHtvnonieR21n//59CTx/EhjkgNs5qmE8BM+iTAZR6gZSwDtiSPhAGzALVqsPURByrz717WsCAOx4dg/BdyrJSQWt08OVOndDeGB6tTWsgth5tjzVtcjyl9UTduvBe7oAZHfvf2sun4AHZND3J+5D2rs87PpKXfPdUFifNAqj6UKDzA9X1JBe1JjdnwxCp8xVkZc68GStc01IPdlwLIzbDUwrPtzlRWhb6zidM3Fxegq3fv4LLM3Mo2kH0DJ5gHRsyhRL6h5nY5IsHZtCHygMoeUJl4mOKMaDwIai6/DoqZoB1czwt57JIlcsYSKTwbjvwnpwH7Xf/RalzTW8OFnEWydP4FK+CGxsscHfC304OuEcBUbgciyIL8hhIKPhCYAEMDgI/dbtR3g0v4zNigxC5yytUQwKjVkmBYm9NQqUxk/+87Bihwjyh2Ap41irGvjolw/wm18/xIEDJ/HmO9/ExKGjCDNEB1K4EOH7P/iAKVhnzlzAmcsvMACxfVKK2wCEPCBbc3MwGg4mtBwKWgHkAaEg9BiAnH7lMl74o7dgTI/Dcmwq+MGeEJUoWDIRFme6IqWdQIdJnhBEnhAKSlcE9BEACDPRqOo6ZaISMqCHcipTbAZVpfQUFVaoYssDbs4/xm/mFvHpxhac8XHUMyZ/jqYNPQiQ1zVMFwuYLuYxlcvgYCGPyZwBg1xdAEyij1HSg4gvxrVlKMuVCjRCoGYH2LRtrNabmNvcwny5glXLRjVUYGsGgkwWyGbhazrsiM8XhFGatg4KVjI1Z9oG0euF76QQDL8xDHbHPgAZTE77V30ZJTDIAfdlHHdvytNwo23HkHRVNAZQ0FqWy0QmrIEpPB0AZBAQsqOfiSxM3QBIGgBKZvkaTnby6r1WEEdT+IYcQQcHf8i75fhTXAi7PT8H68uI7/8g6zvFs5ic/x1zN4AHJE0+e72+uphjOspJbr9itPWYPj8SfEgPCH93rKfQD6BFiUJ812MFXFc1BiWm3cCkXUGmvAZnaRansgbevXAW148exY//8tu4c/NTWJaPTHEColCCpQB1KuTNteo8eIEPz6VER1KppDhq1/dl1i2m9KvE14dHtUQE6d4q/9SzORw4eAjHJqdQcn1s3PwE3t07OKUCb587gevTUxhr2jCpsmAYcIyyrVNMdsAARMBFIFxZRVGl+GSqAWjA9TV88vnDBADJsQeE8styXZMoERPvk3EcSO2D/zSsOYBnTsBRx+CpU7j52WP8+Me/haZP4tWvfgPHTl+AWijADRXcf/AQH/zwA1Q3yzh3/iLOXLwCkS2g6RMK4uzE8Bs12JsrHISuN20OQi+oeWjUUUrTS0HoSgOnX5EeEH2qhIZjIyQKlutA07UoWIXDsCUA4UB04qBFQITAiCKgUrBOglYVVyTvqVgndh0KDpekqICBEX0zWos8DAQwmoGCDdvDzZl5fDK/hHtbZQQTE6hTxfZ26tqxAAAgAElEQVQgQCYIUNINHJqYwMlDB3F4rIiSpiCnAAVVZsNSCeMEPmfvolS6cYHFuIglZTkgzwah21oALJSruL+6ivmtCharNQlCdBMhZd4ys2hAQSMM4YRKK080TS6JQdZOoUxbMqUv/bsSvRXtlHFxfRGZkWG0l3Swrbb7VfGzUwJ3RnnE/r37EnhmJRCfVmlEimd2AKkd62XISFNcUhvmC/rLL3Ki920qSUHq1qc0ANA5c2l76T4AGWxmB7pqDwAIJXd5el8pCm5aPGsy6Q5b3dtUIGmUj8//aITxNdFPeUXSXB8VUU54EZPrezeSerIAJO5R756lvY/9577//sLybjF1ZEtRuegI2IcIqbwEAxAFvudBC0LkNRUZ+MjZdRjrC8hU1lBymnjj3Gm8ffY0poTAX/zb/wsz9x5C1TIoTE4jM34ArqqiGbpwKP4jdOFT3RCf6C+UpteH67mwbIfLNnA/hIDlElih8HFJ4a9ZDhTNxKEjR3Hq4GGUbB8rN2/BXF3BlbESvnb5PE7lMvCXV1DiGnUhAlVhDwhFnWgh6bFUXFCWq6CxEQAJocNhCtYDPFpYwXqlAZU8IFycPJIjFQ2Psx/y0leglN/752HT9eGrWTQDE0p2GuWGhr//5T3cfbiBsQNn8I0/+sfIjU+j6fiYX1jAt7/9bbiujcNHj+HshatQs0U0FQ0QOhcGDBo1WGtL2JyfhbCamDBzKCp5aBQwQ0EwaoCaauHsqy/g+jfehDpZQNmzERoabFLUNZU8TKywc9pdCjgnEKIRCAEHdmcoAD2kIGzRzvVOCIsrp8u4CKIltRdgYjFFCjmDG/ZE+JJ6RQUJNUKJCmE89jRYikDV9fD57BwWy1XcejQLzzBgQcHYeAknD07hQLHAAGQ8l0eOvB30HQIG9cUPZH0QmgqqbcLfMi0axyT58SYgF4yjALUwwKZnoxIEWCxXMLdRwf3ldWwEKqpGFla+CKdYQoViQlxi+VEsPaVWkynXKI0vSYIKP1KmBQIgNHqZjYs+ifNq0QtEf/X72s22024vzcIUsSN3fQakKTidQbp7o/jsuru/dzeOKu9e1IpYkGntp33ebUJ6HVp72ZZ87l4Aj71o4+kty93IdHtv9278u+pLygbXjaK0E4RsH1GnJ6SzXy0aV6Rg7mb24jaYuttHhOkKXPt86H5t//kZxtPerX06u0eJI0wfX6RYdtSKieck7XzpRSVsKWKJ45WNhduU//6VuEmyKil1nNCGmBtRBe1oZ+FzP2jHyLIySUwPSrIjyC6tQPhCXhM9Nwbt8d+xYTOJU7Z5TfrVyYhiHfpvc6PpF4mUpq3XIElz3NU7ve2F6r1+qedcYI/0SNI1ORsUKeRRtipBEicwADiBgrFcAaLZRMl3kKuuYDpowlucxZjTxAtHD+HtyxdxdqyI+tIi3vvLf4eH9x/CV1QcPH4SmdIEfFWFkaFEuCFcy+JAdCLhUBV1OU4pS3onPM+HFwSsH1KmV8cPYDk+yrUmHC+AmcnD8ALkGw00ZuZxcfIAXjt9GpcPHIBRr6MQ+nDrVWRzxHwK4FBtvAhetclm9DwFmmZwQUUa42cPHuH+wmMsV2tQMzlOJczZWileO4pT4XTAUlGHsvG9fxZ6AVnTBexAh5afQqBN4PbDDdy6u4qZhQZee/NbOHXuKlQjh4ePZvBXf/1XsF0Lh48ex/mL16Dlx1GPAAjFZPj1Kpz1x9iYnwGsOsbNHEpKDjpVSyf6kBqgqto4++pVvPSNN6AfKGHLsxFkdDR9l6uDUxoy8k5IABJytXJNJfoV0ZkU5CDpWFSgMMpMxqCDfpe5kiUAkZXRk5aG+HdSzCXIAVefjHh8MfjwPdj07FwODgSWNjdR9zw8WloGDAO25yObzeDEkWnkdBVZzQDFp2h+AN0PYTJVjLw0Kle4JFcWe9tVAhrRFFLwedMF1ZGhjF6MJjUVDnlC4KNOi0mYmK/XcHtuBfc3q7hXtbBM9LADB2AZUZVMmS6Msx7Q4uegIxoZx+SoDEBklXZZm4TAENUn4QRaXFGz3yHRXti7OegGAyC7aXmwe4Y54AZrcf+qL1ICA9NhdtmpXgpCWnO7vS+t3eE+T6cIDNfeF3/16ArCaH2m9dWN+sTwMPFZ96eky38gANLROCt9PYojxpcOqzgPev1w0ux+NnQ1+g3RcDeZJW/fvifIGJDOr0H3/UHl0m+NJJ896HpuAxCpxLEaEs35doDZmvEdY5S10CIAwuAjZCBCZ64882WVY8FGSFkvgqnmis9sD/pSAxUiaBtxYwYJ9YG5IXGhyh4xDi2z7q5R4Gj6RbdltbcApPfCZTMuyymETkA4VCQAIaMuK6JU300CkKYbIqebyNg2pnwbxc1ZjDc2UWjWcG6ihBdPHMeVo4dxUFdRXpjHd//yL5lt5EICkGxpnNtlIzY16HlslKdChBQGHoMCeizXB6EkR3EFdUUFOUpsx0et4cBx6TMFomnDX3qMAxC4cfocrhw6giOGAW99nT00auhBMwSDViogLoPJ5YzzzhcpdxKACDgB8PnDR7i7sIjFSg1aLs/PCT3SiSmBlAyUJ4m47GEQUNa/9x+HFLvRdMjir0HNjMMsHsFGTeB3ny3h17+bw8GjF3H9lXcwefAY7j54hO9+//uoWw0cO3kKp85cgpobR0PhKBVoPhDWqrDXl7C5MIPQqmPCyKEoctBpcvwAjhaiLJoMQG78wdsMQMqeg8DUYIUeF+rjDF/k4WBcQMp7wFQsiqPICoFsBEBMygjFi1+mOONS9REq5YrhkcunFSUkRScDYchPwOgxmsCoqAvlV3YIgPg+9HweUA1UXYfT4q5Xa5xNwHI86IaGEgX2kHeB0CG5p4jzF4TICBUGgSPaIDj7AU2f5AtK+pvsAwfBkxEqck+FGgUaCTQF2MvSBLAV+FgqW5itNPG7pVXcrVRhlcbh5nKwqRCiRrmgZYo18ofQfEq3GOfJko7WFgj5/QIgQ5x7+5c+gxJ40gBkUEVltwrOkxVpugL8ZJ8/euuDKmyjP6kHhEgBIP2fu1P+nePp5b1IApxuazwJQvopWWlySQfKo1igk8rjdiPWbkBI2lroDha2K7CDAoo0uXX7PNm/bnJN63838NgO0WgD4dYYWlOTYG8kOib1l8jqTR6QCHxISCPPfLJGxgwI0pEChWpEEAghkyvpStJAKRVK2XgnjT32eLQknWBtJWd9d7L/8gEQzjJFOh4BEEXqs7ZLWVFV5F0Pk04NudVHKNbWcKZg4vXzZ3Hl2BFM6SpyroPy4iK+91d/hYePZlG1XEwfPY7igSmO6SCdNiDwQQWvNaI30TwSMIhBCCmTVDNOMmxclzyEZPhX4LpU4DqE6wSo15vwK3VgeQ0vHj2OVy9cwrF8AUXPg722Bt13kNEFNJPS90rAKjXYCIBEFD/SY5lpkwAg9xaXOIxApeRJpBn3AyBr3/+noaLqsFyiIRlwkYGRmwL0A/j8/ip+c3MeCytNXLr2VZw6dwXzy+v48U8+RLXRwNGTp3H+8jWI7JgEIIoG3QeCWhXO2iI25yUAIQ9IUWQjChbVvghQ0SycefUqrn/9LegHxlDxXQlAAo8L7QnKHhDIooMEQEhL10TIcSBEwWIPiCI4ta0qiKJF5nyJz2IPCKU9i2qqb+cLRx4RjokISWUnT4mM25GTKUvYU4wHpbwNVQ2WR7+bqDsOdCMLJwiY6kW4kGlNBOiimBKu+8F/E7BgH4OMOKdeRN6PeB/RqX0/4PHyoqG6IBT0QwBEIRAC2NBQh4p1D/jt4jJ+M7+Ex76PTfJlZIucsjdUBWyKCyE+IL0AKiUrJklIAEJWkLggIntAZGI0RvDtiJCu227fIK+0jfxJe0D6HfBpfdv//MlLYHeHUvd+dbNCjtp+t/t7KRK7edagSsnuZmIfgOxObu27OgHoDit0qmU3MiQlgn27KardlM9k37t5Yvqtnd2sxU5ZDZIApP/67QQvbXV0e/+6K9DUn17t9/KC7Bx3W4HtJpM0Oe3m/ex3z7Dnkbw+9oBsn6HtQKSbDGXEAcsxDoSOL2NQwRSHBADhK6XS2gqcTli05cctE+02x1KKByRtffd+T59/AELGZyo+TUCOSjdw5icuLh3A95rM6AF0ZBUVRceDubGMsc05HIWFl08exitnT+JosQCtUUfGdVBbWcF73/ku5uYXsVFtYoJiNaamoRrkafAQuA4UKnYtyBHiytgfRo/R3HLR6uibDNyk+1Hkhk9GchWO5WF9dR1+pYHpQOD185dw4fARlKBwCmDUawitBkxdgWpIAEL0vhiAtLxktFI49W8bgNx+NMMekMEByA//KS85lzwOehYWBSFoRRTGjmNty8fHny7i/Z/8BpOHzuPs5RuglL2/+u0tbFVqOHjsJC5eewlqbgx1IkwpOjQvQFCtwFmVAERSsLIoiCx0UNXxEK4eoqxaOPOVa7j2LgGQcZR9B6Gpc9V1LhXPvDFZeJCqiBNPiez6VIyQAYhQZayFrnOldK6wSNdFtCs5H5KCJZF98gVuvaXky+K2WQ1vF5qULzW9wlR1XFFgE5JUKddxAJUKBDJfU8ANvMhiQFhPYW8Muzs9j8pPMjCiNMK0mUg6mHwVeeNhpMphOpxQgA8hIYPRiYblMH7MsBeE6FgUfH6/buPm4mM8rNcxW2tiI9QRUso0w4CrKGiQh4kDkHSuy9ICIJQtLLKYSKJWlLmBAUi/r9E2iDQAkla3ZVgFo/PA6WcBTB76wz5n//rBJJCmAAzWSuKd6aO0dGsr7fn7AGSYGfgyXhspcD2yBfVfP21veqcyPYxi288D0m2P2i3FpLfy3vsEGGYcfMqShS3xleYJ6VVHopcinxyD/H3n+ZT2zu92FQ8DPIZ5RgxCkmBk2/09PSERmyJxcXxpDCukmtG2WktNqA1aWpStLuAjqTHF7W5TpboMcnjZj6Zf9Nvzn/T5zvCP9b2Qg7NjACI9IES/igCIIABgoig0FCwbWJjBSa+CV46M4fVzx3BiLI+M70Fp1FFUFNTW1vDdb38Hs/NLKDcc6LkCsqUxaCYFHQQQHAgumSwBZdai9ilzLFW7TsQB8Xoi8QZAhpIYuSGEr6BeqWN+dh6ibuPa9DG8evYCDhaK0G0beapfF3jwmnXoGmEXyg4byBgjbkzqt/zN9UQIaGnsAaEkVQRAyANCCZQEZW6lEIR+HpDyT/9Z6DgUUR9CqCaaTfKEZFAYOwJo4/j8/hq+88OP0PTzOHjiErTsAdx5uIBy3cLEoWM4d/UqRK6EBhVEgQ7dCxAyAFnC1twjhM06xrPkAclAp1RgCJmCVTFsnHn1Rbzw9psRALERGBKAUBEVym5FHhAGIKQsh5TCjP6mGBCBHNUDAZA1NBhUyp74ZORloLiNhBuRgcUOABIDEtLKKTezDOKRvoAoUDuuKB5VbeRYPaHCa/2MXJgEULiwoKxu3kqLSAS8KOibPCWUii2ySbSrYZL/hJAzIejoUwYgSsAcOZcDywR7X5oURpIpYB3Aw3IN98tlfL6+hftVG5aZR0gARNPQCBVYFPgjNAjdYPRL/7E3psUZbb/09AJ9mQBIv42/c3N80hvUMIfQ/rWDS2BYpahfy3EQ6bBtdlrOB+/9Xl75/HtA9lIau2srshzuGoBsV7h3XU8xqUQmYkB6jWl4Ra+jRgo3HGknfU6A4d6LSNHtACHtMey04vfzFsWgrhN0tP/ephbzY3Yjl92tm+13DSOnzmvbnt24ze10ttaTOvQYtnrHW0CPlLwS4Mk42Jh4LhVIUp5D+FT7jJTlSJTbqFjJLFtRJ7rqCh3dHW4Onn8AwtlUWf+j5EVU6E/hmnJCIZDgUn5ciEBDLhAYdxwEsw/wUl7Bt66dwYvHJpEPbKDRgO57nHmqvLqGb/+7v8aDh3MoN2w0qNacUKEZVHAw5NINRI8iL4hOteCIMUSZY3UNCinIDEQUzoaqEcXOBwqZLBRK2euEqKxtYn5mFmOKgddOnMeLJ8+gZBhQ7CZ010GGPCvkATFVzrbFsUWkI3NskdSdSZtlblIHALkzM8sAZG6zDMXMSHDSD4BsffhfhI5tM5qhyHnHIcXagKqVkC0cwsKqhV98/AAzyw1YQQEiO4X5lSrsUMf4waM4e+0qRL6IJnQKCYdBrpRqFS4BkPkZBM0aJjI5FNQMC4MG4+ghtoiC9ZUXcfWdt6FOjHEQOnlAmpSqTNWiGBBClhKxE9UpCUAyjClD5LnCuBop+CFPtgQgklgUp+jdbmmP3hjmTHqtoodMmmPalgQhyY2Toilkji2Fg3voJk5hGwMQNjVEG2Ar7kRWv6QqlQxA+F2jZ0hwwj4IrncSZaqgeh5M2yQAQouOQA95p0LmEAZmDlVFxZJtY6ZaxScrG/h0q4H1UIVNcR+ZLKfrbQSAJ2gxkstO7lESgMhMWHGyOP4tlWIw2gbxRXtAOg8TBpbJzCJxto/o5zAHx14cVPttjC6BJzFnwx2aOwNGRx/VblrYByC7kVqH6tiimHZbV8N4QEbvi2yB+pG2xoddry3Vdtt+T8+RKUt2/7UtCqDVTOwJ2TmO7SBExl8OpszTmJPeHymriNqceo7tfoT97kwzRAxCMUvOdzImhOlQrQw7yWmKKFtJB1yMRVouEKlftLKcxbTzUBLUJQChonaSvhNby1s7Cis5kUG1y/JIcki6ZbkafH2Opl90m5vdegiHXyHSZM0G5BiAKCIq40CyI13UhaAIcE8g6waYJqbR/CO8UtLwx9fP4uJ0HmqzDMW2mNGTVQQqG1v4zl9/D3fuPcJm3cJ6pQ6LQIxGOqTPnomsTrEVHkRISZjI+0G0ezI8y+BuoclyDAQ8QsfDmJmDcAOYHmBXaqhtVnDp8HG8dOQkzkwelFm8HBuB3UDOUOG7Fkz6SS6DCIBEmQyiMIdIFx4VgCx/8M9D4pGZhgGH3EMcmGTAdhTki4fghnk8XKzg5p1l3JuvwApLWCl7ULMTGDt0FMcvXoCSL8ACoTODB4hqDd7aY2zOPWQuGVGw8qrJAISUa8cIJAB5lQDIO+wB2XQs+JSGl/Mma1xgUCPuGiN4DqaQcSCRB4TS8JIHpGQaMDVS8AkicDUW/imzQ8jYjGRQVWu7jCwAAVGwCAREC4k1dvakSBBCmakibCHDODhtrUSXcgOMDg35tkqHMMeVE72K4oaoqrukXzE1ixYjty03F6Jy0Wexh4KaCbjapWyPgBe1Y9sePKGjrmqoqSrWgwB3yjX86O4MFiwPFQr+LxThZwuokReEAtAJgEQbk8yYIYFZq8fMCOthbWm9jaNtEGkAhB4zCg2r1wGQ5sJPOziG34z27+gmgTRFalipdR5sae2nfd7toOx1eKa11e8wHHacg13fjRc+2J37V0kJMCs2UmJ77Rm9ZfVkAGDbIi6NJ/32srQ12X99k+Ipg1Z7ffVtv4OP041u1f3+zjOnN+CK708qlYMqt3vt4R70ud3G3MvrIXWIzqxn7fe66zMjuSeTe7awyLbaKNJw2/6iAFTWjmRwMD1blUClJef44lhHibJhbVsfCW+LNML21iH6y2ynB2sv9qWnBUBoPmIPCClbBEBEYDOTh7KNmZaH46oBbWEGLxcU/MHFY7g4nYNolqEFHnTSN/0Q9UoN73/wN7h99yEqTQ9r5SpsihPWVPiezZ4VXQ3h2Q4yWo5LLXBmqcCHGwEG8oLoQsjY4oaFMSML3Q1QUDSYPpWKUPHWtZdwcWwKk7oJp1GH4nsIXQvFfAaea3HmWdY/mX4l9XDpISN9Nirm0AFA7s7OcQwIeUBgmDI+pJ8H5OFf/yehpqnIZcinEKJRq8NzfOh6FoqWR7Z4GFaQwy8/mcXPPn6ItaqKmpcBtDGMHT6O45eoSOEY6lTjIxAwPAWaZcFdfYz1mfvs1pnI5ZFXDKjkAREhmsLFhmjg8puv4PrXvgYvm0HZt+FqKkKVgmUCmIoKnQrt8ZBlcI2suShpWWaowAhDFImCJRTomsoCZwGR1yECIDJDVTvLA7cWpzhk0EBgIU4uFnk+KGUu7wydLt0oUn1bKjL5EsVUJrYqRIq9VL4jt3TCQhEDIp7OqGZJnCZXZqqg4i+h3CtoQbHHhNx7ApaqMQjZCAIshwr+dm4JNxdXMV+pAaUJBEWKpwGaBJIoOD0CUgTcYq8Qx95HBpX0TfXJA5C92HR220Ya+EmXz26f/Hzcl6bgDAIwn4+RPp1epq2//r2K9pYe1t+9VsCejoTSnppmQNl+/873uTsFq1Px7d6LJwNAks9Ke/9G25+ivX2URdjCLt09Ie2xdM5TZMXv4gFJjj99fKN4b9LW1t5/3jmf7RiYtnzkNbF82sXbWkazyDvB6gNZvpnrr7CeEPM0uO4YGW0plSoVeLZtrvnFtdpUA4pmoGnZXBYg9oAl+8bepmRmrG2Lsh1RK4Ofe38l66QkgXX7ju33d8532vwP8350ayvt/rT9N/aAqKHP8+ALnT0gnAELHnTFheL5EJ7AlJpBvlJDaWsVZ70KvvXCKVyazqKguAgdi/Va4hHVKjX86Mcf4rPbD1BuuHBDWdGc6PmWXUfgO1AF6biU2jYL1wvghgFsz4VNn+kazIzBejBHjdSbKAoVBfLHrFegOR5eOHMOr128gskAMH2fDffwXagUa82snBB+lKCJPWRRkDuvi6i2HOu8bHSnGGwdVE9w5vEyPn00g6VqHb6qMQChZah5EQuHq7IrHGLAdUU+/f/+o7CQyyFrElJx4ZEbhgQmVChqFkbuAAK1hPk1B7/+dAG37m9graJAy06jOH0Uxy5d4DLxdY4B0aB7VEmvBntlEWszD6D5Lg7kCsgLwlzEGYsAiNrA5TdewSt/8A0JQFwCIAKhpsH3fAYfXOk9BiDMpaI0u0TLCqSHhKqQmzoDEEPTYVAxPq58ETINjmt8RJmwWoEziXB0aUiQrkgGORFoafkF2vuABBkcD9LOGkW/UeYrVuijWAoGH3HGiG3Xtj0x7XdWTl6yTgdZozh9d5Quj2qUSHBCy1mBo+loqCq2ggArEPhocQUfLzzGzGYVbn4MbnECFQjUaZGY5NSTwINqqcQp+ySpTRY5Svdc7wOQvT+Gnp8W0zbofQAy2lyOovvFT+51SH/5AcjwAGAfgHRoknFq+FGWcYcnZGdTT9JTN9r5NMqwd3Nvf4/QTm+XfEZMPesEKVK/kYe4rLEgE80EsmJ1SApwgELWhO3YaNgubIoPVQ0OEKbCdC0FoBeOT3g72uyRTgDSG4Qk37fuACQBUdOVkaFFnubhTjvfhgEgnHmqGwChYoB2iCmqal5toLS5guPNdfzBhaN47ewhjGk+AsfieaPacZVyFT/68d9KAFJzEGoZZItjMLJZuL6DIHQluCRml63A8yj7qc8Jkah8hKCC2mQId2xoro9xw0SBWDSrm7BX13GkOI4bl67g8rHjyDSayDDrhwzdVC+dCmaz4oyASmKwPhu/YwkwHBP5hYS8qjAYgDxaeozPZma5Dkig6RwD0heAfPR//pPw0MFp5EwDrt2Q0fWc0ZYCtAl1ZaHlpuCJMdye2cJPf34P92bLyBSPYOzwSRw+dx5BNo96oEFRM1xwxKtU0Xw8j7W5hzARYDKbZwCihRQ1LwHIpqizB+QrBEBMk2NAfF1lAEKxKFQHRKEiOvzyRZ5DVqIpO1bIBf8IgGQ1DToVKFSlB4SyTrFHRAjoPBDKThBTsqRHg/+OAIOM64i/4kh/6WrqfK0YjzDik69ishAQT1EEPpiV2qI3Ra9t1Ni2rZisFpF/Ro2qkcp2ZMEgLvvCAISAjsxdRYHmlqqiAmAVwM31Mn4z9xh3VzdQN/KwCIAoGurkIiPUTDKLKspLT6k8tGMXbGRn6fOejbbBP+sKapoCmGaBGXpHfM5uSNugn/X5fdbFnbb+Bun/PgAZRErdFZ1WDajhmoiuHh4A7eoxT+ymPfCAtI/OhEw6O5zmHRllgKOdT6M8ebf3dnoa2up8m9Idt52ktUmDQkJb4UpzEYigYGOmegOq70PzbBi+g8mMhunxEiyridXNLZQdF65mAvkibMnBirJ9ypSq9MX/HD2olVQnObtJxailnHaXRnKsvX5nrWSX4CPtvp2y3u2s7byvMwtWNwBiCp+KcSCwAxzQMijWmihtruJgZQnvnJrGu5dPYiqrwHcs9kCYpNtVqvjRj/4Wn995iNXNGjSzgMLkFHKlMakbUsYt9rBQwLDOHpCYeUPlI2SxwgBeo4E8eT5CBfbqGpbv3EPW9vDyhUu4evYcxlQVWddmHV1a0SXLiLwfFBtGe2MrVXc0z6wDJ2rrhR0AhDwgMQAhD0gqAPnen/9JeO7sGRRzGQYgpqZwfmFCWuQ+cTwFRmEKavYgltZ9fPjRPfzy40eANoHDZy7j2MUrsPUsyq4CoWdhQodbqaKxvIDVmQcwlAiAKBmKEuG0s03FQVmt44U3X8Ur774L19RQ9my45PsxdKZg6RQsRR4QzqhBlCT5apBwON9WVCeEa31Hgf/S6xHCUAWyhgFT19itxV6QOMtVTIWKhZggUsaekOSeKpPVyq+28OXfbHeIU521vB7ta9tX9Vr0ckOh6BUCZzKciShcBEDoyT5nOmAAQt5UqoCuqbBVFVUF2FQU3KtZ+Hh+CbcWV7EhDDQKk6hSILqiwqXFoRCtLIDGsosPTF5m0rLSJY3h9t6OtsE/6wpqmgKYtsHt3Xb2dFpKAxhpvXrW5zet/0/787T1N0j/9gHIIFLqdc2oFJ7hKGDD9jRt/xnt/W1bNoftV+v65PC/cE9IPHejzuGuR7+nN24LQO9oua30JUAKU7NJSSRaCytIMiWs57JimXUtnCjlcOrgFBq1KmaWlrBqWXCMDPxiCY2AKDQmIDQGH1QwTxpO23EpOyhRO0bcXz/oF/vSUytKgJHR1nf3J6S9U4NOqqyELu1RM2gAACAASURBVM25ZAynvpIHhGurUQwIPBAAUXwfvh1gQpgoNpoYK69juryIN49N4q0Lx3C0aCDwbASuzbprvVbH++//BHfvzWB1ow5h5JAbn4KZL8IndVaEUKkiNxmwfcHsqWQNCY0M8VRg27JwMFeAu7GJrdlZWI9XcCxXwFcuXcFxKmzYqCMbeqyjE2hhwBHp2Jx5lkpMbEt1LZMktd46XjOsWTIFy/ZDpmDFAMQjFlWaB+T//R+/GV44fw6TY0UWAhcfUSgbVpO5ZLYXwsxPwFfHUHeyuPuwgh/99CaW1x0cO3sNF2+8gaaaxaZLwdMmTGHAr9dRe7yI5Uf3YYqQKVgFJUMZb/mFsRUHVd3C1TdfwSvvvA3XULFhN+GoCkJd44IpBqUXCxTOHkWghTJCUUAMeTgo0xhx2zTKOEAupyisiqwBRDXKaBrymQyyBtGzZHreVnrdGEnEVKxWEo62BSAZl70NtXcgdcncklzJeFK6JbVNbo+dChttOkQcUwmAcGC8pKl5MQDxPc4EJgsVKvCEgKNpqAsJQJbcgIsT/m5uGYuegmp+HPVMAQ1Vg8MWE5lmmOuiRx4Qidwjy0eLdtbvgN79Bv+sK6hpCuBebVaDbmpf9HWjbvDP+vx+0fIc9nlp62+Q9vYByCBSelLX7H5vHKRHafvPqO/vaBmwosN0BwhhVbjL8Lp5QvZCfnvRxiCz8aSvSVKseqrn/EFURkyWHuDU/bImAzFETM9FybFRdJo4W8jh0tHDqG9t4cH8HFYcG3Uzg2aOMmpq8LU8K80EPiS7I07O3F2mO2d1eANlrzW79zEaTxqAAD55Gyg5Es0D6WjEGmIAQm8A6W4OG8w9O0RJ0ZGvNzBW2cB0ZQlvHJ3AuxeO4dSBIgKnCdeuw1QFapUq3n//x7h7bw6VmgtoOZjFSRj5IjxKTETPpCxYFCFMNLpAUvSIteR5HrN/MpS213FhuC5qC4tQyhUcyeVwfnIaJycmMZEhtpIL366BsAyVsYizo3IWWfKKECBJJDUgY7aMb5ZxzmzAJgBCsdrCYAAyu7zCAIQKEQ4EQP7iX/+D8Nixo5iaHIPBVKYAgW/D8y0OcKJq4FqmCMvPINQmUaln8OHff4ZPPptHbvwErrz6LoLcJMqBCp/jPFQETQvVxwtYengPOU1gggBIaECNAIgjPNR0G9fffhWvvvMmgozOAISqf/uqyhQsU+gQEQDhquSyILxEm4oCQ5EF/jiQhQOmAvYWkPBMXUUhm0XOMNjyH6fllel1ZSyGjPdox2VszwYlX7Mk5zFeykmXpHz1pNWAqbQRuakV7J2kcXWtJBqnCqZ4F/KDCEbPNLkeVyYkkp8EIJRJgYAZTaqjqWgIoCwUrPrAreU1fDy/gpmmj61sCU2qy6IZXEk9IF4fBRZxUcZ4idFz5DKTfe23gQ+/wSRf+2ddQU1TANMUgCd9JD3p9nsVAoufmzb+Z31+n7T8Rm0/bf0N0v4+ABlESu1r9paWMdr+mNbz1PdvLwqPpHWi7+ddClAM7AmJG/6yAIjBBJmc024xEm3No3tMSGvKgxBKlLrfo2ydHIUbIuu7mHQsTFoWzmdNXDt2FFZZApAl10HZ0FA2TZSFAdccg6voDGI4HjZJJe9IYd86E7YN88ms/1guaQA77fNkV9PepcFmL7GPEANKWqGhExWOY4Gp2DanVYWieNDgsp7qOUAuUJAlAFLdxIGtBbx+eAzfvHwalw5PwnMaaNbLyGgC9UoVP3jvfdx/MI/NLRvQ88iUDiBDSYY0Hb4qmBHk+z5CLwoxIABKQfCuC5MLdWvQXQ/O2hrWHzxEznVx49RpXD50BBOajhwX9Abq9U1omiLr6PFQKNMslYWIauKx8V6OkYMCSEdPFLEWynYAMreyis9n57gQ4UAA5Dt//o/CQj6HyfESxot56FqAMLAQBA5XcvQoRZww4SILYUzDC8dx+94abt6aw0ZVwcSxyygcOg0vNw5fNRF4IbxGE7WVJSw+uo+8rmIyW0A+1CFc6TJ0hYem6eHGu1/Ba++8CeQMVHyPAUigCjiuD0PROG0vicUnr0lIATYuQorpCAKovuSnBZqAolLBlRiEUCCPwt6PrK4zouRMWFTgPYr/YIFGtTjIYtCGG/FvMi4k6eGI/26TmMgjo8BnDlxUHTJygcZARy5Vubm2A9Ojf4mzCnB8Cn1HeZUJDqgKV54kpESgihC06hEACeAq5AFR0VQVVIXAqhfg87VN/HZhFfeqNtaMAqzCOBq6CYvmjlLBsQdEeoHozeAamuQBiQqp7gOQ3lvPXm9aw25yT/r6fQDypCXcv/19ADKK/IePwRjU+jqoAtTOJzjKOJ7ne3tUwGthijRPSPuMfJ6lMGjfd1Cautaj6h0z0w7kjnQY0mOEgMepiyjTUICc42Cy2cBUs45rhQJePXkSXrWChwvzWHAtrCjAmq6hrGfRMMZgq4bUUqKEPBxPEOksvcaV8NV0iZYdVBrdr+sOykZrsxcQGQbAdPaADMVElWejOOmjEQBhozSrkOSNkEZxlwAIBFdCL1U3UVqbwcuTWXzz0mlcO3EIgddEs7rFNTjq1Sre/8EHePBgHiurNQRqFmZxCubYJGBmEFCiJgqT8FyE1DA5CaI6c4ovM1+ZtCwaTVirq3BX1zCt6bh+8hTOH5hCibJtuQ6U0IXtNqAZFDsdZVMj3TpK4MQmagK5vDhkJiwv8oLEmV5Ju449IE4AJAEI6aqpWbC+++f/mKrVYGKshOkDE8hlqay6jRA2oHgQmgLHoxiMHIQ+gVCZwFYFuHNvBZ8/WEfFK+Lw+ZdgHjgGX8tSvA0cAiBry3j86D5yqoID2QJyoQ64xJML2LpvZ3y88u5rePXt16EVMmhS1L1GaXoJgHgwVD2K/wCDIJsi/D0HDgX0uC5I0OQZgaFB0QSn4WV3JMdMBByUTuCDgusJeOgRSCFAQwo/e0Cimh9SAScAEwOPCFAwqGmDC7qMDQXRSuREa9sASOxVaXtXYtdIbCdocehaac3kJKsBUbDaHhDKvEYPoiB0BlB+BECYghUBEEXFsuvhznoZN5fWcKdsYU3LoZkfQzMCIJRKjF2EHNAuPTbkE5LVUmjP6ecBGZ1j+zxYyPspgfsApDfHPdXQuXdnxpe6pVFByO+3B6RlKhpojewDkIHENMRFad6L/jEyafvrKAriEIP4wi7tHG+38bX/bWf2K1YFo7ohMYMDZExU4xgQH2azgcl6DVO1Kl6fnsDrp08BzToekQfEtrDguljVdZSzBVS0IhrCYFoPWfM9MgITCyMCJPyjhTG3kcmfiMzS1sOwD03zdo6yvrhoNJeHoBgQThyFUGgsP1kBmzKRySymnhMgp6gY9zyU6pvILz/CtZKBr507jhunjkJ4FqzaFnJZHVajjg/e+wAzM4tYXW/ACQ1o2XEYxQkEuRwnFyJF1HUdGTDOoQcUOkFIx4NOtfCaNsJKFUuf3caJYgnXT5zExYOHcEBTYboehGvDc5uUShaaLosWUo06aovr0nE2WTkMSfCJi2RLGpakYNEHBFyIgqXDDRTMr67h85k5zJcrsKliukbpgGUaXsrkSvNLtnYKMSAju/L9//nfD4k3VsjlcWh6CvmcAU0NoKoeFOECqsv5hcmGrupFKOo4HDeDubktfPZwA58tWCgdvYIDxy/D10pQjSK2NrZQXVtGdXkJpudgOldAFhocywGVcaQq33XYeOcffA0vvf4SMqUc5xNuOjaXzSE+oowNJyQpuFgfgRAv8Jme5boufCpPT4E25I6i3qkCpkFZlEP4DqG7kNPyFrMZBiP0zcHcLaHKiWOBREV34qOMgAg9Pi4eSP/OXgq6lhBhJHvKesBZAKJ/aCsS7Wu25cGO357oeq5USrSyUIEWUCC6KsdMS1fIzyjmJfBdrg5v04LLZLHlu3BUHWUIrAH41cwCPllcw7KvYUPLoapnYOkZDliPY0AIlHHLtGDYUUvf1H+Xa6z0/+p9yIyiPD0P4CRtwxtl/HKPH+6AHnbDTLt+5DnoYQBNkxsvxf5DH6SJ3/tr0tZfcv/pJqxOS39npppe9/fyEKStt72dsOhA60NDSmMo9Xv/4rMhfW9MU8J7t5D2/qfJ64uV987epPV/1P6ltZ8mn2E/7+zvqM8fbfw7N8htCnXEuCDDJXFjFM6EBZhWA1ONKk6EDl6eyOMrp47CrWxgeXkZK9UGamYGs36AxVDFllZAXTVgE/NEk98uK4mklKpQfFm/Ic74yWUCImu4zL9D72Ayk+h2iY8qv2Hn74u9PtLfSD8kTlQoOCaEdTdFxt5yOQlKVuaRBwTIWTVMWFWU1pdwOSfw9YuncO3IFDKuA9+igPMQVrOBDz/4CT7//AG2qqR/azBzE8hOTMHN59jozUZ0MsKTQd93kTF11CubKGUMFKmW3lYZWw9nYC8u4+qR47h+4hSOFYooKJTAyYNCNT4CF4ZJMdYewiiIng30LaZQVKg0xhoEPJhVk4gco7ghCpUQBrxAweL6Jj6fmcXc5hYaVPxaM6iSBFSfapxQsDrFH1MoAYlLgfLe//QfhK7rIWOYmJyYQLGQQzajQtOotqIFzfDhUIpcrtydgdDGoOvjaDSAxc0AP/joPtbtLMYPXcLE4XPQs5PY3KygurGKtdlHKCHEdK6IjKLBtmwOMvc0oB5a+Po//AZuvHEDmUKGB2U7Dv9USHFmXVkwIIndPaQme0RD8giIeAxMCByRK4oOSl3XWGFnYEG8POLCcaV0jQEIo7oIhBAVrPNlbsdxSH9IEoTEqXuZtxSdN5whq1VHpPvS7/cCMgBhDwSg+yrHvHCFSa6oSanVKPCcSssTmNJhEfAyDVQ8D65uogoFj1wXv3gwh08X17ApMqhnx1BjAGLAjRgKnPOqBUDoReFqKpGMHcp3vOv3Nk0BSmv4eVdCRx1/2gY9qjs67QAcVf6jjn/U56etry/752nyTwMgSfl0go9OgJy2VtPW2hc5F7Ivg1O00sbWu+9PhgP/Rcrqy/ysYeb1WVq/veakU2ehTEUaNAjSHxQqhSAYgEwTAAlsvDhm4I3zJ6BYVVS2ylxZu6IauLW1hdtbDVilaVRVgyndjqGhqQnYHOgsoCoap/+nDJyCM4nKdK0yGJm0F9aQuiYcGEbuz+/6IxmQMk8xvLrMUkqWfQIggqq2hTB5bijDLnlAQuRtCUDyKws4nxF488whvHXpHDLNJpxaGVpOZc/GL376M9z65A7mljfhBgZy+UlkJw/CoirlpOtS9uVAxmNQWl5NDeE2qlyYO+N7qC8uoTm/hMOaiUvTR3Dl8FEcMAwOPIdLvgkKYaCC44QmAg5gp7XF4CPSfXmueR+VoIO+CIDEFnhWg1nfBgMQPxBYXNvE7dk5zG5uokHGet3gz1WPkkdRlHMEQKRyDeWH/8t/GDq2zQHQxUIBY8UixsZyRDWD59Wpmjq8wJEDpUDzMINMZhK6Poamn8N7P/scf/vxI6i5ozh/9asYP3gK5UoDW6srWLh3hwc9nS/CDFX2gIS6yh6QpmLjG3/8TVx//QaMnMEDIws/eTyo5LxMZSbY60H/plCQlULeDglCKADH8300bYvvo2xYuq4zFSuOpiAwkqE4EE3jeBDp/ZAkJEJ8yaTaMt6jfWQlAUgUntOqH7INhKRYcfsCkOhFpgVMFCxyUclc0oATf0bBTCFgMgDx4AgNVT+AbWhcC+TmZhm/eDiLOytbaGZKcEqTaOgZ1IUgEh1UKoFOHiLKhsXjawMQppRxecPdA5BRN4/nXQFNUwBHlU/aRt7NSjvMQTqq/Ecd/6jPH1W+z/v9afJPWz+d4x+UovQsyy1JYemejWl4Y9E+AHmWZ/z3p2/b30+ZKpViZdWAKOvEoFBgNOs4GAGQl8az+Oq5ExBuHfVqDU6ooWnkcHN9A79b3kA1O46q0GER8NBVCUAouY9QIIQmjaKUBIcUT1JSo6rYBEDYQBHFriZnYNg95/mdPfKASABC8peUfGKvBAxASNekNEiUzZUBCEIU3DoDkMzjOZzWArx57gi+/sIFYHMTOnzkJrIob27iFx/+HL/9+BbmV8rwYaJQPIjMgYOwciYc0gfJ48WZUWXVcoQu32+SwbpaxcbDh8g0bLx84jTOjB3AydI4CgQ7rBql5JKJiVSAsjcHVIQwovUNC0AI8AZ+yAAkCNUWAJnZ2OgAIIAexXTLWJIIgPzof/0nodWwEHgBDF3HeGkMBw9OIp/T4Hp1CM2TVngSbKDAdimwJI9sZhy+KOHmg3V850e/xnpdx5nLr+HUxRtoWD7Wlh9j7u5dHDAzmCIPCHT2gFDOLwpCp1S83/zTP8ILr16HljUYTBCQIPqV0CWPjr4pzoNcNUKjoiYEQiIlPZAxII7nwqLc1kS7ovS8BDQ4A4HMiU2ej6xpMBCJo/sZkpEHhBAaVzmMXqaY75goVthyRzEy5HqjrQxaEWbp+/7094DIooPULgEQfseVEC5NkCY5mfR8AiWUJYuiQVxVQQNADcAGgJ8vrODj+UXMlRtw8+OwC+OoqzoaCqFxED1UFpchLiJ3mGJNuFY8AxIOTmfLxtP5et4V0DQFME2qaWAhuX66raU0Ck3aYTCq/Ece/z4NK22J9N9fds/+kQpEREHtBUR6rZ9uFKy0tTbSQAe8efv7NLgHJG5++DHse0AGnJqnclna/vq8Kc47AYgLTagQvgYRUbD0eg3TtTKO+zZuTOTx5qUzCO0a6rUaWE3Nj+F2pYrPN6pYdASqqs4ULAIglio4e6ZH+o6qsVGU4wCirEhUEoGD1LlMAHlGYvOslOTw789TWRZ79NAEBcvX2RMkPSCks5LBN4QRSmZL4AbIK0DBa2LSrsFYnMEJ4eCt88fwzZeuQK38/+y9aY9lWXYdtu785njxYsy5qrKqMmuuLlZ3k+Iksgc3m6IkyhQEwqIkwBIBCjDkDzbsr/5m+KttyJAlApKtwT/BgEFSFCd1dVd3VVZlVuU8xTy/+c7G2ufc915ERsSNiJdZY7xGdFTGu8O555x7zl57r712E2XHQD/u4cMPP8BP/vxHePhgCb2Y6rJFVGtzKE7Nolfw4CcpXKHGsQ5IIvYuq97XCg7i1jY6K0voPFrE5cY03jp/CXNuEdNuAV4cIQ16MOIAlp3CsmgZqrzsUQCSOeJHKn7sjoDIQOu6eHsAyNLGtkRAHmxuoBOPRkAIQLIIiMo1EgrWn/7z/yrt9foIfYXkquUK5udmMDFRRIoAcdKVMJPt0pK14Ie8uwvXqyA1K1jZivFnP76JG/e24FTP4aU3fh6mXcbK8jIe37mPSVK7ilUpUBgFEXXiEBr05Pv49d/8Hl7/5tsCQMI4khwQgoxRAKLyLGiJ05pmTkhmsajUcUZCfN+XSp8MIzHqwR9hJ6apRERYlLCgk9GJ4lXFR8lEH0Q9BhvQHhDCoi4SORgBIGLH55GL9QXzXsiMKMAXnf9N6lVoaQAisQlGhkL43QiwCoicAgIH2AyBtQT4iwf3cXtzCxt+gojJ54UyOoYttUKoEKZyQAhdVDKUqlsio6/S7iX/ZUwrZozXeVwDeIxbP5VTxzbAc/r+MNCxnwGZzcvsd+78GxMAjP38Y97/qQzil/gi4/b/QY++3/qWN5f2M+IPmof7AZinMQynAORp9OJX5xpH3ae/LEBkLwChxSAC/gkpWCoHxCUAaTVxIQ7w5mQJP3/lBSRhB9vbO2j7CcJSFQ96AR50Qyz6QJv0eAvwbQVAVASEthbZEtrxqpWQaLCqJGRluTA/ZHQNOuoa8WWZYQetU2KwCzWJtiQjILb0FQFIQgAiOSCU57VIwkIUxBIBqUZ9NIIO7Mf3cM7w8QsvnsH333kTVmtH8qY/uXsDP3nvR1i891gEnazS5C4A0vVchEkKh9/FislDFpVnJqi5FlpLC9h59Ahep4tfevUNXKrWMZGaKBEMxbTxOV8imBad7yx1PQQf4q4Rh7xOPNdFLkcpWOq51UfSJZgDnegICCwsb25LEjojIO0oGaFg7QUgyq43/vT/+Ptpv+8j9EMJpbi2i5npKUw1anBc2v0hwrivtIIdVfY9SU1YdgGGWUY/8HDnURMf3FzBw9U+Zi+9jsrEHJrNDh7dfYCa5WGyVEPB8BCHCoAEqY/A8PG93/o+Xv3mW7BLnlCter4vNCvmgGQULAIO5p+oxBetCkEwwOO0IhVzWILAR0RZMsniVx1Ejz+T0wk+GAFRuIRKWZkkbSa1q9F7Bhp0wrlEJnifkX8P+XFHAyF5L6Tw7nRyjtQ7MYYAhGnjTMtvdXrY2GijF5loJhZ6TgGrfoS1NMGtnQ2shiF6hoOoUFHhVCoxuC4Mx0LMivaagqXAhvYKCgDZvXh8HovCKQA5HPzlzZ/R7/dutvx33vnj9v+4BvC49/885uwX6Z7j9n/es+zinOcIJuRdK5uLh83ZvGsc9v2TxubxIyAZqD96O04jIEfvq8/+yJMAkC8yGHkiApKG2kaxhILFitZet4PZdhsXkhBvTdfw5qUzaDbX8XhxCRttH1GxinXLwSZsbMUsamxLCQSqa0oyOgEIc1HF+areoWydkfwPyV1VvURqVvZd3l7z2Y/++Hfcb60aOPlExEc5sQWASGX0EQCSpvAMR4pMh0GEQpKgHHQxRenbx/dwBn38tStn8er8FFauX8edG9fwePmhiA5ZLOyd2OilDkJ4KFVmUJycQb9QQJCk8OiPpmEcsdq6gbJtwOh1sP34AYKVFZwrlvFrb7+DKdNBgcpYVJalI5rAiDm/BmlXCkwqNKGd8drRriIirJCuChRmEY/hsyubnN8nBESGK6Udljd3pA7I/Y2NJwAIC4dbunq8FNomAPlP/+ffT8MgRBjEEgVhHY+JWhVzs1OoVAtwHCZ992DagO1YCHhsFMO2HZhmCbZdx07bws1Hbfzl+3fRRQXTZy7Dtgq4c/Muqk4J9eIESlYJMYumWKkGID18729+H1feeQ1OuSC5Hd2+VsFiEjofnFXQNQUpo15JJIKFUvhyjFCiGAlh8k4chSrCIccRQBgCQKiQJUiOdet1Ub6MfjDqhM0k51R8QFGu5H4jSenDENVw4A6a6oe+lKIqoO8hCT4JgjRCxAiIw2QdlrEBtrt9PFxcw0rLx72tjhQQWklStB0XLRauMS2EtofAdtFKDISWA8N1VOQojUQbXAoRJir/RS0qSrlCB0VO/KaOGzv5shugz9oA3G9gnqZROG7/j/v8497/xBP3K3LiuP2f1w1HjaSNXueg+fksAcj+hubJAMjxQMgpAMmbQ5/n9ycBIKPnHEfE4bN4ziciIJTpFy80bSICEEhC81yng/NJjKu1Ap6fm8TCyiM8WFzCVjcEqpNoF0voF8pow0EPFgLLkFoiAX9oi1ABS6pc00mpbKFRe0EKQNN5qitlfxXBx951YC+7IEvGFyr7KABhdvhoBMSwJALixBHKQQ9TUQ/u0kOcNX28Ol+BsbmMu++9h52VRcyeaeCN119F0ouwtLyBe4vrIsNbLE2j0JhBUCwhYg4Ik7ojFqoOUbRMVG0D2wuP0F1aQCUM8dqZc3jnhcuokK4VUJqXYgUsRs18X45eJPQrsorEUakHNyu0/QQA0eNP8JnNAykTwST0OIXFYpaGjZXtJj55+Bj31tcHAIRp3CxCTgAiKljM484AyJ//IQFILFW2/V4gP+VSUWhY9XoVtk2Zrx5s14DrMi/EV/kWpgnbLKDoTCGIyljcSPD//ukHuLPYxvzFq2g0zuDGx7dQ82qoU0LMLkueiWED/biL0Ojh+3/ze3jpG6/AqRQFTfV8JrtL2GLwIxpQutHZKzAAIfw7wRBDhYC0Kwx8jdyGVCyCD5cRASbSR0qdQBX+VK/VYJMdGYRB1GMk+pGBkdGE9dGE9GMvQLI/MpJjSA0TUsjCJJIoSEwA4lCpysG2H+DOwirubjRxbXkD66aDddtBWK3Bd12EVBqwPfRSA20WLCR303EkuUjxAxUAYTV1VeGSHg0CHFV1PZtUJ2n/1x2AyCI1bicco+P3bqjjLPxPw/gf79k5B4/x8M/s0M9wAJ/BM4w3BqpBB82jgwy4w6gJo484et1nAUAOMzDFeDpEIjRb+w97h/Lfr/EAyEkM5IP69xlMrdxL5rU/v/8Ov0Xe9XMbeMwDnub6eth7dcxmDQ7f277MjiGzXMwZI9UApItzaYI5RLgwW8fCxhKWtrbQYQW72iTabgF9twif+R8wRDEztm3J/aDTMyWdiyCEjkpeW7cgm+1Cv8lkgAeknN1PlTl4T/qsX4TzDo2A7BIRUnQ15sYkAkBUEjpC5iG7AkDcJEYp7GE6DlBcWcA5O0Q12sTWnRto37uHs/Ua3v35t/Fz33hLKFgfXruBa7cfwE8ceIUGSo05BEXayhYKoQEnTkTRqmJbqNkmHt34GPH6Gs6XS3j3hRdxeXoadj+AF8dwqP5qEIBQujcUACI6ZgJAhkwglYTO6IvKDbGkvswQdOwCIHRjWxkAsZEazgCA3F/fQIu2tuOJDC+VwAYARHKMdATkr/7NP0oZ1eixcEmcggnpRNRn5ucwUSujXPaQMjMh9VEs0aiN0G43YbH4n1mEERYwOfkcVpsm/uL9u5IP4pbnUChNIvABM3IwNTEPzypLlIWKWmHah1lI8Ks/+BW8+q3XYRYdkdSlzCwL6his9JgSpykpXinsogp17v4txVJ0eJDqUTTi40gMb0XYIqXMlmgJqVgSENChJaFvEb1lBrkWkyOfjYMgPwwXSWVIStKp+wzQ4ghYGetFkZdcydwxHJKksWBTSWayTBnAZpRiaaeHm5s7+KvHS/hoewfdyQb8ahWR64EaZolhS4GaxFIcQc5NPguL01A+zxYQkqmAMf7BWIjIhx8KQPIjOJ+f8fbFMF7HGv0v/cm7UxCP+zjDfK7jnpkdP56BMmCzIUS+DAAAIABJREFUnuj2p/PvRN2266Tx5k8eDfbkEZCskfng5HAAkmfQcn857mcUyIkXc4yPioYf/MkzIsd7/8Zo+Jfk1HEB2N7H3BVdpIXDjZ4fiyI9tHgiFH0f890+ZgIf5wsuGvUSHu+sYq3Txg7RRbWuAIjlIDBMsTNE8Icqo+KUFJ6EMk4FfCiHpXJ0jDqNsiLGn58N8KynweEAROXCqAgIRX1UDRDmhaQagLC2m0nRH9bKiEIBIPWAMsk7mAyaSLceIl1fxAXXw7ffeAUvXrmEiWoZ1396DZ/evIsfXfsEO70E1do83NoU4lIJrleC0fJRoe0Y+agXXKStFpqPHyLeXMeV2Vm8+8JlTDDi0OuhxDp4NH4Tgo5Y8lP4I6OpchvUZ0QFVlFjEplTo7K7o85q1TcKxJisgZJaWG22cePBQ4mA9GgvW44CIJTqHdQB0UnotKl/9O/+65SF/fq9QAzWbruLKAjRmKyjXCpgeroOzzMFgDguDfYInXZTqieW3DLMqADLmkQzKGJhLcRfvn8Hi2sdREkB5fI0HKOMolOHbZKCxcqRsQAQw43x3d/6dbz8jZdhlRQA6bEOCF8kx5XCg+pl0FBCIhYy/QcqxVKBUh5eJ81oA154TTrKIXQrJqbTmB8ovoxAPu39G3gRNaeRxxKI8VoZGJFjRpKGJVw1TiE2DrpOchcuZaJ4dxLasyjnZiJMTcnp2IoM3Ov28R8fPMSPVlexUS6hV6kicYvoc+JzHbJswGSVTIXGGZJNSHsbiX4oGWI98ZQoltzvpJ+Tn3nSO+4+79QIfDr9eNKrjDF1jlWn4aTtyz9vTA/2FyKCk/+UX9QjvugAJOu3gw3Jk82f7HpfdABy0Lw5BR5He6OeNQChHSkwQKgOIwCk08d0EOCFxgQajRrubi3j8c42toIEaXUCbdtDn/YBz6GTV4CFsq4yK0tqkg0ASGYzaGewIrTr8P/nbQUcbSxOctShAEQcuIrSngEQFQFhjkWoRJBSWwrZJYkBN01RSQJM+B3Umxsot9cxaXTwQrWAt+bn8eLZWZQrNmwjxbUf/xTXPv4UP/v0LjaafVQn5lFuzEsldIOVX7ohJhwPSa+NtNdGf20Nnt/D2WIBV+Zm8UJjCnavByeKUbQsOBznNEbC6AcT5xmBIMCQIpaqZ0bdgcrZrlMZaCNmdH016up4DUA4T4zERJSaWCMAefgId9fWtAwvIyBUcSUAoVCCArADCtaP/v0/TuM4ESlbdmSv2xO96ELBk+qKF87No9GYQJKQ2hTCMAhAtkXCq1auIQlMRGEBAeoIMIEPP1nEzz66j42tHiZqZzFRmYORlmGgJHVEqBDAJPTUCfEbv/19vPjmC7DLDsJ4NwBRTDWOnWpwFgQaAjIa0qxqoX4Ud406tirxNqNZMS+EqlgEIRrkDeGegoBDKpaucp7lfmQSvAMAwnuMVEKXARhDQUqeiYk4KWBLMRvlUZAhtk0pBtRmXoxTQNe2sJgAf3T/Mf74/j0seo4AkIBFB5VEt4RMle4uuaBalo+9pNGsktNTEy2reMlJNlLX8iTv6Od6zikA+Vy7f0z62fge6vGf/mQGZHbf0/k33gh8WQDIcMPd+7xjzp8T7B+fZQRkv9E9BR9Hn/PPFICkVL9SoCGhfSMAJEQx8DHX7mMqCPHy3Aym5xv4dH0JtzfWsRXGkgMiUv00f2wWgxgxP7OkczEwh/SrLFI2/K0sVvGIj+eFOnpnfg5HngSAqAhDKBQsh5kXdLwnBjzDQNWIUQ86KG+uwNlcxPkS8CuvvIhvX7qEqpkgDFvwLAOf/Owarn18Az++fgtLGy3UanOYnLsgACQKEpQCAxO2AzcNsfH4Adbv38PFiRq++dJlPM/gQZQg3N5G1fPgMV2CVBhqXjEcwQgNUYc423dT7LKZcCAA0euVUPD2ASDrrbaoYN1ZXUWHznu3IOJWuwFIVgkdMP7y3/9+yjAey7+TqhSHMdqtpkrgNg2cnZvF+XPzksxMEMIklmZzE6aZoF6rIwlSRLGH2JhAiBqW1gJ8ensJd++vots10KhfhGXW4LoNkfCNyEEzY0RmHz/4W9/DlXdegl20ESYJugEpWMxfcAfl8VQERGsO6/9SIESFvqRIDgEI64cM6neozuFxUcCUqlQUfCUCsmsSq6qeCgcoOlYGMESiVtOw+FvUsHS+iDKbNF48wQYy2gRREhBMqyRxpTYJQ6n8MVh3JUJgWOhaDtZM4E8eLOD/u3MLj2wD/VoNoVdGIElihgIgXIxE0pcRH/I4VYGcrJkCQEYoZpRx+zxleMddU04NwHF7cLzzx9t7TgHIeL3/5T/7ywRA9gchXy8Acgo+jvfOPUsAQtqL1A/jni+RDJqVIUqkYBGAhDFemJnG3PkGrq+v48bKErajFPbktChf9fgoNEw17185J4eKV2ITCZsks3bUd/Iv+bPyho/DoDheb372Rx+W66Yo7DoCEtOCI2NH1QChPLLI8BKAMFc8MeGS/WbEmAi6KG0sw1pfwDkvwffffg3vnD0Lx+8giTqoV4q4ee0jfPDhx/jJJ7ewTAAyMY/6zFmgXEHkx6inLgpRDDcOsPbgLnYWHuG1C+fxS6+/imnHBlptpN0uyo4Lhw54iYAwryOGoeoxqMrntBV1js8gmL9Hhpe284ClpWV4dwEQUqtSRkAMbLS6uPl4AbdXV9Ei+4ZRmn0BiM4B+ct/9wcpjfdOu6WMegPottuiJkVJ21qlgosXzsG1TVhmCttK0GpuMY8d1WpZEsBDFktJqwiTCsK0grUNHzc+fYAb1x/BthqoVs5ion4BrV6EgJKwRRv9pIPv/uav4bV3X4FVsDQACQDLodyW8BGzfP3Rh2XplKzGh3jyGf5iFIR5GqKMpSIjioJlIIkkjX1XpCOLhJA/O6osKQMwiIJoAJIpYOnfmSWf0a925YQc8/1QlErV3gGNTK6hAAgbR+DQj1L0DAvblom/eLyIP7pzEw+NBB2G4yoEfqRcKWqaVIsX2WJb+jJKpQKIADr192EjRxPtj9n0weHjbkjjLtCnAOSkI/d0zsszIA+fH6cA5OmMwpf3KuMB2LznHjpe8o486Pu969OT/852k4PvsN87MM66+XlGQMZp90nH4Kt83nH3v10KXakBm0mcrPRFE0CKA4Yo933Mt3xMhzEuNho4+9wMrm1s4OPFBbRSC87klKoVZlriEM7KGSiHLkGGMjezHFn9L/W3EUUsNfPpxP0qj9Ah7zVjCuw/jsMIABlQsKTcs+LokEpvxTEqiDAR9FDeWoO7uYSzbozvvfEq3pqbQynyYZk+qgUb1977CT748CNcv/8Iq9sdiYBUGnOwqjXEQYwZqspubmPr8QOg00QhCvDOSy/i7ecuwQv6sHTuR9Tvq/xlcb6ryIdUTue4JUxPYH6KFhTQS9lAcGBETXZUhleBzqxmiMqRZiQlTk1sdX3cXlzCrZUV7EhAwTkcgPzRH/6TtFopo9frIo4CkXHrdTrw+z1EYYCi6+HsmXmUCx7KJQ+eS7CyLQCkVPJg2Qna3QCmNQmYE7CcBjo9A3fuLuM//+g6NtYj1OuXMDP3EnY6ESLqVNeK6ERNfPeHv4bXfu6qAiBxgo7PHBANQHTyOQXDhlELwfpDFSv9wmTgQ72KKqKYmTZ8mQT5aaLbANESa+wBIDTiJQIxQlFSCek6ujIyQKMA5OSvn6JcKcqYAh6DmidCGzOFPxeEpK1Z6Dg2fry0hP945xbuRX3sMOejVEMoKJbAbITHabMOSAGx5SEyKedLEAKVW8PekH5J4TreWAyscTek4y7Ae/v667r4nXzOPd0zTwHI0+3Pr9vVvmwARFbpEa+V+s/DOfB718intWayHc86CX10Po7b7q/b3D7K8x53/3sCgETKcohsMq/pYQxR6fs40/IxFSS41JjCucsz+GB1Ex8vL6JNJj5VsFITieOy1LTQwDN6tlLJVHNaGOdKK2lYh01P9YGROpLDfJTn/Sodw65QAMSEHask9KwIISlYiqVjCh2ejuA0DFBOQ0zGPqrbG/C2VnDeTfHd11/BWzOzqKQBLPSlqODHP3kft+7cxc9u3sbyZhvV6gwqk7NwanXEfoQ5u4LWowU8unENc6UCnpuZwjcuv4CzlRKS5jaKaYqJgoduq6VreagyD3R4S6FuUV2NYVpaajmzmUeWskEOyEhyiNiNuwAIa4sQZlmIEgNbPR93l1dxa3kZm31/CEBEBSvLASEFS0dA/p//+b9Mz58/L6jI93tSpKTf7SoAEgTwHAeTExOolouYatRR8Cz0ui2R82KhQsMOsNPqoFicQRSXkKCCFGVsbfn48U8+xY0bSyiVz2Jm/gpavRSJ4wgAafrb+P5vfQevvn0FTtFGsBeAMAIiSeiaNqVRmwAQeUm0BjUjIFS50knj2QukjlGFBNnRhwEQFWTUiio6CX2Q9yH0LAVARpPOMxrWOIuyYm/qEL5WoJC8F03BknhOSIlkTh4LXdPGh8uL+PM7t3Ev6IJxqNQpSQEYaZ8kk4nyG2LDRmy5SJwCQstFYPLfloAQ1RvUQwBM2xWq14k/EqI9+ee4C/ApADl5Xz+LM08ByLPo1a/PNb+MAGQUhBwFgIg5l3GnRyi7Ej0/wdr7eURAxtnnvj6z+fhPetzxfxKAqHvGdiIAxEgjVHo+zrVDTPtDAPLTlU1cX1lGl8yI8gRaUQqzVEKfRinp6ZlCpq7rIWamqWyFrAxClos7irnHsh2O311fqDMUAFEUrP0AiLBwmGPBOiCpiTSKUEaERhKiur0Od2MZFz0Dv/7qFbwxPYVqEsAxfbhGjFsfXsPjhSX85Ycf4eHSBkqVKUxOn0FhsoHOdhvzThXb9x6gs/gIlxp1vHzuDF4+O4dyFCFt7aDmOvAMqvSqHGgBkrLeKDEn2smxqFwpxszQYT/s4nwAopSyyIJiEjojIDv9AHc0AFnv9gDblQiIqgNiqUiMMQJA/tf/7nvp1asvS3QjDLowEMHvUQnLFzUs27RRLBRQKRUxNzctEZB+rwXLTGDaMRwvQbffQ6Uyg2YzRL9vCRgxzBre/+kdvPeT20jNOqZmX0Q3NKVehVMuYafbxA9/+wd49RsvSgTEFwCiQjZUwRqADwEgAwbaQF6X3SQ6y3EiHWxTvlcAh0oUFwYTc7ktS1V81NXPJdqgixtyUEbXf5UDwgiLfiE16GB8QhSxMqWArDbIQFVLDVqeGb/XVFeUL1ZuV5Qr3jkDH4QmrBsZxyysaCCODfRg4OOFx/jx3TtY9LtopinsYg2m48HzXNgOKVep5NJ0owR9mGiGCUKCENsTyd6QEseWKXrfMSMuhqWVL/Z7t9WkHX6efMIsJDsapdIMOA2udvfN6EjyuDwDNm/FOY2A5PXQs/w+XwUu33DJe2sOb/9xN/Anr3YUAL3/MYpC+Sz796t/7XEBSKbbM6reIwb/Ezl6IxWbR7pVGVUjUfZsQxh4etV+oWi/+sQRUZTsu4NGai+HfC8QOcn8/SwByGHv70kB1Fd/Vh/9CY87/rsBCGCxGJ0AEFPEL82EEZA+5juMgES4WK/jwgvn8cHyCm6srqBjekiKVbTiFHalCp/OWc3AGHXeSl6HRNhU1fPM6/3kk319F8DRCEimgkWFKZFPMiIlxytcJeY4GzDiGFWkmCZ7aGsN9toiLhVMfOe1q3hzZho15u84oQCQ6z/9KR48fISfXr+JW/cWUCw3MHv2Isr1SWytbGDOLgsAKfhdXKzX8ML8LC7UJ+D2e7D8PibLRRhxBCrcZrnP2dyxJVc6RkzWDIt9D6Jew3ogsoZqwCKO92yd1BEQKUKokSid/JwkcWpgpxfg3soaPl1awnqnC8Mt0sQdFCIU29tIlVwxsdl/8zuvpX/tF76F82emEAdteFaCNA7Q3mlKQjpSC1EUiyrW7Nw0pqaqsCwa9D3hG1KW15H8EFNkdpPEQ5qW4Qdl9PwC/uTPP8Knd1dRnpjHxPQ5sCB8GNsIYxM/+Fs/wBvffglGAeiHsQCQmG+RzSrepkbeQ5NVNgsJVyi8xqiNxaz+mOXlVSK5SpBS+R+KmqU3D7UrDYzi7MVXna83GXoD5EfTsAY6x7ryuuSBEDGqNsmAai9Wdu+skuRAtys7VkaM2CjjV1oqckMkStQqifJcQZirkSqqFK8tE0TVQ+nFMRY2NvBgZQk7fh9GoYRCtQ6vVIEjlc8JLAA/SbHT72OrF2Cl1cWjrSZ2YIvyhV8oICqUJAEtIiJl+rsu1kVEPKqKlSWXDRZJUr2EuqWenXxRmx4V4rYs0V/3N/OHBB0PNnT13CoPRQbrQNCWgcTBCUdfz4915NMCL+MaUcdq9B7j6aTnZuflbYB5ORzqHTh4E8oDIGNvXzke5LznO7T/RKpQRygz23Pv/caQ4R537PLOf1rzO+8+43yf9+4c9gx0CdlpJPRTsq0T0JnCfESVKShrdBLJUsNjKdEhYkG6roFEgi1uhmpd5vpHtRIlaKLor1J8VjmDd1GtlATpUJ3xoD4Ydwzy+mes+X2EgcuTCX7W9z9CE79Sh+T15y4AwjmtqdeR5ShV0IRJ6B1M+21MRj6ea9Rx/vw53FpdxyfLa1invv9EQ9gUEeuGjezCaq6NOFt2l4jYt5/HXr9z6Iv5gzt+Cw67hxjvBwgNkdKUUt4pZQ6ELdEOxbyhPRpJQjod6XTyhjGjJCkahoHJOERxewPm6gIuFQz8+utXcGWyhik7QdkOYacB7tz6BEsLy3jvvQ/weHEdXrmOYnkC5UoNbmpg9dO7MHaaeHGqgVcvnMW5iQkU4giFOIRN0BFHcB1b1jUpZ6EfUsow8EfXHxKH90gHDGveqz9mdDy9mmbiy5kxrcSq6PyXRHug5Ye4t7yKm0vLWG11kVoejNQC66EIphWswhp3qUrg/4c/vJK++3Nv4cVLZ1CwIzhGiDTqw293lGEZG+j7oVQSn55poDHF6uiMHDBfRAhD0uFUx5JCLBG99kXEySRiTOLTu+t4/6N72Gj7KE/MojIxhyjx4AcOfvBbP8DVdy8CXop+RBWsCLGp6oDQmOZuEcdqAxHF25EcB7U1sLheBEMKDw7VnQSAiDKWkuPNpGczv9iA0qbzO3iuAAcZFBpUWv84E/+Vf+uK5Qw3aVoY56V0Pu8yKs87slll0ZZsjBWIUkY87+fYNlJyrKSq5LBWSZwQhCQwLSaRqxoffKpO3MdOq40oYfSpALdQFh4fP5LjoX8IMOjluLu8hsc7HazHwGLXx0oQoUPuJ/lzhRL8iHVHqJY1rH45SisgfU0Vo9HPP/gtcSHYhkoyCpMYsVScUeNAWXKJbsSxiBkMlgklRzaQVt5v+fisAIgst2OuX3kGQv4COt4R47Y/7+55AGSsEMBTMN7zohB5G3r+8++Wqd57vc97/HPbP+b8zrv+uN/n9d/h8ztFGvviaKKXUUBIqmTIVY4b11cCCbVHyDJGsBJzz6IyjIWQOyclz+m3ZKRcqKyKz80/WqLwkqkuaseT9gZmKkCH9cG472de/4w/v48SARx3lE/PP2oP5I3n6HpM28aS/FYTsemKc9ShcRt0MBnsoJ708PxUHRfOncPd5XV8uryBldhCUm+gY5EJofj/h22Cee0Zf3nZ7eA5aj8NzePxWzA+AOGC4AgAkXpuVJrSACS0yGqhU8SGFcSYiGJMRiGKO1twNpcxiz5++O6beHWmgbpJ8NACwi5u3rqBpceL+OD969jcbMMpTaBam4RHVal2D82HCyiHEX7x9VdxcbKOCduG0esKCHGl6HQCx7HRjwiEVG4xeyoDIAq4arp/1oWDzXTYp0MAMjpOWdqAihyTZUTPMu/R9iPcX13DpwtLWGv1kJoej4At4IyOft4zQcwgBgHIb//K5fS1V17C269dxvxUBa4ZIOq34He7iINQbHI/YBjHxMREFY2pGkolB45N45iLeoI0CaTDLdMRAOL7DvyggiidQIQarn3yED/5+BOkdhlnLryEFCX4gY1f/43v4tV3n0daUACkE5Ao5ioVLFFhYCEcFd0QYCBecy07pyMd3HZEaFknc7MjJHTEl1NL8WaUqkzlS6IVmTIAlQAyqlVWfEXnZWTh9URfkxsTjX0CBUGWEqW0pI+SOAHrqWQl7IeTWkdTSBOzbUGlg5okSYIoUiEy/gxBkwIDKgKiVa2o8EXFAi42GhjJ8dqzJ8JvbAffBcoPA6LzvdKOsdYLsBEDt9e3cHN9ExtRjB4Xn0oFcbWCgBOU4ToWgoxjaZ8tYEgVo5GJOkJ+GxAWDAt+wDRIBRaFvMYGScl5haUdAklNbWPEh95FBcpUX4nqwZ7PKQA5+jKcZ+DkbSB5EYpTAHIKQI4+G49/ZJ6Bnc3v0XmsHDhS0xcxPZBcqygDyQUQptCGqS5KBUTXplMsEKqrioartVoi6MyLi0kltqQeguTFjWzCjPDSqNsXgIgEab7xnvd+5vVYXv/kvd951897//POP/3+6fZA3njuBSCm7M8EIN6TACTu4YUZApDzuLu0jk+W1rGSmAJA2jSKKfizR9Vqv7346T7h3qt9eQGIKhqtACAjIJJwPoiAhBIBCbnkMM+WERI/Qi2IBICUWztwt1fRiJv44bfewjvnzqBK5/LKfawtPcK1ax9gcWERq0ubCCMDbrGGycaMVBNvLa/BbfVwvlLDr77zDdQdC04YAJ02Ckkscr9czWjHCQAReWBljw0AiI7qZPaijMoJAAjtOFGflaizcXwA8ne/+410ZmoCr718CS89N4dqgajaR+x3RQ0roJSWpEaksG0Lk/UqpqcnUCjQ6x7Askm1YcY/DVdqwbnodS2srsfY2Eowd/YKtjox/uy99yWbf+bM83CLDQEhv/zdv47XvvUSElcBkF6UIpXoB1UDlAxcFpFQGsZKkYHeeFXPG3A1SMlUG2SL0QX9smz/QX1PzWmTDhOjX0UhZGA06JOAlNC8VIKgJHazwjqP0wCEYCykwc5iLxHroKQIQ/47RkQ6lY5wZMCJ17ZNE65joeC5KLqOoFNeux/05bcaRNWOTMVLOl5TPgh2MlOItCxpYpKCfg/GYFRAhS8E80lUsnkvBvoGsBMDLRO4uxXgxvIKFtpdrPV62CGtq1JC7HIhSmXDZtV0tpV9J8JtOrqUSfhmfFChLHAT9yoqj4TjwL4aUOeUBCbziFTRQxURUeQ5FWWSNu9DoTkFIEdf8vMMnONsaPvd9RSAnAKQo8/G4x+ZZ2CPApCMDsE5ybWOxNXEVWtPEiXiMHMNC0WH6vsMBQfqhx5Jrp6ydVhCayUG4U8QRLAdDybpCnTcKI6vuHZUjFetyyqSPqRdkUaQp34le/qYDtq8/sl7v/NG5BSA5PXQZ/t93njuBiA0KJUBnAwiIBGKQRuNYAcTcQ+XZxq4eF4BkBtLawJA4hoLEdqILBrNh0/QvPaM3ztHe4/2v4+yJp7l5zAKlgIgGQWZVHQFQKSABJlERoyA64YGIHYQoxbGaMQRKu0mvJ1VVP1NfP8br+LNuVl4vSaW7n6ClYUHuH3nJjY3trC92YJhejDsAiYnppD0fTQXlnHeq+D18xdx5cJ5lIwUThTCCvrwYgKQVCK9LDqYgY/MznraACQWx84QgHTDGPdX1yUCstrsILUKQLpfBCSjYP32f5GmcR/nZmp4+YV5nJkqYrLqwDESdNs7aDdb4rmngR2FIWrVEs6enUe1UkCc9OF5XJRDxJEvkQDHKiMIHNy9u4Wbt1dx6fKbmJq/hA9v3sb71z5B6pRRmzyLUmUWv/y97+Dlb1xG4hrwKTfLrBTHQwRT6oIQaFAKmFEQRgrEwBbPla74TQDCoisEB6T9WFSDGhrx9OILnUqiJOp3xngTIzdllERBmSzakU1p+beAlCznw5CNi20i0GDl+H4Qo90LpcplIOCDiT2aXqURDaESvXGWoRjKrmWg6DkolwqSV2O5tm63oagBicqbkMKVYvUn8r1I9A4iMSoKJMdSQm/PG8jvCOB8RkQcG60E6NvAog/c3+nj4U5TZNIetZpIGpOIXFdenMjnhq0qeCZxhDgMYTu8t8q7kWgMIx1kVqUseWTCKE/Ah4lADAJDRAREStmyVWSEWSYm811UocUkoqRXLH3BCBfbuXcNPAUgR19S8wycvA0kj+N9eEvG3AA+AwrW0XvyoCMPzwHJMxDHv/94V8ibH+Ndffyz8/rvcAACEdQQemgcw4oTFE0LRdOQDTn1e0iCnqy5cRIiIBWL1YNLZaH6kvLbC1NYbhGWBiCMJMvaKtr2KgKSOU0yORTFWlFFbI/a/pP2VN71T3rd0/O+mD2Qt14fBECyCIgbhSiRghXuoB738OJsQ0VAltdxY3FVKFjxxCTaVMQ8AgDJ66W89uadr9Pb8w/b94gx958j3PVwAKLsSfX/BCCa8i+V10IkZoyYkVjakLEJ248xmQDTSYJSaxvO9gqq4Ra+88YVXK6U4S8tYGvxPqpFF/2gh2aziesffQo/iBGEKTzLQ7DTQrS+jVen5/Fzl1/CZKkolCsPCbw0hhNFsGnzkmEiAMlUOSDa0TvIARmpaD7YI04QAckAiBRWN0z0omRAwVrZOQIA+Qe/83dSv7uDibKJly7N4sVLUzg/W4NrRmhtr6PbacOxbARBAL/XR7HgYX5uBpP1GgwzYhqBAJAg6CH0I3huFXFcwK1ba7j20QPMnb2My1fewGanK1GQhbUdVCbPYGr2OXz3N/8Gnn/jMmLHkEItTIoGFZtSA/2Q/i2g2+kIPYhARKIQwvdV0maDKAZRp2lKVIGgg9Qr/uYPow6ZbK94sLJEc+2JF1KTjnZk0Y9BvodO3pENSUCPiShJ0Ov76HS66PZDdPwEMRP1VRF1FZkZyZNIY5YJVKiYChU2YhRcG7VyCcWih2KlJPk1rKOZJJFspAJA+HIItysRjp3wnOUYBbaUT45GvNKghaIoAAAgAElEQVRzVsnAnHjECipCxNcgcTyR3PNdAxsJsOozF6SLa3fv4sbSIlCvIyblLQgRdnvCHawUPJRchnQhIImivVRMYE5KkMbohwG6fh8d8hWqk/BJZWD7nIIkxieWCx8cU6W0JcCQVCvmg7AwJJ+RwIwc7FMAcoRl8OBDxjUwx/OAjrkBaAbLSX1YAwLMSS9wpJ4/BSBH6qYTHpRnYB9OwSLVVMUqHDqjGBGOQjiBD6vfgRX04CQhCi4jHjE6VHakMEmpDHhF9GGhR3+hWxAaVixRXYbDNbmVOX4i1MGPmgcZZV4JdJwCkBMO++lpB/RAnkF/MAApCFgeABDmgMQ9vDyvAMjtpTWhYC1HpgIgZEno/NVxBiOvvfnX/vJGQESASLNyEom5KsYOS1kYCEhRQcwcENKTIsDqR5hMDEwlMUrNLdjbK5hEG9956you2C62791FuLOOV1++DMsxsby8jGsffITFhRW0Wh0YpJi2e5g2HLw9dx6vnrsAz7EQ+z3QSuOPFQVwNONGosS0S4URr1YxtldFaXQ+Wxal3ZVMeVgOyMh4MZl8EAHZDUA+ebyElZ32SARE5dWpHBCdhE67+3f/7u+mkd9GwfJxfraKq8/P4PLFaZTsCL32FkK/L95w6glTrYlGfbVcQWOSGfkeXE/lgtDDRA6uaRQQ9C3cvbOOTz99DK/UwIXnX0R1ehrXPr2Na7fuA25VAMjf+J2/hwuvXEZoWxL9YO2KxHLQDVN0+n2hPjHSwPvzR4RHaNxLLoQ2+LVyEw1cRmroaVc1QZgcYwhgErWsrE5IJsAkg0CDnfEWxXTKul2BnCz6oTckGtkpEEQR2p0u2u0OOn4EP2bo3hH0J8OqgYpS6YLwjwWAEHykIZjdUrBNlDwHHqlYnoNisYCi5wpqpTqBLUotpBAoMKIiN6oWScZ/FrzBZno08qVQyEhtFDKqJEUfoWGiHSWICgW0AKkdstYP8cGd2/jo3n2st3twiyUUWJ/FtNCoVnB2egbT9TpcAQ4EPbEkvftxiG7oo9ntYKfVxHYQYS1MpaiRz/Y4BaBQQeIV0UkN9LiBF4oCQjKpNwIcvgD8LRhL+m335zQCkr9sZ0fkAZDxAEZeO8YEIJldl3ebw75/puBjaHhmTdi74eYZ0OM82tM4N29+PI17jHONvP47rP1SlpZpZCnAVEfyn+1eF1aniUocoGYBjZKLomMJwOiEAdY6HWz7IUI6XYpV+MU6QsvT9CuVhC4OLq6mhwCQjIKV5Rce1Afj9n9e/4zT96fnfvF6IM+g3wtAlAFMZoLKAckASCNooh538dLcFC5qAHJDckAsxLX6CAA5EpPw4I7KuOsn7sovMQBhuQdxStCSpEtVVC5EhpciTaRg0finsxyRCbMfohYlQsEqd1twm2uoxtv45nPncMktwm61YId9vPzCJcktWV5ewr1bd/HB+x9gZ3MLadfHpGHj7XOX8EZjFnPlKkzbRKfVhJ3GKND2jUMFQBjhIisnS1vQalcZC0jzWgaqrCPW766RHHW+DKNVWRI6zU5VRkKofKYlEZAHa+u48WgRy9utfADye//w91O/20TU20TNi3HluWm8/tI5zE16QNRF6HfQbbcRh4HywgttycRkvY7ZmUkpROi4jBCw3eTi2mhuh7h/Zx0PH6wiTh1MTE3j8itXsby1jZ9cv4V2YKA0cQa//bu/h7NXXkZg2fATBq0sRIaDZs9Hs9NFJGoldOwnSJgcLTQrNdBSAoSqSyJexagAcxFppGuUR2qVaUgEhGDEsS24ti2/VTI0DXsa/KEAlCwxfWBoaCChoh+2eMXIGe4FAVrtjgCQbsAQW1H4lxn4EM5dRvSSeiQEH9EAgFA20jVSuKbkTgqgq1XKqJSLcNk2pHCYBM7njkJ4rNshuRlacUtAiFbSMoHQjECmn+SZ0LvHCcdk+IhJ8pSAM4UihWJJktLbADYA/OzWLVy/c1f6empqBnNTU5iuTWB6oobpWlE2dKZ/2HqmCuAD4PMaQR877RZ2whiPOz5W2j2sbDfRDGKEbglpqQqfHkbLRp95LkmCMFY1V5iU7nDCElSKDrVS8Br9nAKQo6/meQZOHgDJ+/7wliiQfig+yJHJPfqT7n/keO0/yt1PIyBH6aWTHpNnYB82v4UeGyUw4xRFI0WJ+WvdFgp+B2cLDi5MVHBxZlIAiOO6aEchbi0u4ZNHj7EVxUgrDcT1efQtT0V3qeQn4iesHaXzHqnKKA83jIAoj6KOgOiaUV9WAJL3/kjk+pBP3vknnRdf1/OODUDEALYQG57kK7lRgDIpWD4BCCMgU6KCdWdpDQJAYgvRBHNAVASEtsJY6/fXHYAIlUk5z5VKK62/aABAuK7YtkeuqCShV8IIk6wH0u/A624i2XyECyUHL5RqeH6ygbrn4ML8LEwrhd/r4frPPsSf/dGfYGdtDUa7i/PlKr7z2lu4Wp5EgSkJtomd5jYsRlVI5xdavsoj9v0AhlDhB173gZTQbgAycL0/aYuNrH1qDVTV1NWHNFQl4iTGoZEBkA3ceLyA5e22UsGSHBCVb/REBOT3fv+fpWG/Dfg7iLvraJQSfOutF/HKC2eQBE24ZoJ2c1PyMEjBohVOpE2EdfbMLGqTBdguDXogilLYZgnNrQCffPwQq8s7KJVqIhv71rfewdzFi7i3vI73rn2KIC3i+3/77+Hia2/BLE9go9kRELLV9YWO5YcskKNVk7LEZam9wQfXnlehSCnW7lBid1hdXCIKQq8S8pJERwhASCsql8uSDG4kgURKeIksgVzkcE1Vf0MSEiX5nJEGYLvZx+b2tiTnwyrATxjTYARE4Izi++kWCUmK3GRWjUcMOyE/jzSrUOVaJJEAjlLBxWStivpEFWWJhCjZSH7HHA+hjmUBvsF6oSpKUmkh4yJLvomE2HRcjSESyxaaU98w4JNKZxloAni4sYnHq6voS17PBOanpjBZKaPEUwh2OM+UwIwCebqCeohUkj9ZOJE5IAQzj1t9PFxZw8JmEysdH5sx0CuUEFUq6DkO2nGMgO1icigjHhEBmaqguVcFK1uAMxCSt0DmbVS5G+S4C2hOJfi8DSWv/bk5GmO2f7z2KTA8+tnb36JIdwgIyQyc/c7L6xtZAg/QaM/Oze6997jReXb4fQ730OUZ0Cp/6/P7SG2LMT5H7d+T3iIrRHrQ+DPvbJfXNxPl4OYrEQoTNh1UvQ7sflfAx6VqCd9+6Xlcniqhxi0zSuBTbbDgYaXv46P7D3F/fQOP2wGSyfPo20VZ6KQYrEiEM2KrVtz9KFhfJQBy0nH7upx30PqRzcnx1s/xe1GEYsgegSuVpgtJpABIfwe1sIOrZ2Zw/txZ3F5cw/WFVSwnFtL6FNqkHNrMn93LPzhem/IcYHuv9mR/He7gOa4IytMej8P2XxENku4jALF0ngUNJ1pGpGDFksts2Z6QRJ0IqEQJJqIIhW4TTnsD0eYjpBuruFis4eXZeVQcimhYmKiW4BkGFm7dxl/90R+jubyEScvCL115Fb94+SWUN1qoux58I4Ef+qTaSK6bQ1tWO3czKn5W/Y5jpSqCSOxYY4jMwbAXhAxtzgHw0Ha2AiDqJyaDyOB9HQEgLT/AI6qtLi1jYWNH5uWhAOQf/LP/Me02t2AELaC/iULaxttXL+DtVy6h7CRwzBDt7Q2kTOLr9SURXQrQmTYajToa0xUUyx4s20IYJLCMAtrbAT796AHWlrfh2B6CKMTVN65i+sJ5bPYCfHjzPhbWu3j9W7+Ct375eyg25rG8sYNeYqAdMLmZg0njVFGtMjEsiYZolRIlaTIEICq5fAR8qIwJQWzKRiPdKlUgxHFQKBTguTY8K5UoCQ2h4aKipG+laKBsRgp8BGGMZov0oxaCMIJheYBTIbRQQ6oTfhQS1lkasQIZLPnDookMlRGAMAJgxgybqYhHrVJCo15DrewNlBRsUVgggSnVdUYOQqrq2bMEI2UUaT1e6UALESMRhonAsdBJgfV2CxvNHWk3K93XS2WUXQ+ehPFSWBJeVNEk/gcvQ9lLirqJ6DEBiGWjZRjYDFNsdn0sN7u4vbqB2xvb2GC+TG0CvUIBbcMQNa5UJ71RvYtmWVZdfnSResIwHHOBzFtOj7uAPrGgjrd+5zUv18Aet/25DTj0gCcpWHkG615gkLfBj9e+4dmfFwDJ8yA/rec76DpKa+6L+xkHgMgiHcUoU1Ew8mH1OqhEfbw0Vce3X7yEC65ypETdjiSgFycmsAPgxuIKbi6t4GGrj255Fl2rIOvZKADJKqtnSeiDCIh2xnxVIiBf3JnxxWhZ3vr0tA3e4z61AiC0TzIAEqPsMwKyg3rUwcvz00LBurW4iuuLa1iOtQwvmRVfMACyX18eB4A8i7E4CgARCpYGIKRdMQJiEYBAUaBMiwwZB1aYopykmEgTlIMunO42uqsPEaytYCp1MF+pKic1EqHpW76Pzbv3sHzzU0yaBs4WCnj30iX83JnzKG+2MFUoohXRYa8d1ppVw1zgTGqcZSK0ht8ANNCzvBuAjPKYs//OAMgQbAwoWCMAhAEApfKq6tS1gwiPNwhAVgSARCkVVg+JgPzB//S/pOsrC0C/BaO/jbi1gufnq/jmGy/i3EwFJYcRkA0gDhEFffS7fUF9tumgVPTQmKmhNlFFsVSE32dHuGhv+7j18QOsL2+Kx5uI6YWrL6BxZg6RV8L9lS188MkDmLU5vP3Lv4GLV96SyEeQWuilJvqxAdMtIKQRzEQpnZ8h9vguACL8rGHHit09BCEZ0hvUEdEJ6FLnwrYlulAtFySRh6AkMxakErmu60HlKeZ9iPJVGKLXD9Dt9WXvM50CTKeiKvDq4oTKg6ZVo7T6lopM6Dq9pJLpXA9GQEgdMFk8qOBiplFHvVZUOSBGIog2CpnOnXkxd08UCWkNdLyzHBCViC4fQQ0stOUICPHTFL4ABxO9RHkFiV4pu8tcE9ZSJSGK4EN+C4hRSe+6LpcCIaR5GRAA0jZMATTUu27GwK3VFn726DHudXpoegW0Ci56roe+bSPgQsnmGCxgqOQth2h6uPSeUrAONpz3blBfRgBynI0iD9DkXWv0/P28lnnn56m05EVATgHI4SZVXv9xdzsoAkJHhh3FqHkejKAPdJsoRX1cnZ3Ct1+8gDM2YAUpwm4bURyjMlWX6O/HC2u4ubyKe80eurVZ9OyCUvYTxZqMJU2KrlLBUu4cVfeD75sKMH81KFjHNXhPj/9i9QBtAwEgZkGKvRWTDIBsY1IoWNM4f5YREA1AmAPCJHQNQHICyM/kYXevuV/uCIiyyBiB0hEQg9I/zCsOpDSFyimzEcU2AyIopcCEBVRjH67fQXttEf31VbidEF4ChL0OEPowKR/e3EG500G6toZL5SIulQp4c24Ob07PorLdQd110Qr7SIXBQyEiVRhcKFFZKQidHD+0HBWNikBJmctZ0Ye9yZTaqS3GsyrqOgpA1L9VAp6quaeUaQlAFjZ3JAKyuNlCELM0xyEA5L//3/5VuvDgHqLOFqx+E53VB5j0Erx99SIun5/CXKOEoLcDxIECIJ2uGL2u5cCyTExMVjA1PYlypYKAhQQjG62NHm59dB9bK5vwbPr/I7x49XnUz8wiKZTQjEz89JMH+OTxFs5efRff/rXfgFWoop+a6MYmOlGCYrWOfsTaIqpmh9oEaA9n1rUq3jcEINm7oif0YIMgBWRokZNKJtfStDgqpDAPgwCEoIT3EMWnOBYQQh4dwYcfRSKDKz8EH0zQtgtIDVciH5m9LxumBkLqly5EKOG6jCKl1BMol1ZgCjn5gI6N2ek6pusVUPlWaFuMPMScyKo2ye4pQvChpCIz9YUB4JJoSBaBSYQHSKoTAZ1Pj4ltI5FxUWUdSRPjZi6yvpTNJSiR7wzJvck6TE1dFQkR5yOjKpaNTpIiNCwEDrDSB26sbuKnS8u4025jxysgqtXgewV04xRRxDwe6vRbkttjSAxzN03kFIB8dQHIXoN/XP/8UXLQDwIx+eAje6sPbmWeAX20ezyTfV6tSUfpoGd3+9wr5/XfYQBEcj9SoMwign4PaacFN+jghcYEvnX5eVys2qhy3Q1ly4XtGVjoA+/fvod7G5tYjlIEjTPoWK4qakgQIvYE9xwuvrsdPIrzfApAcgf19IDPrAcUB4TsC0+K1BWiCJWgiymtgnVFAMg53FpYxceLK0LBiuuU4WUExHmCQvuZNXxwoy82ADnMAZYJUIjiKGuhCStHARArVREQriW0qsLUJkZAEQYqRoJyGsKLfFRcE3G7A6tH2fAQYb8nDmnT78Fp7qCyvYP40QPU+x3MpTHenp/FN+bPotbqSg5IQPc3DUaDNitLVSibmSAkkbxbnXuhFboyOtXRAAjZR2p8VD9oW40S5PJv2pbavpVi1BY6GoDcWl7FwkYTfsR19BAA8j/8y38rAMTf2YTtt9HfWIDj7+DyuUn5efHSHFxZwX3pHAIQ1nLwWLEcKaq1IhrTDVRrNaQxE0FsbK+2cPvje2iubqFScOH3W3j1rZdRPzOD7TCGUZ7E3aVt/PF714H6efz13/wdnLn4AvqJhRYVsKIU5foUAl0AkJtQVr9jFICY3CRoOA8xSSaUqKc3DWVVSV0p12aAZeh5TyQKoBK8+cPDRL4sprIXK5VTAYr/VjVIZHMyLdi2A8MSYpUujKiNFS3pm1XJVf40vZHJhqbgAj1rpGR5aYhIAIiJ6ckJTE9WwBqPAkB4MJPkJZdFnauAmKZXMZ8i1WUWpTKvShCSNHgNeFT1d4VywzhBJFQoS+p5iKFPgCRyv4rCRVqUsNa1pC/508PPkB8tUSL2a7GIfpIKuOjBQts28LAT4r2HD/GThUVsei7iegNhuYpODPhMnTEcWCkryKsJrJQjRu6SAU7JWBrXRD18SR3XQMs1oMZc0fMiAOO2f7zmHZ+CNWqQH2Vkj2LAH2Zj50VA8p9/9wa59/i88T9K+/PbcPIjPt/5kd/uvP7LBSCJkp8k79mOfJi9NmZcC29fuoDn6hOYKwBlsnkB9AFcX+jg/Tt3sOYH6BRK6NYaUpRNRXaHKljZmkm6sWqj3ohPAUj+oJ4e8dn1gK7EzTxUx7DghRHKfhvTYROTSR9X5mYkCT0DIIuxIfvxFwWADD3rT+7/8tYdGqJ5cv8R+2gk53Dc9Tdv/xVWzggFSwpyCwBRxblFvIgAhCR8pi4kCYpGgmLswxHqFPODTXgplbIozBOLSFEhDFBpt3Gm10Pn44+AR/dQ7zbxztl5fPPCedS6fVh9VcTadi1x5AZhIMJMymlvIo3ZMlWhfWgjq8jFEIAoitb+H4oocQy0E3qQgJ6BklgEvohihapKZ3QQYXGrqSlYRwAg/+2/+Dfp1uoqOhtrsPptWN1toL2BRjHBuaky3rh6EXNTZSDuI+h3JA/E7/aERsNxLpZd1Oo11OuTsC0PVuJhc3kHt6/dQXt9G7WiC7+3g9fefhmNszNY2GnBrDaw2TPwn352C49aKd755e/hzXd/Hm5lEr3UxlYvkJoSjIBYjqOLgStzZTghGB63YIrNnemUZJVqh6YNCxhKaQ6x+nXURF1JJdFErC9CkELpXhXJkIKHIl/G+UNDWXn8xUwWGWBdiyST3R253m6enHoZVPtMpIkK66sqH4YAENeIGHeTqEe9WsJUrYxywYLL3BCCCaJhLV2byZ1l9cTZFk7qjBKgimOpUBnBhITGRiJHMvW0LrTIw+mXVcCKRISGmy2jEwJKNMgbJv4T9Kj8GEn/pw61pdQPWnGCru1iPQV+trwsAOROt4eIAKRSQyexEERsvQszYb/GMBwFQEaTlXflgZwCkEM3s8/XwDweADko+nEYEDlsAzkoI2pvhx0WAcnbYMalYH12lsgBdxpTpOBZt38cAMKorRPFSnbSADwzRdJuohD2cblRx3yhgPlSCY1iSdbxVhDhxsISPnm8iD4dI9UJdEsV9Jgjl9KTTFEP7WTShQgVzXWQxnkaAXnWE+L0+sfoAb13ahleUrDcIJAIyEzUQiPuYxgBWcHHS2tYjIBoEAFxP5cIyG6nkE6KPkCo5KgA5KB9YlwAkjcYAkAMRcEiDV8ASMo8DgIQVQiQClmhwSirKsZsJwG82BflKppZBbcAhypaFNNgpJZCAlGIyU4H51pthDc+hnHvFiY7O3jrzIyAkMkwgt1nJSPaqFyzVEI4neY05iS3LuH9WH8jY8pkzt6jApBhHrXqB61MNJKMLk5vphcQD0gJjXgAQB6v7+RHQP7pP//XaeL3sbOyhLi5hUoSIG6uAp0NzFRtvH71Aq5ePg/HYHioizjw0W42kUaUFzPheCaK5aIAkFKhhoJVxtrCJm5/eBu97SbKNiuXh7jy6nOYPDODlU4XoVtGJ/Vwc7mFD+5voDB1Du/+4q/i7HMvwa42JB+kHcai3mQ77jALfRAKUoYPZefMiJ1LQCCBIg0shtQDkeodKSA1nJDqWNrXLHRItSVSyvh9VtiPKJKyv4NhYCVvnfzOnUjlfSiOnHCEJWF8T07KoI4uuXAEOAzVqf9WwTnm1IRwzARlz0a9UkS9XEDZNQUJIwwkxV0lmGcggTVGFEUgk/ylGha16YWbzCSjUQDCSamtPHlqPodgIqX8wr8JUNJAKgu3cfO1KAQgc0zVIsk8gxkICdJI6Fx+wgiIiZ7tYtMAPt7YwrW1Nfx0eQX9ygT8UhU9OAhZNyWxYVMdQaIxWVr7EBANgNFpBOQrk4S+b4KhnovZ/Btd7LPjc0Pgg3l7+FZxUBL6KQDJ22Kf8ffawbB3fgzGXzxwQ4ia/T1zEin+saIKeCz61W3B9nuYdWzZxKdsFzXHEydSL0qx0u1hte8jKpUReB4ir4jQtBQFKwMgOmLMFTqLgGQiJ6cUrGc8H75gl98vbyzbn3Y7RD+Pho8CEFdyQAhAqkEX01ELU4mPK/MzOHf2DG4LBWsVizHFYepo2bZUQs/EFk7a+uMyPJ9cb4c22757xDEiIM8abBzURxkFS3FTYlhpFgGhTaYASGB4qkYcIxRJCCfuy7oVJSZctyhOask7Zk5F6KPQ62K218Nz7Tasm5/Cvn8Hs34bb8zW8frcNGZSwO37sKVUhVZDpQMms5GpEMjyEXT40tbUVdqVg/roAER4Y5oiL6kMtC1l0PnfTEkIdWkOpiS44ohmDsini8sgAMnNAfmn/+L/Tl3TwObiY3TXVjBhJQg2V9BZe4S6B7z20nm8+9ZVFO0Esd8R6djtjTUkQQCXMrZmAsdzMVGfxEStgaJbw+rCOm59eAv9nTY8xKhWbLzw4jk0zkxL9exWZKKLArZjDz+7v4a7q0288o1v4fJrb6N+9jl0YgOdOIFdLMIPAhW5yCo3ii2dkZhMWCwFImAgmx6a/KRD5QIo2OGZqpU2tjMj27INkd/lhpYBEIYFlUfelL/TeybEJkm+VrUP5LoqNUNFEjIosCcpfviCq0KFYKiN0ZCU6DSBkXThmJLCBNeGgI+pakkiRx7xCgsZSm6GknxTZ6v0SLmrriSegY8sUVLRsIZKVtmcke/5bOxTaoHrZ1JTipEelXQuoJrPTepZzDwR9Xrxb3Jvsh7YKw5ruERS64P1XFjga42Jnhtb+Gh9E+8vLqNTqqJfqKBvejIhk5T1ThxYNlO1AqQMY2X0MjEos/yeYXAwG14dB9u1FoxGAfZ6VPMWpXFVgjIVnwMXp9wsvwGvTqe6Zlc6ytKecTFHpLkPaIjcZcTLNDDpctt3yNYkut576gTskX0V1uPII6n3IXtpDKk+PbqhZ19JIp3OxzpscxzePQPQ+n3cdV2VQJy9qZmCnvw7V6Y2hyg28I7v38p8gHPSrT//PKkNlVPHIe8qee/PuM8na5GIDe7JcMvEPPbQMEYBiIrCprKOsGiRY6aSvMmChDVer91CmfmKMNDvB8LTDl0PoeMhpjofabaWg5hOGOZ/ZGuhntPigFG+xEEenlprVC6I7ER50+Mor3HOIOTdI28MT78/eQ88WwCiJodyYQ4/SuAg/yPuz0EhQuZVGsMISNjGNAIpRHjh3FncXFjGxwsrWIothLUG2raD0HJ0vuqoHTNszK4Ic+bA1H8cXU3zWzrybHv2m9HX/vgAJOs9vbLvE0UZd306yrMpCpYWqxCbS4EQZeir/BDWt2OZBqHIJxFdsWJjhTHtMBWJklIaVGSNQ3jdLub8Pi6SMfTJdTi3b+Js0MGbMxN4fbaBaRNwfR8OiSphKM5n5oJwn2P6AHdDCkWxHpxyoow4mAlCMtr7IAl9dAIOd0rlVM+AxygAUeUfIgIQutUNlqpQAGSRSegLy3i0to0woeVqw2QdELHrlIBHSrDEvvhH//u/SierFXQ217G9+Ahe2Efc3ERnbQFu3MdLl87g6nPncH62joJB6dg+wt4Owm5LEBxJYF6xKBebmZ1HY3IOD+49xu2P78JvdeCxQJRn4OWXL2BqpoG2H8JPbERmGb5dxfWVHVx/tIri1Fm89Pa3cOalN5EUq9js9QSAhHEguQ3i0ZecBxNxrMhFpEwZSajbMVRLUVQpZRwxuiGms0oCUVuJePMJ3HQZXb2hHPwCZPBHv6hyslaG0tZvFqbPoghqe1KRGJ0FMsLOIvjgD4GHD9tUFdkJQijDO12volbyJAJikdvMsBxbTtUXrX2vBLaIsCXSpmypJ9LUVQ2G0T1wECUaWPSadqZ5WMobrXpKwA6jLFGMhLk7bDMBiK5eLvEeSvmxynAUoW8CbYJZGHjQ9fH+4gree7CIXmkC/UIVPdPVEsum6PcTiwVGoCZittHLizLyv6x/JZcl60IVZWJbs3iTGvLdzyp/G1nLd3FD9fsmUstjfPaLHB950dM1amQcM3U3TfETYKkH48l26zYzh0bPZdVjGVVkaNBJ0cqReZiB6OyRBUwf0gWjz6JAwejBfLZauQYAACAASURBVJey90pFATNPcXYc3zHWcuDgsSaFOLylWuhAJFu/H6pFFEBgSFmidKTYODbCMFKUSBqclHC2udix0iu9L5nqBy+rQs26jrVqjyTMccHNWpQ5ArTstsgm7tcB+1uOu9eI7LyDO/DIc2GMOXjYqXkAIu+2u+bePpM9zkQqDrhQHgDaL7oxes/9+i+bCzLbtEa75PGx6BeBCEUvWRWdVFotG89jqU2TiCS5hZg/3B+kvpPyHPKj2jvMt1NVXwcE1F1AiStQXv8eNv5HoU/mXf+g9W2/4djbFv47b3zy6hDltu8Aak3evMu+z3t/8u6fd5/9+uSgc7J7HTY/917v8P41ZP0eEPyEwaB2tgyEqFIAukUj/ymrroBrMhQMRFT2NAx4LETodzHNWiBRD1fOTOG5i+dxZ2UZ1x4v4bFvIJqYRdssIXRcSWFXXvHhR0yBTMhGObpld8n2kVGbY9z+zxufZ/193vw62v0zJkxmhY3ug+o7BT4Gs1qcz7KwCANFlXrIbBmXdNLAx0S7jXPtDtybN1G6dRPzzU28OzeJt85MoZz6KDCawgwDcUKr9YvzJYO1u1RSNQDJHO9ysPL8yD7Lv0vERNuVg7UhAyAk3Osq78x74B7NKux+FCBizTrThi1pEwnWdtq4/WgZ9xfW0I+ZG+LBMJXggcwtXQRcbIN//C//r7RS8NDdWkdzdQl2v4O004S/uQYr6KLqmrj6/DlcPjeLmZontUHCzhY622tSUM52PBSKJanGXZ+axmRjFgsPV3D7xl30mh0ULVMAyNUrFzE1VUfXDxGnNvzYQzOy0XYr+NEn97DWjTH/4uu48s1fwszzL2Oj26dvnBpRkkguSdFiWjB3QEr0qQdJA52prwZXvc8ZrUhFMNQ4ZxtLZq3L67TrZR9OD/VffLkyu3A/E4N/o/kyGMsRg3cYqt/9YkvCji5gIxumGcGiJBrzIdII5aKDqYkKJsoFFFhYhjQtOZ5V2xUQEWljIl8BIJpOpc1PudvIzrZrgdCTVEx3Gr/ySyt4CSodnio1U0hzY9gwSpBGHANVJZhqB7wdnz1OmQNioB0G6FsGeo6NHcPA7Y6P/3zvET5c3kCvVNcAxBEp4FRXouf9AiNUhRQJQDLwIUakivOIhzRb/iTRPluFGa0RE+CJNUIW5yyRfZ+BGwUqeQAkb4Ea4No9rTjIc7b7MGUgk/I3rC/JhUpXYh5Fg2ptG3la/eQiHjAEX5nq2q75O7J5UMFNGePZvD3cRasPH2n2SI/r3Cb15SgAyZ5GGXaSM8Uib4M8KlXwTRZLziVpEMEUl2l6kIYRTwpD0MjNlvQsD4v0wUicC/q+I5x9AiWJLtJxIZiJm6z0iFw9i0TKGBnRGABED8q+AOZoW9cX/aj9DIzRv+UZqMd5vv3AjopED+do9l4JCOEIC2BQoypS53oeyW8BD9pxxSOkTpMafyEWEBTTEzeIeDPyOyr2sWft1i4seQ+1lyZv/cgz0PJASN76kxeB3a//9wN9xxmn0WPz2pf3/Ce979M671CAuGfunQSAHP78yhE5WEXEmZiBj91MDrV6DR1qGQCxU+4VhgjCMBA4ACB+V2R4r8xP4flL53BneQnXHi/iUUAK1jxaVgWRTQDC/ZfebG3z6IhuxrYQB9cIAMnAB0VsZG/YtSc9rVH5ulxnWGNNMXTomDPFgeKGPiY6XZztdODeuoXKzZs4s72Bb85M4K2zUyihD4eFrBlBGVlEZL0Um2coeDSwGsQo3RVrk32Z+6ukG2gAkjmVbJtOfgPdbhtB0IPjmvAKNgwRPuCerPKABYDYZLR4AkDWt9u4+3gF9x6vok8VLBZiZDRG08DEyShrcwLjD/71f0hFKtfvoLuxhri5DaPXQtTcQtzeRtjawvnpOp4/O4WLc5OYnyzBjHvwW1uSD8Id3itSRz1FuTKBRmNWChDevH4X3Z02SrYlSdVXX76IyUYNvYDl4Qto91IsbnWB+ixurWzh+oNlGNUZvPD2t/HGL/wK+oYtyc1BGounUyWKU16Mw6PyKGSz0IVQBHRoL+mQYkF0t9tDKt9przGHiZvP0Dv6hHmo/5BJ6w6/H3gDdLJ6tjiMOCuUN2OEgpK9rHypFQghAKFqQow0iaTWStGzMDVRRaNWQtm1JVGdSZascG5E1FNQ9TmEdiYUBC4e2gs9mFuZV3qU2qAA1ygKl2mqz1EJ7HuIKvpwRkBIw8oUwAzbFhDBi9EJTSOgHQXoOxa6joV1FvvabOLPb9/HvW6AfrmOvldGl1xIJvQLNYT/xwU3q+Su2jwKQvSSOOAcZig/0+BX46irJA5GSpvD+kXbu0E/7Q0x865nBv/xlk4ayEq9TDjtEqmjgaRjGQL4VFHMgedCJpiObNGA0ra+MtqHG0I2rpk3ZAARNKJWw743OrZ3/mdxpt2gdvQoJdwwjARI4l22W2oKFUEGoyCMXmhSoMqfYuJvFIjxyJo8XJhIN+Rcl5wnbXjSyBPvEBVF6LXWQIaLH1U4sv4S0DoINfO9V+BEPC1quxwCEKFB8m/Zd0cbuSfnj36vDjj9ac+3vbfJMwCP9lRHO+okz5LXvv2A+t777Hff3QCE8z5RXkV67Ljm6zFXb5JSaBHRDsm8y8CwogHIHqA/hwGQgeMim+6j9MITjv+4AGRv9HJvf2d9d9A45I1p3vd545s3s/LOz7t/3vWP831eW/au8cpBOTTo9js/D4Bka/BgBc2cbFnDR/1De4z9TIKfQDri2kn1pDhUEZB+B43YxytzDTx/6TzuLi/hw8eLeBiqCEhTAAj14yIV/8sAiGY/KPtEKWQObQQ6jhTjQsQayMYQJsdxevnpHps3Zp/l/Dn+kykAwo/a4w1xyNHC9cIA1U5HAIh3+zbKjIBsreOb0zWJgBTTHlwWuR4kmA/tngMBSHajkYYK9XQUgBiGMA4YufNcB0HgY21tCd1uC3WW3GhMgEtpTMlfLURElViqwpoagGzsdAYApMuC8E5RAxBlflIwZABA/skf/tu04NoosehdewftlSUk7R2g14K/vYHe1hoqNjA/WcbLl+Zx+cIsJoo24l4TviAjH17Rk4503AKmGvPY2ezixrXb6O4wAmKhUrRx9colTNTL6AcBLKeIraaPmw+WEZcnkJbr+PjBMpaaAaaev4Kf/+4PUWjMAl4BfsIaHKF0kqL/EIEpAMLJpezYYQ7IcEIq2hUrQmbvcIbkRxftUQrP6ATKQvJDg3AvT1NPnEFJ+2GYXhl7CnzI9Xd5F1TILAMgacI6HwxnRCK5W3RtNOoVTE+URcKYFCxReaGZxY2Vg00gpo3SYR7KEHSolmnTc+A93IN8Bz5w9fcMgGQePWXnGlIjhMYxjUfxT9ukMTB5XXkSSXWkUdhnQlLBwRaAe50urm/s4P9n7816LEuzLKF15nMnm0efwj3mMTOrMrOEgBb9gvgJPCMkxEtXF80jSIgqhMQP4I2HBvGAkPgXCNHdVGZUzO4ePpq7mbnNdsczH7T2/r57r5mb2fVwy8gsmjTJwsLN7nDud75hr73XWvvLbXJOHSQN9gFpSpPJjNlG0ZJYPuDk8Lf2wvpzEh4LLBKetqlaGVqNcLSnLOYuPADMx75sI5q1Qc36O4Hx+YNp+t9XbpBSjzQBkAGykpS3fWVMxckCay3Ha9lUrovZCyOfmTiknQUh4/NLJuFUBmQ8KSez/vwMmQBzm6UzP62+gjPA6LNsVW08980U5LzhuhU3Oc4nLWFonYOViWwgnV9Dz0XkOvC4zgturApCpPrBA5abNKslfgDWLDjnEPh6fErF82xDJavJ4iyd6DwMsJPH/tsBQGYderMO6FnP/7n/Pisbf1HWWeaYrYDYare5z7qXmk6/BlhIM0EiVbNncf5JNY4BlqdA2F7HrAqIBcXjcZlBMZo1/rMAyKz9x9qUn3+fi4DdRfdy5utfcwLMev1Z43PNt59JkbOvf9l1zAIVs65/FgXLUm+lUDtV3TeH8jT76oJavyZfWP0gC4F7XVTk6GQjLCcDLOcJPttcw3t3buLRzja+evlSAEg6t4qu35IKiDobWWK2Ihy7k0plXdaSCW6lajgBIDx/fXFauu5duvz5f+r58/N9MnNSGgAiRyopIa5Lex4EeYq54RAb/T7iR4/Q+fEh1o/28ZvljqFgJfDLfCYAmUSC9iZOCZdtXzeh0TpwbZJGdM8ugtDD8fERdndeYJT0sLG+gs2NFTLuURSZ6IjZpYE6Yt8PxQUrKWocnQ7x9OUeHm29wiCjk1SsFCyN1NU0RLlecP6T/+l/qRuBj7koQNY7xeGLZwJAoqpA2T/F8GgfSPtYbAb4+N4NfP7BHawttIBsgEHvGFk6RBj6sr+zwdzS4gb6pym+/YeHGJ0maLAC0vDx2Sf3MDffxChJ4EcNHBwO8NX9R8iCGDc//BRbhz189/wVnPk1/Po/+A+x9u5HcGmRWFbI2L+Cg8TAm80CBYCYRlFGkG038vHGa/O75hAaZ4en+LxcvFpIMoHVVLZh/DsTzFsKx/SEnNQLNPw5R48fN+27HIDUqKTRICsgWgmJAxcLnQYWO020YwrLaoSMtQzHmc23mCmWSzWxu80AT8ob02mTs1c82Uo0mJeNz2RdNM88FZDa0is7rUK7nWcUTplvBpSUkxcEFmwG5gLPyhJfbe/gUXeIp4MEh/CRxm1kQQNJrb1IxsDRZPN14MxnsoHyuZUvbl0XAZBKwZgNSq7aMCRjdW5oZun9Zm2AloLyJlnb89cm2QfXzCIT1Ns+N/p6CjQsAJGf8uspAGLl1VJ6nYyhne82oLLgTigp07TiMS1vMjC2gqE/LUXPrBFRytk7xiqFddWY1pqYpcAKTUFzB12zMr143tGyj5mzqkDDzeHmI7EkDOsKAcFHkSOsawQMGDkubHhZVsh5LVFM+R5yZvyaTdEesSGmgGPRlZgdXSiG3OzMRmfmmAU/fwYgP+/R+qavzvs7a43JNLwg0FdL8enwyAB0Tf+Y6pchEZp9xbr46TwwraGkcmJqgkxqjamfEweucUXxvM7suhqHy7bqNx3AC2zKZ4G66ZeeNfazAuxZlznr9Wc9/4/1/rMAyNt+jquep9oAW4ueRPlWk2aVkONzXVHKGcaGApAaBQGIUyEsc7STEVaTIVbyFF9sEICwArKNr7Ze4FkOpAsrOPGbyL0QlOcJAB/3t9HmyWOquKV+TSdVre50DECuO4lnzYJ/W/+urBM544WIo+0dCEDCMkOHQvReD40nj9F++BCrB6/w2+UOfnVjBW2kCEqhn+i5PxUDjRPuGhVpBHvB362TKzUgYt9r4muVMDApU+LVqx0cHe8DdY4bG6tYXZmXeVayfx4ZCdRkk6ovza4DZAVw0k/whADk+S56aXUhABH9OKvU/9n//L/VLInw8O8f7mF/6ymcZIiFKEBUl0hPDzE43oNfjISCRT3I+3fW0YlcZKMusrQvFyRU7tqVCsiwV+Dr3z9A1s8ReR6asYcvvngfC/Mt9AZ9hAQgBz387uvvpXfEF3/176KK2/jyx+fYGZRYvvshPv2rfx9Lt97BIK+l0R2RFrPudG7SrD+DME9U/nJkGOGqbCTWrtZkaJWqIymvMzQV3hPrgGJvlUyGKT2FFYFN/24qRB97xJ/nQgq5Q3QS1jFlkpkWHylT4qwr9YsmdcCnlWTgig6k0wjRCDzRgdBekhlighFmhoU1L2es2Y0kIrQVkOnNYPpwtldtKSOTw3qSeZmyvBzTDDSoKz1XAr3UcaSbOr0PmIlmdnEEYACgD+AHWu8+38J2VuHI8TCK2kiDBjI3QC60MbUSVsCm2XxZIONBPctrUIBklpFhWxmzOXmOJwvw9Q3q/IFyEfiYXpiXbXGzDsBZh/1VGTAGTwRz/Gm1GypKtDpteyqYvjQm2yt3XYTcOr8kgyXz3s4BA+embJvlMDNz5gwAMRvUeYA9vv10QrPAx9ylSczD7JjY0Mlctw5sVq9hT0rxCBe0xSqeOmbw32zE1HJS1KMenIyiuhptB2i6bB7noxUGiCLyR31001SaXWauj9MkRS/L4bRayMIAqTiNKL9fKFpm4+VKJlgXWs4YdE1oWBL8mqadZ+7/GBi/PiteDyjsevrTHJJvGxhd52qn5/ys9TFL5Dzr+fY6pz+nfY7cvaktUGagVBX1WWcIpWZ9qH+gtRM3jzIAxIKhqwCI7BlTIOT/ixoQ+xneZA7Muj+zNEDXnZ/Xff6s658eg1nVjunH2uuatf9f9f42maRZQMOgmKr8WyrNOIycOhonxzPb3kn/Z7huhbBQALKWjLCSZfjl5jrev72Jxzu7+IetLTwraqTzKzjhmewFY9OQaQCiVGjD0uAxM947jfGLASCylozD0pvMpbd5zKz5Nes1Z+0/s57/8/59YjaglHqCSA8UobMC0h4NsTEcIH5MAPIAy3s7+O1SB395cxVzTiYakNpoQOyRpWfa5GsMZscARJPM46hLOgkaC2CelyErGS6GyRDd3gmePHkk9h1znSY21pawON+UeN+Rjuue2AjX4oDly0/2eTsdpFIB+ZEAJClRX1ABIQARavR//r/+H3Vd5Ej7pzjeeYnj3W0EZYaVVgtzIW2Khjjd20bWO8R85OLu5iK++PAebm+swK0TVPkART6Ug5xIamVpA6N+iW9+/xBlCvi1I7qGX/7yQywttXF6eiLC9eOjPn731bfoZgU++/VfYf3e+7j/Yg/fPN/FflLj1//0P8I7n/0KZUC5DbUg6mBi/dpFryMUIH4SHihm0E3/CwniTCAn8FJQC7nBZvBNUFXRO948Vw6WKQDC/5fKy4TEdTZOsYtUyv8TCpYNSS4CICqQNW4A4jRBcXcpnc+pxYlDD5HvImYfELcWK9448MAqlYh3tPe60FO0bDcJOu0VWArT5LrtdjWdITTb2jnOqU5kzaTzcM1JgaHjEPU4FCQ5NYZ1hYTgVLIvvvRsORgOsTdK8MOrPTw+PsGImo8wRh53kBn3q0LE5eT6qzJDuIdS9rN9RnRpyH5s3WfMjZX7bS3cLtHdjDfqqYzpOFiZWpVnDrUZjQ5nHWAXHZDTz7lqA2SwzDGkP7htHEmjAelIrwwraU5ksxg2sFfND2+TLSlMBPnyGFM94XVwk9D7acHM2QqIqVuYwb0o4JZiqdwjO1QCSEyIZzUsQje8oJrCX9HKlA3vkdOe0JE9gXOAG2hcDOGmA4RVgcUoxGocYZ4V2TAQANKIYjh+gF6S4TTL0SuB7eMTvDrpoohjFO0WEnrac/NzFCSXVuDODZW9fUQTICkLQ/8yfl1ms34dwI43idcG5KcCkOsGUNc9AP+Q73/RWnib9fE2n+l8wKfva+/nVILCCGrFUMPuI3IOaKLCNuWa7JqqETqzZi+ogFwm9p71+WcFQLMoWLMCsMuu600D5Fn3Ytbnm3V9151/133+rOu/6PPPAhVXjdn5650NQMw0NmeupYnbTdcWPcZJOEOXYmxhbaJ5CuQEIKyAGACynqRYJQDZ2MAHt9fweHsPX73YwrO8wmh+ESdBLC5YpFjLWcJqsywKXRn8r/bB0fPC2p3bJJMmnKZjj1kz6e3+Pmt+zXrVWetv1vN/3r+beGycE9bECNkuFoBsJiM0nj5B88F9LO6+xG8WWvjNzTUseAWCIkfNBOw05LB9laboOHKX5MC2tv02HjTtILwAeVVKHxI/CuEELvYO9/Hi5RYePvweK8vzuH1zHesri+g0AwQuk4i6/xalpMWlAsI4Ji2A7jATBywCkNNhLhoQVkcmFCzqlQwA+U//5f9eF2mC3tEBDl6+QHd/V6ohK+0mFlsxwrqQCkjeP0EDGW4st/H5B3fx3u0N+E4G30mRsHs6G9IVFVYW15AMKnz75Y9weHFFhUbk41e/+ghLix2cnByJYOX4qIcvv/oOiBrYuPsubn/4EfYHGe6/3MeXT17is3/nn+Lmx79EZ/MuRk6I1NHGOTlqZFWBip7v1IMUpsmKtQhlcCTCc820K/jQbo0MRCYUFOOoRA6wBLca1Mlzpugv7BFiMwLTeXqJycYAZCqDYUuVl1RAzgAQ4bkLox2B6yCOfBmr2Hfhu8zesuJRoMlALAwQsMwqXScnZVJLRZvGvBMtxfTyma582N9bV6npMp11T1DsnFP/4TgCPvpViZM8xWmWoFdk0qslc3x0ixK7p11sd/vY6vXRdTz4y2tIgxhDJ0DG4LDSzDOz3z6D4qpCTmetkE4cqk2wKN4CkGnag8FF5sIntKVpa1gFj2e/Jtn7i2kckjG4oIJiX2XWAcgN7vwh86aHHjP2rFCSYmRBJTU+FGKL7oci/aKQuazbh87V8U+p20rrobGrj7hLGZcfCbk97WGjc9i6iunriYf8lAB3HJ6Px4MuaK7YVts9zoIP+1MqjybzbIHKpOyrZgtinEDqHQFIWSF0PAQsNVcFOk6JIE/Q8TxszLWx0W5i3vfQ5nqgwJ1UrKghILdfVugWNZ7uHeDlwSHSKEK/EWFIT3tufo6rvWiMwxFHJvR0romJg35qY4uoYyF85wvv/8Ug5A8NQK6Yem929p1xNXn9KT/HAfym81tG+5oaicsAvgUgou8we+64FxJvucHbKrDUeTw2KRDcbhyyzmlA5AyYAiDTI6ryq+n84uxbNOvxswDIzLE+l0C5KAA+/7vpf88K8GZe/4z5d93nzxrhWePzNvN/+jVnvf7567tqrF/7LJLUURKWPbOn+xrx8bbCNqkw674kx0YNCEmb/Yo9JptUA9JOEqwJAMkNAFnF4+0DfPXiOZ7nBZL5BXT9EJkfoGSfLwNARCMl2kJdK7JexAXLMBZsTZEVb0mAKYXs2nvYFTf5554/s15/1vy73t+nAIgRCzNh6PPMKzM0hwPcKjJETx6jcf8HLO68wG/mFYAsGgDCXgZnAMh4PU7imklcNbGk102TgvNKCgLUcaTUG8cRSIna2t7Cw0cPsPX8Cd65cwPv37uNlaUOmqEniXG3KmXuOE5DHWmFguUhySt0RwWebR/gx2c7OCEA8RuA9JyhiZSCWQEg1ID8x//jv6yH/R5ODw4wogNWpuIWNnRCOsJ8I8JCwwfSAdLTfSw2XHxwewMf3ruFG2tz8OsRqmKA05N9hH6AtcU1dI+GePJwB9mwRJkrAPn8iw+xvNTBcNBH4Ac42DvC7//hWwlOP/vLX2N+dR1V3MLjvSP86/uP4S5s4s7nv0Xn1vtYuP0+erWH07zAqCrRyxOJzqqyRCdowaspclWBi1YxNHtMCzHlMyr44I1goMcVy8CuKhncaQNCWewGoNB6VnqMiIjd2M8aPr6CGt0wJAiTiaPYTh2BNHtPTp0VbJ3XgMiilkw3qxnqfsVL6LSbWOi00IgCVHmKMhtJhYQVkFYjEhoWkady260V5MQ1iddhRb7C/Z9y6eDhqcGmbmB6jhrgYR9nKGoi9hfqvAa2DOhGdYXTPMXeoIuXx0fYOT7E8YhApJYKFYPDk6LCiE2+Wh0UjSaGpF1x4oUxRnkpNLooiuV18yxXQbEfKLWOF2SDAhME8DOURSmgcJLNNJ9LUArBmOaI5F6YqhZfyx48Fx0g05vOdAB+EeiYdQBNW+D99M1IN3sG+FzQtA6lLwmXqkN7sSJHYChEdk5x05eqhtGzFLyntKolnYv32POlM31WO0g4v/3QGAYo/c2Ojbhu0VmO72V+z61M14rJeskacqUPjDrOAaW40Wm/BGZMXAb/XEu8F7Ttk7XELpWFlmmrCrHHakclAvOImT729chzxAAWfB8rrQYWohArjRgbraY4ufhZJhUQNsLkVRJgZF6IQe1gfzDEzvEpdocjvEKFQRDIYZoHARLPR0LAbLQjopfiejEARAtrKlGXYHPsmmXv3vRx+joIuQ4AeS04NG951Ryza9g+5vxrSANVs37sGtA90IDNGQHzrHh61vyf9fczAbylW0696Yz49colJdxnq4MzQRETU7rvKvWVLnKaAbS0EvPT8F44n6cbv42THpe889S2+UbL/coA5w1ctGaN70+9ntcD5nONRC/4VBdVBOzvZl3fmwzSZVUDSQ69AYC1j7nsda66hlmv/ybXf9VjZo0PTTwUBBoHRNP/SPYmSR7V2vOoLlGy74P8jqYwpGx70oiZa6ikBncKgKwmGZbTDL/Y3MR7t9bwbPcA37x4jmdJgmJhEf0gxIj7ICuDPm1AtCms0IFpx0o3RkOXZQVbD2B1azRdioWqU9A854JEw2X71etjdTV8mQWQzyeFf+r9+rnv/9XXo6UlOX8lKaJzQJKPZYZWMsTacIC5nZcIvvsWi9sv8Ou5Bn6zuYq12IGTjMZ6yvHpNTaIsX41mtzV+6EcinFcWLsCQHi//TjCIEtQsTl0VeC7B99h6+Vz9HrHuHvnBpbmm9hYWcCN1SU41C0TrHgh8syFHzRMf68AWQkc9xO8fHWC+09eopeWqNxIAAiF4lrhM9pMru9/8l//D3WRpchHQ1RpAr8q4BY5ilEfxaCPThRgfaGNCDny7iGCcoQbyx28e3sDt9cXsNB20QwrDAcnclHzzTn0jod48ewARVIjHWVoNiJ88YVWQEYEIK6P/VcEIN+gCiJ8/MtfYeXGDZRBiO3THr58vIX9zEe0fhftO5+gfet9nCDAcVGK1mBI66VIA6Oo9BFwIXoKQhgAEXjIT1oEB4H8DKih4N/F7lMb4WmDv1IyzRwY6YhOypFYC7EDeIUwCMYlSA3U9DCToJj/ZsAnwZza1Y0zLlqCQcYKiklh21KYteFlwBlIDxCG+DWacYhWIxYaFsFJXbLCBAQehJYVSGXE6icUTAQhHchsz4wJ919IN9JkZiL61kk6yXqrRakBbaZyJAGqaQpYkbNPzQ21H4BUPQhAXhwxA72Pw/4Ap0mBzAmQMkD0AyRBjDSMMKQ1r2RmfFRBKCJi1nrCuCWluiwvskWJnAAAIABJREFUUHkBRtzEbMbRBMLjkqEBdmNXKLNJC1g0mh5rtWqBnxVo243l/EZ4Pn95pgIwKxq7YDeZ0N1+6tanC7HOM0R0vuC8KjLUyRBeniGoS0Qg7u/JHA4DZhkUbIr4lhUkBtN0nwgjaazGHisZaYOej8z1RKid8bL8QOz9JFt1vq+CdE3VbJoN1K0HPCsXYpdXlvA9T9YRQfsEgNRwg0gqWRxH019Q2y7xgESFIhkJqGKDOJ99g/h+eS6VicVmC+vteax1OpgLfHQ8F4uhj5j9PUYjGZMsYzcgVz5TyUxNGGNQ1jgcjLCXJng2GmE3S3FalMgbTWRxAyN+bl4k9wSx/LO2f5prlDFUPp9s/JM5MUVVHN/OsyDk7IF10ePPzoOrDrjxs69Iqp9JIkzNTzmYCRRNdt/Of6nqWEA/RUG6bHbOmvKzDuhZAcJr6+/cG9q1/dNXjwEVzMKJGF0Bx8SlZ2LYIAGSsQu1e4vtv8A+U2dI05Ni36WX9FNqILMy8LOyx7PG96yv/08cRdlvrwYg0wB4OtC3YHfWO84KwC+bX7Oe9zqQ+il3ZdZV/xH/buh/omSl3o57kwnyOXfSLIMf+tILjUkeadJKuntdIWS2nBoA08+G6reQiZvRCKtZgdWywqcbm3jvzhqebO/h66dPsJ2lqOYXkAShnM10peT5wARWwclIO9UgRFE5SFPafaiDoVAYxSJe6b6iPbQUdxPUTo/aTwMgl6+Cq+eB6dN2jds1a3+7xku/wVMn3DZXGxPJOIvhUJmhMRpgIx2hYwDIwsst/Lod4zc3VrEeOXDTRO7JdAwyHvcxQfWMzZaCRSMZUM0JO82xnxJjhQq5Bzx9+Rx//9XvkOQJ5joNLC92EAc1bqwu4vb6KnzqlWka44VIUwe+3xD9CkFGWtY46aV4uX+K+49foDsGIKGA2tcAyOf/7L9iJzTJVPJSbPY17XeR9bto+C5urixiIfKQ9w6R9w/R8ircWlvEnY1FvHtrGYudAEXWQz7qoxVEGPVS7Lw4xqCboshLtJtNfP75h1hc6CAdDgS57+0c4B++/h511MT7n3yKG3duIqlrnOQ5nhye4putAxzUDSy89xeIb32AXtjGQQX0HCD1HdQRu5yXiEuWrNypQ1f7B3ChaiM9gg8PETUUriuc8MD1EIUhYtdBy4F8RtKCpIphXFAk8BJQodUKEQebRmk26yTZ6DAUnYhw9a3I3WTsGfBZKoAuVis+N0ERb6LL52lHZ4ILei9HoY/QV54crUqlUkJKFhsTMstsqGWcbK1Oy3x2Xr1uELZCI0EJs9Sm8Z/WiFgl0YBRD2Z2wLTVHBXrWktXHm60UWWGBNyURGxe4Tgd4mjYRz/J8CMn2ShDN81BJVDKTHQYiji4CAMMWUXhz7JCPy+Quz5Kl1n6AE7cwAAaJNuDVoIn2+Wd2V1yC8ddwdUlQpvXGbocbVunzp7pQ3KaMnEmi3dmazi7+Z3fkGZtULMykFdtoOzxEhYpQvZ6oZ1vOpKsBh0wKMSmNTb76LQbEZpxPK46ZNRspRlGBQPxTNxMqI/igcIqQBFGyDwPoxoYMuCnkJvVJt4Le9+NhTVB/BiAkAPK8q+pGPjsOi4NMHnYKfBl3w7NYJD/yaaS3Fi08sH1JU3/ylySEQT3IWq0AldonXWaoBwOJNkR+x6WOvPYmF/FcrODFvVPqDDnu2jQhlA8zitNCtScIxTse6jjJuqogaSscVyWeDrs49HRMbb7fSRxA3lnDiPfFwDCapDQMa2nvdF3CXXA0iwl/tQqmn5dDUIm8+FcpeSS4+aqrKzAoQuc2S56KVvVsEBD7IlLrg+t1vJreg3ZwNdSkKZf82IQdfEHmDX/ZwbIUy87/VqT/3/7wFH0RQY4CzXRUFNkz7X/PpcRtBpAqQibCOp8+PNTruinPPaiEb4uALnW+084k5cGS9MAWM6LM9Urm1l9g1jriodctkbeFIRcpwJyvSuf/eyr1o+eHcZghHuQJImUQSHUKznYatlby5LJUWVKaFNmWpf7yIeJJIfI2w/ZB4QUrDTDSl5ipQbeW13Be+9s4v7TLXz54wPspgnQamPIHGsUiQkKgkDO48rz4cYNuFEDaQkMR6k0lxOiKoGq2FibXiCy4dQSLItO5IJMxptUsMYaxEuGchYAuW4FZPYd/Pkeoe0FjJKN6K/Sxs9MOntFikYyxAbpyVMA5C9bEX69voyN2IWXJSJal3U5dZlkVOi/LYVa/yjJFymI1HJ2EDR4bmhYLhUQ+hjVOf7v3/8/+PqHb7G0uoSV1QUEbgWnTHBnfQX3bm7IWS7tIchwyZj0jyUpSrYFNSAng2wMQE5GuamAhFJpUbOdqQrIF//8v6k1wFYKSODU4sOfjwbIqcD3gBvLi1iIPRT9Y6Qne3DzAVY6DdxY6eAvPn0Xq4sRUA6QDU5FLF2MCrx8vo+9nSM0ohZarSY++uhdoRfltOF1POxScP7tfTiNDt7/+GPcunsTJ8M+Uhfo1h5+/2QXj04LeJsfIbj9EbLFTRy6AY4dIAk9FIEeuBaA6MFsSoSyQDWwkAZVvKGOVj74/1ywDJYix8GcBHoUfUeIgxBxFKEZRQgNL59UERHO8vXGbloT20ahwOibm0qJyUiwyZpw9CcaE4EI5tC0fUCcMhVhOReivU4CkDgKpOLBb34GbjxSvfH4rZQlTfISfGn2RA8LvRa1dSOI4d9N5WYqSLHvJx3WTRStIEqNTIW4INVWs+lQ3Osxqw4kUBF6VtbY2z/BwXEXe8en6GY5coKVOEbQacHvtNBjxiUK0StLbJM20+2jX9RCy6qZsWawbDO10htEO2QzcGJJmBUeUn0k2OW1TG2EVoCpC8tY05qFaJ07pjOQY67/FO/jsgzwrMDLrvfXVSdnN6yrNlBmEZpVDjcZAGmCqC4w57lYinwsN0OtClAXJOYEgdxXVhtIeUqSBAM6jY1qnKYFTkaJgL08ilDGDQGCQ0DoSNTZCN1NAMhZ2h2rXAK66eVd8bsSC1xP7HDZabUQQNIMfAEhZZ6Z+cgeJDWKkhoYhbZymLLiV7F3TS1aptuba1jptNCOfFTJCEm/h2zYF5DS8COEdYTI8eU9IlRoUvvhABEvmw56DS3vDrIc/TSXSogbt+CEIYauh4O6wqOjIzE+OGE/mnYbaaOBhIJ0OmMVpjJpS8+m+qF9bNj40M6iiwDFeTrW9EGrJe3rfI2fPY2gZwRqNiCUqquxtOZ+plvQVEXzXJO0i4I0fa2z1tvX+Txv8tzXg803edbFjxEAYvRwNpaWtpKW2iSszsk90urHRGumh8RsCtJVVzgLAMwKoq83g64ZftnEzhvcgulg8jwoeYOnz3yInRfnqV2zxu/8vL7sdWZewJ/oAWRmSKNVMTEkDYpmgaRYaUzAhKTUPGTfZdaZhh7qmskkTkjqVJFJs2ZkKYLREM00xVJeYqEGvnjvXbx37x38uPUUPzx/hlNWsFklzks4QSjaTtLahzxXSJcmRZpnsx+JwUzl+sgr+oewZSEr7j4DEQFLXDk+bdbfgCp3+fBeZx/VKO86X7Pm13Vee9ZzBYCIeyzZD4zBFYCwDkYKVpwOsZaNMP9qRyhY8y+e4y+aIX6zvowbsQcvNxUQs4lMRmLiGCMVEqMBsD2MBOASgGh3X6Fo04wpRYXtk338/Tf/gP3TI9x85yYasY8iG8ItU7x3axPv3lgXm3w3JzuHCT5aOUcmUR0iKx0Rnm/vn+KHx1s4HloAEqnNr4oXVMTOefPLv/k7iVYZOGjW0ghM0gTFcIBOI8Iye1Kw++HgBGX/CE7ax1zkYLkd4S8/ew+31+fQjEsUo1N4VYF8mGL35SH2Xx1jfm5Jgoi7d2+JjqFiSRE+drf28N13D+E15/Dx55/h9t1NHHYPkTNYnlvAdzsn+P5ghK2iBefmR/DufIyTRgd7qND3mWkngqNbgDbDGR9sJrWlGgjjJERKlaGaMCC33Zsl2MozqYSEvi8BD+kurShC5PkiBm6yUsLfu578Xbo1E0gw+CdFJhmp1Se7PDNjL57InEJKE5JmVybAkAoLkSIDewG/3FgSzWpM+l/D58YS8NsX8CDgQzj4+qoCogzfnoBEaCYGgFBfwW+5HgqARc9ixsdoQBiU+74vDWUocpf9ROhapIOZLtSGl0iwKMUgbowMQAWI8KdcCdKiRLc/Qm+UKpWKGxSvLQ7hRoE0kqx8H33UQq97sn+E3d4QJ0mO46wQygw3wfE2JP0+tLkNA2Y/jpFL93RyVakX4YbIwJfcbQ4MZ+xZAGLBB0eV93uM/sfJ7amg5IL963yW76rNU59+eRhxFZDR+ZfCTYeivWo5NVYbIW4udHBvdRGb7TaagFCxCFJLUePopkt3slFeYVD6OOwn2Dk+FneoA1rU1kDGyhwbeVIfwuwWy/syRxS8qjcDXc4KmSMUhfN6+F4R53GewUtTAUZ0pFqbn8N8s6nGCGJvq8/v9obIsgKj4RDJcIh0OJRkRisK0IpDfPzBu7i5vorFtidNK+m4x4pfniUoSRjNPGTDTKhovq2SsLRclrK+lpeXpeJFM4RBmkmJV2gCBKZBgFEY41Wa4kn3FFvDEY6CAHmrjRGbInHekEbIdWcOKvaTkcaFrwEQe5cvq4SoYPBsBeR64eP4nYye67J5d6Z6Nw20ZY2zMmqTD5OMtBwypqHURZWHSaB2NQCZdUC/MVC/BOnLXnWNL4WR+hoCLWRBTtIC4yS//I/NDNr3tIv/7YOYWc+cNX6zPv2s8Z31/lcO7RsAkPNUq+mEzptluN/s5l4092eNnX3li8D1eSDzZlfxx38Uz3FZq7TSNc01xbGcLAUmhSVm0IwztXSsiKPIUGWpVJcbNFxgko/7Z5GjSRp8VWO5BuYcB+/fvoW7d+9g5+QQB/1TYR/ErZZoc3meUtu51z3Ffq8vGltSWWn0UQQx/Pa8aHTZv4tmKaT08iyvSQUmvZXxV8Eq+aQydh4Azh7RPy0AmXV9bzoHZ73ORX+n9ozUUWGdsBJvKFg8Wy0AWcmGmN/bnQCQRoDfrC3jVsMXobrd0/Q6bT8QA8yMVlnbu6lsQHZBASAaJ4rJjMO+WsDuyQG+/vE+tg520VzsYH5pXqyd86QvZlQf3buDO6vLcLNUKdWMBCofrhNKQ2THD5FXrojQt/dP8MPjFzgapCgdMjBiYUpok0ttJSHX/sVfKwCBEYxKx+2yQEGxUjLCYruFxVaECGxMeAwn6cIvR2i6FTpBjfdureLDu+u4ud4Gij7S/gmGpz30uwlGgwwL88vierW+tixOTyhKBAiw82wX3//wCG7cxhd/8Qvcur2Kk/4RcrdGuLSM5+wl8mqA3++lGC3fRfD+LzFcXMUrx8GpDwzcQtL6YeFRgz/RXlhuohlwwQbs5k0hraFkCQAhvYoLXLpJqk2nZIGpG/E8MO9AOkorCNBgTwJWRlgh8X2hcwmty3HQoL7ElLTyNEWZM6B3RSwmt91UK+T/CXgp7JLgXsXk0qNAsrPGlszcGFY5WNkomSEnnUzEaqWUYaV6YaohzSg0AERvrQAQBmmCGnTa87ma5yUYYsXVl/4KFLdHfqV0L7Fr1Sy2OjLpoqj4eUwJVppABroBGQNYqYawekjOKLsK813kbSWjow4bBTn81JAA2KuA3X6Gp68O8eOrfWwPBhhBAQU/iBv4Qvli3xHyUmlVK8uMgDBuwo0iEbOrO5e6HvFxusT0fae7GYtA11SFLhKYzqqAXL0BjY1xL91/rgogpNt3mklJkz13oiJFs8yx0Yrw4eYa3l9ZEFpkQ8h1FUq598R3VFcASVZKIM7xOcmArcMj3H+5jedHJ+jzsGg0kXrqHke9jWStOI7snyO9dSqkvL+eZtIoFI95qLECQhAwGqEe9LHWaeGd9XVsLi2KI1tEGiPtq4sSSZrL+srTXADIaDBANhpKIoO20ndubWJzbQXzBCDEDqxsyJyAVHK82kcyKBSYlCXSQR+Dbhejfl9ATbPZRMiEQINWfhRj6r0nmCq9AEXUQM/z8GI0wsOTE7wsKwwbDXFgG3DNU1BpLS4tBUuAtGpBnNI6vNhbeL4SMgVI3gKAjDm5F000o9HivD9fwZued9NBoNV3yOMNVZEAxLqx2cdOA5Dzgdr0v/+YFZCLaRpvc3RP3SurQjdr3xLqbGZ0cjeNW895yzNrUf2Wl3EtAHDtGto1879vAEAsxc6CDTtPr5zXbzGW161cnAch/1gAyKwA1qUA1YAPqYIIXZq7vSZNURSyX7JHklSHUSHr95APhnJmBMUIndDH8lwHG/PzWG80sOg4Uv1ooUYc+FhZX8RJMkIuka6PRhCC0lNthAscJjkORyMcZzm2Tnt4vHeIvVGKhI0K23PqLMi9lpoR6QfGzhAaX0S1PwYgF6/vWRD7zwBEYjQCEJ5FTAQyuV1liNlMMhtijs6033+H+a1n+FXkSwXkdjNAVGZnK9gSvxnLfTGUMYZJtgmr/E4XJ89/SeD7PFNrHA96ePD8Kb5+9AOKwMXm3dtwAiYqM6SjntDBP3rnNm4uzktykkn7iPa9GeMtyhBUD1rUHrojUwF5soWDboLKjQEvguMQrJgKiEk5O5/9s7+VyxMen6AaIXqjTFMBIHONGCtzLTScEnn/CBixS3oqgKTp5Fhph/j43Q28f3cFjaDAqHuAYbcLgjMXAebml2Ug2q2GgBz2AggRYPvpLh7cf4ygPYcvfvULrK22MUi7KL0K0fIKjhHjy50+/s3uCDvhMtx3f4F07SYOwgCnoYdunYnINK5oRGeyumO1vw6yID4GKzaFLzQp1YjowUEHACnaq0VvqfanoYAKBuCl0NEIQJp+oFQYz0fEakngo+16uNFoioUoA/w8zVBkZKubigMnEisCNjgm4mT1w2pKRDBqqROGNiaByiTosfQp/UQlKjafsZUMImVmpIViZnngpj+IcediqU0AkYnO+fJBECCOY+nP0gohPUcISmyDQAIQgiS9VgVLYncpzd5U6MlJyw2tirUrveQW7WOpZxE3JbWQzXlfwhipG0izQgKR7VPg4e4Bvt3ZxkmaYJQmYHY6brcQtVuow0BQeZ+9H7JMtAwUXNdBqICD4vgwQt81fH/b0+EcCFHaxVlQcjZomK6G/NRwQv2Urvq6CoCILW4BxK6HhlPDT4dw+ydolxneWZzD3ZVFrDRjLDZjtEPN4fNqeX/E+70C0iyXShM71L886eP7Fy/xeO8AXZ4PjZYAEI69VEB4nww5noEF6VjUUsj8YAU0yxCLrqqEn6ZwqNdKRlhuxri5tIjVuY70pSEAIbjgjGOfDgbAdMDj2irzHNlohIrURdRYXlrA/FwbUcRqXg2PlEJpXU9tEm26XZrAKUgkIBqNUOQZ+t0e9vf2MKIYPYrQmZ9DuzMHgmB+ZnHeIvj0Y4yCELtlgYenXTxOEpy4vrix0TmLWRfNDGlWiHNMgK0sCAKQicf92ftoD8Y/LACZDpT4yqQavgkAkT3kHM1Qq5x6//g3Gyy+9rgrZ+jVAcKsDPysAGtWLDpLBH3V8yWDqK1ex0JMXe92f7f1SVMhMeBDqyL6O9sXZNZ1Xvb3WTvGzPGb8cazxnfW+8+69bNcyM5rfH6uCsj565z1uc8//rJx/qmv87bz4G2epy5tpuJPmjHPMGq6mOgTJ8FSaLANx0XMBBWTRWSm9Pti5jEfeLg118C60OFXcHOhiSU2cS2BZsbKOWOdGkHs4rTI4PuhuGlF1OyJyWIJp+Fh5ECaCZ9UwItegkf7R3h0cIRXoxRZEEs1PSNdy2fTVwcpAYg0v3UR0IGU6+383mQGZPb4//8bgJRmHxIAQgoWpgBIym72I8zt7SL84Tt0nj/Fr0JPKiAEII2KTSmoXrfAw/R2HveG47knVJWpM1D/X3W1SvEbJCM8ePYED7aeYrd3jObiPNbu3EBWZkjSPsp0iHbo46M7t7E535H+I6zEUXtdFTzPAwEgrIAQQRCA7Bx08cOTLeyfjs4AEMEawh7S++58/jf/nUasPAhF+KlAhNqHMkmlE/fmyqJQsNgVnRSskADEKRAjx0IEvHdrGR/cW8PSXIAq6YpzD8mMvhticXEFZVFJ0FukmURNhAwvn27j4YMn6Kys4bPPP8V8J0ReDKVpQLyygqy5iC+3T/CvXnTxOI9R3/kU2cYdHLbaOG1EOGAOlUg+ZcZeOESTPYDiGgEZSrcauzcw6KK9sMnyi7uc6aNghebkuQekKHEcKNAtCqmGUBMSMPtMzRb1I0GAtuPiVhRjtdFEu9EUEFMby9Kx3a+hfqnzFceZol4jahf9hasuWsKjVBctcTsScZpxvTCAQzGGckOtjapa85rgxEwqcecybi7MUksFxFRY+JoBqzhSAXHRChhEeoiiULQlvO4xzayEUHNUgG/eg3wtobA4KNwap8UIHp3GpBynn00AHMEd6T2ei4z8UtcT7ccpXYdjNpcEtrsZHu0f4HDQx2m3K9WiucUFdBYX4MaRCImpbdg77WL35BS9PEdSAQVpcFEENFvohxFSZoxkDK3RnLq76KFkqiOmHGnCzvFcmbbgtL+cFTRMTTRD9jgfxM3K+thXoJU055aHhguEFHgPuvCSAZYCD2utBuZDHzeWFrC2uIBYezbK/eYXAQi/RkWFk9EI20cneHZwiFf9IdIggNvqoIpiIIikgsSKR047ZNrgisEAIa2x101SlEM6cOUICbyTBPVggCbd2VxgIY7kGpFlAtKlLw11VWY9WA2VusxpFZFAfXGuI3omUgqDgII1B0WRCfBuNtrw3RgeMyOuHogUW8ZxhOFwiK2tLRweHsD1PXQ6HSwsLiKIIiRpqu5YBBhsVOoF2C9LPBkM8GN/gFespEQNVHEs1AHT7UPJOpwrYxE6QfYZF/UpMt15C14TsI5d1yeuS+MEzthBaWI+wRrgZM7ZxIRpFuk6yLNMgL/2qTCidKFkmOqabUxpgKc2cNL1P26uSvEqKYvWRtNXX3bbL+b14OhN5+fssGpWgDF7Lb19CK0UBmMtbugHFoCYI1c+wLht5nkAYrKF17PSfvsqxJvchTcZ37cfQW2TddXXdPXNBpnT1Yrz13e+r8ll998Woi6icU1XL2bNn+nnn3/sRa99XaBz9vkTqt/5pJb993isxofLWZsL7m3SXLnURnCWHi1JUSZxikKNcsocAQ1KkpGAkMVGhNsL8/ji9iaWwgCLrQAd0mdLIM5rzLsO2iGrzDVy9nLLEzSbHeRVjsgNEJBFkBdSPS99X0AIXUaP6DBYVHjRH+Blb4CHr/bEMWvkhRh6PoZkHdA1iyCJzeWYPJKEq6Vhna0gjytlVquh6P+K8/fsqrhs/ttH2QTG260BS8m09+T1V5Fu3a8tkFnKz9n7pkRyTo1SEuBMdttqPF2wHLhVjjgdYK1IDAD5VgDIL0IXv15dwu1mKACEzmd69bbRsCZgbNJNNLzswWYGTGNh/TvPjDAMcNLv4l9/+Ts83nmBuhGiuTSH9tI88jLDKOmhzlNJgn7yzh1sdNpiEEOdJm04XdKrKEZn3MsWDPDRS0jBUg3IfneEyokAP5K+ffwyBrGqx/vkX/xtLWJGom1SkISCVaJinwZahHouVuY6aHpA3j9GPTyFmw8ROSVafgEnOcHdG0u4tb6A2xsLuHdzBSf7O0LDaMUx1lbWkSWZ9HOgJS97dlR5ha2nW3i5/QrtxRV88umnWJlvo989Qcx+F/Pz2Bkk2EkdPB05+OEkx7bbQXbjHkYbt3DcmcNBFGLAQMcNkWU5Cga8vjZl8QSZs0s6s4OBBBwMlukRryEXhVN0l1LLSrskJGjnhDOuOfpw1XUoalOxrs08MlO84XtY9H1x+mpFMRoM7tlkTb6VxkUtCcGJgjvTk8ToNLRKY8SjIia3Hv4KQCxtahxL89DlNYqLkVrmitWuCHtMR/jpSg+rTrKINAzjx9VeJgo0W8xmew6iSN23mNmmS5h4jHM0WQURiht55ny++poSDFUuxLqN810E9sbli2C2ZrNINqupKmR1iYTCaVZNSKMRShAF7R56WYlcsvKV6lJoe0z6FfU11Cg4Lo6HCXZOutjr9nEyStHLcgzyHIMaSEgzIrWI1DBjRSu9MKQrZyHaEY+aAelnwXtLET/9qB0UHJvAdPp+sz3j3KMmG5j+YSpb/pqbkgFCYyqO1jM4FwnSCHxZaqfAy6FTSZJIqZNl96bnoRWEQgGkyQMBpDihueRbjpBWFYYi0s7QLwppyFeHIWrqJMQhJZQOpx7F6Cz3F6UE8GVRIBvlSgUUkQ/7dijw5pxl3w4K0qkNIaCkPbeb56LjKrNU+nn4eSmVQnbUlY7jYm1dwxezhQqtKBSbYVbqpDcIe4HQ2YvrpdnCXGsOga80QgaUcSNGq90UkHFycoytl1sIohDt+Q4Wl5bQaNJxQ/2wXVIEgg6qsIG+62Cr38fDkyO8GI7Q5fxqNKXbr1gTizhZPe7l0DJVUH5WuzvL3TNewnysVigUsAtRy4yTFX3TgIK2hVxXIR8nYEE/R+HXKE21kIeoa6yZOMwFqQ/cq0hlJJ/WVBs5PnwP9lNxWCnimiYtjlXZrAAYgJisVVEWSJME7TASp7hRRWOIWlzQZI1xvQZs8mn2t/G8MxVfo7tSCcbbHd9vtWT+gE+armRMIppxyuG1tToObaY/ruVJ/wGv6w/5UpdRnd6Ua38RtelMoP4H8iCwwOO1VIwZa9WcGhBv1545+2YBoD/keJ5/rYtAy5u+3wTgmySGqcILm8S8iOR5pT/VxNlq3HGc+7T0U1InQiZvJBZg89lKbdh5BsyR+tk9xoJT4mY7wnozwF0GoQvzWCE9vKZph4uYlHS2DuB+TctzOVNJty2l0zW3IAo+xe7XOlzynJS9g+6igTgI9uDgMC9wVJR4sLuLB6/2sZ+XGPgxkpDGMUxDZ4m5AAAgAElEQVQg8sxtkCGmtB/GBCLBMpntc8yAcQVa/mxpQpYldBa0yEk6RZXkPZIQ22oYTErBJm3P7GBmIl6+o03eS84cnknyfsae3fZ8N/3W5Dgw1HT9dCZ4N5/UWpjYOTMGz3beX8Lx1mEgACGrhecrXZUc1KUmwAOUiEY9rBcJFg52ET+4j9azR/jYqfCb9VXcmWsgon6YPfvGNshmXCWOZaxK0xj27XIR03F0OELGz+v74Nk1v7CAUZrihx8f4svvvsFpOsTi5irmVpdQeUBWJKiKRNoDLDVibM7P4/0bmwjyXCpwjBCrikoktY/2GG9UDkZ5je2DLr7+4REOewkq0q/4TTq0SeBJJy6O7cf/JQGINgxjgCzBsgCQDHVGpxpPAEjDq1H0T0SI7pUJGtSAsAVF3kXTK7C22MaH927i8w/fQdo/QjbowqGrT6sjnHNmOUeDRCgnFEBtPdvC9s4rzC2t4pOPP8Xa/DzYkT0IA3TTFE8PD3HqhMDiJu6fpHiauBis3kb+zoc4XljByzBEl7x1P0Ka5yik3bKLmpSSykHEXL52ZtMmbV6NyuNGoH2iKaIRMHEmQz7REdjcuYARG1zb7Kem2gUJzpUskdYiWifo4EZAylbbaEdE1MuNgQGmBGKmwkKdCXnsWS4VBp24pkkMNytuGNL0zWYXlDYw3XdUmtYwyDDuXKplVycrpWWRp5+N9S12iYnpgDS/Y1BZKqUmpDWxASBiqapaASmvSolVwY1uNPqtNhiMwFSjYvurqFMgvcoVgDDDw5ItvaYr0XYQBrJ4SNcPpQZJFcfcDcnmVqUEjSS0ZXDF1Yj9H07THPvdPvZOTnAwGOEor3CS5cj4fgFLxC4KNlaiCJvi6mZL6UeOq04Nlopj+PPjcsKbnjrnHnc+86UgZAqIjFN90wBkcjzVTqHUJHFp04oC7wkDUzAJkKZCB2RWhD/FJMIATGlfFTe0+aAJspnREpUQx8DzBJi4rIYEPjzqa0g/YratKLR3DUu/48y95YwqJVM0UdRCCaBQWh3nDPJcDkmP/T8GIwEipE2RdsXmiax88XcEMKR2RaKn4lwrtKpYlvJ5pEpJTZQ1aeA8CjyhJWR5ihED7pibFwFyKJbT3B9YISRYDYIGGo0FBK05OK0muqyqJUPsErw4DkZsUMiKibF6lmN+mvNPkwOpNuqqsl195TAyInXebmsFzUquNB0VXZEjc7gKicRrxAQg3HukClEjdSuULm2KNaFAwR7PZG7U3I8yeVo9Bp4h762IAvl4upVRt5bKGLIvSpzmCNJMGzpyHxDHY5YDC4SsvjYb4n42IGBPM1kvdAujYcM0TJa1K7Yr+nt7oL7l9P/z037mEZgFQN707aerChKw2cDoWgDk3O43ppjr/icUo/H7TAI/2eclCabnxM/5NauCcv69Z1Wcph+vAGQyBkLvlmN64rTGvYzrXOmCWhm17jiyF3DfIX+eiSju8aRIm6RPSBBS5IjSEfzBCT5ZX8ZvP3gHmzT4QI4GCnQq0rNMJZrnRFVJwkgcDfl+YrOu722sNEXDKcRF2QZc0dVJ8oIUK59VDlLcK5zWwLPjY/yw+wovBgkOCgc9v4myOYeRE6ImIKFfr1RATEzgaILDMjXseNlO70oBHitSZY6cNXGxc2dqvpwHIHLh1uHOgNoxApiAm+l7pfNg+mzW91U1qxrqKAixFQL9m4JJbcegVQPdM8UAR2f5mSk0XmdXTWpbrCD7xlXnVgIQp/JEpcC4UADIsIeNIsHiwQ7iBz+g9ewxPkKJ36yv4O58Syz8XTYFFKMjw/iwTA8yVoQJ5Eryn9dM6jLxoh+zpQLng4dBkuDLb77B/SeP4LUirN++gXiuhVGRYDjqCY3er3KstJq4sbCA9zY24GWZgFwfdNakHpV9amr47EdWe2KOs3vYxVc/PMZBd4RaAEgIuOQQqQZkDEA++i/+VkTo2jiMlATpyIcqVacF2m8ud9pTAORYAMh87GOpHaFOTtE93MFCK8RnH97Fr3/5IWKvQp0NUJLXXxRoRg004xZG/RGSIUUtGV5t7+Lg8Bjziyv4+MOPsNKZ1ywogB+fP8OPr3bhLy5j+b1P8Og0wbcHI+xFi8AHX2C0eRtbQYRjBq50+qFlq3RvMV2bKY6ivSaTmxRSWwDCgx0UoxOAaOlLtwz9soGYXRP8yckw/W+rJ5DAhFQuciv5Jgy2TB8F4fT7AZqeLxsBqyLMXNvqQkxwEseiJ2HgIZUWM5lZ3WBoIL7fvEZbFRlTzCYVEM3iagAlVQ4JTHXR0NmIgnlmpbkRCRNeBsM0TRTFWyW2qtTBBT7BHHukaGBo+6Kw26VhfRlamJAVNVyTjDXFwRo8U5hPOpGtFOlSZnZESy/M+EpTORGus+TM11IBrVgky6sqcLHNjqRHCHuHwJfAmtayJ0WGg9MuTkYZjkZ08RigT81SEEijSlZGRmziRAeoMJQAlJUUOmZRhCdaFmM1zGB4Mv4//Si8DgARPQ0zIGaDY+YjpLaCBxaDfHGM03nGuSUVBjNveR/FOYWfi/oLsUf0BLTxmxoHzvuEIIZjb761gabxnjeNyCbZJYWAVsTPjUKAhlAPNc9hDRtkXjFhQTeVokApVREFIXWaiZ6EFAJWSHyuC4IOsfmt4dECkKkzVlhEBDXpVcMVSUtJCtv5/7SZViCuzm923w88ApAQnhPCj5sCQJjB6zo1eszqxREK9gWJWAFxRYckTmrSfEk7+3KlEQwLSJBAQYGxVAXoZMeqGdeWEayTIiEbqGQRrZ+H6qUs+LAVkMwhAGEB1fTqEL8J06OI+iUCRlaUyNGuawkiWN3gNsawpChTlNIXJkGjqtARUalmOWWdxlrVYumbzjRepwO02yIefXZ4iJNM7TbdiCQ6C+0n+8yYdDBFU/zps//Pz/hTj8DMRodTusjp4PoPBUB07zR5b0txm6K62feRfdI4nklSzYRuP6WPzNuM9R8PgFgb/ikAIkOjGg+uN9lbjDZYfm9MY/hn2uEzjqBuI+I+QPtz7qfdU6zFIdYjD7+4vYnP15ewIM6IGRoUmTMJa5gZjN2YQJaKtXF4rZgQksqv0tTVBVB1nBJTk4YrfZaAjHpKoWO5eo7SNKYo8cPOKzw+7mKrN8IJBcfNeRGo50K90aSKTU4aIaghPtpEh6UFMVbhWNgg//UA/nxAP47Nxrpd/c3EXttUR8Zb28UAxFZLLV60/7ZXIMBD6EkTYKFJOFMxNqBSAYp9LCM1hvRqtiP5rVmiqqlJTFgoekiej2cAiAuqKeJhD5tFisV9VkC+R+vJj/i4LvDbjRXcm28jrDKUNaEEwd9UHCvzwWhyJcxT+35+Pj7aEzZEgONeDzsHB/iH777FQfcES5trWFhbQu07AkDSdCiOa0FdYLXdkgqIApAcEc9yx0desneNVkAsAEmKWgDI1/cfY+9kOAOA/M3faiNC4hiTYSUAKRMFIK3Qx2KrIXZvWgE5RlAlWGo3sLHUgZMPsfP8MRoBcHtzCV98fA8bK220I0/EKwxKGmGITrMjdpu90wF6Jz0c7B0KEGm1O/jko0/QjhpSacjKEl/f/x7bJ0dYvn0by3ffxV7u4vcvjvBgBFTvfY7q3U+w0+jggCWgMBYnpooiXd+VzK5b8kD3xMVJso7sqCwZeGbjGajrIuUfxJLTOMpISc9kgy3oYL+QsXvSVJdc62csKMdkpSU4NL7Ymq2GZIKlMsKKB6k2Itj1pREirX3nwlBAn2yUAsCU360iYc1U8/e6iUx8+y1mseVUYUbx/bj5OA4E5FCnEjc0y0oqkln6UiExmwY/HIMg3n/pYG2CYe0FQrejUPCGOmsRVuugysKRFhOhZnhNnxXpzsrrIHXNCGTl2kgF0phNvuRVjKMRN0dbAdENSEEY/ytuSailEzvdtFhwlM2SbiCsjJQujnoZBqQTedw4HZyWJY7zAsdZhu3TU/SKSuwEnSgWWops/FKJ8uT+/CkBSO5UkjHntsbst9Do+OlFk1WK2xQ3QiUXmuqH2TU5r1MG8+MGUfq5hHYjhw3L+xo0ix20Hf6xb/tEQi+jPlURtJkKW4I2267cJ2mMaXraiLbJ0LeUwsUKSSFULVZIkBCM5PKTvyP3WOb7uNKaKjg2c1xaafKapzZ+ASi2667p9cPPIhbTvHBaM7uudEBPfA95GKFqtUQDopUwphykfCcOYgQgYjvNSgvHiSYSBBzGPp2HMwEdvyl2V92IJjJktRualnQHHltqmyajpg8FX5sAndQHsTo0jjYE2lybfH8K9usqF+ARFiV86m/YDFaqFKwg5WKBvBAEWPIjzAWB0vAaMcJmJEYN5GcdDEoB3HXLwe4Q+HF3HwdJgjKIRR+kvnZ69ycB2SQbeDld4W1Cvj8/5485Am8SYJ+vfkwHdTM8NK78KNpnS785121QN67/jrWJhmJsXm3aiIw9L87mkM++5Zt8vqsu8qc+/6cFkBZcmNVl99jpD2QSh0K3kSTI2JxIL5tZaiY6JSbJEVcFYiaD0wT+aIjlIMBnt2/i3sIcbrZCLLIh8bCHhcDFQsgeSWrVK/szA2Zz7kol3cYzurnKRZJ6oz1H9O15xnO3YYKOiTr2jWJD4UFdi96jBxdPjk7wvDvAj4cn2E5KJHELiRdJA9ySjoqWHSHBk9R5tMI6ZmzYHYYJHY3UbVXW1BPO3cKJW9N4rl6EVQyIm2axXEYnHQOEMctEX1B2QXk7Cz4sJd8YFsnZYxxL5Rw1jzVd4R2H6b7JHH5NE3UlIKHpgFayA4cULGpCVWNMAMIKyA0DQBr3v0fr8UN8VGf47foK3ltoI0aJrM5lCV8GQEjBosMpr5ugY0QKtTTQDvBs+yUePn+Glwf78BsRVjbXwHgkKVN4AcehlJ5d7Mq+3JxUQIKiFKofWU0lqzYEIIx32UMGHpICeHWkAGT3aDADgPz1fyu1OEHgzDLyvjADSXtNA0DmGxFiloqGXVSDE/hlgrWFlrRmn4tCbD1+iLpMELg53n1nHR/eu4HVpRbqTO04+ZrzrQ7c2kXveID93X3s7R4IOGAl4PNPP5cSVFnWkrH99sEP6GYDbN59B8u3biKP2/hm5wj/ZvcUJ2v3gA9+gcPFDRwFTeErEqnXEQWpnlQOCEAa5CiachanBwe2YLBnrWYZUMsxr4GFzdBYECIaCVMwUjCi4MQAXfl/K8RmdCT9RbgRjLn0mrXmvwWYCMhjlUA7RovwlJ1Emekw4nPZJKb6h4jYVLhyk8BB+e9GdjTVbMz2JeGmQwAiFZgwQiduCAdfqi2GAkbaCQGDWPmGDMhU+yJ1AdoCm2uVQM22F5bMMYGEOndR/yufwYA3CZJNNUc/t+m9wteynel9tSdmJpviOwZ+I7JIhDWm5Srdr3UD42cn1UQoW0Lfsmibwj2BQVIVSYtaeP4pmyS6xtGjAHZ7KR6+3Bbq1ogvFFIMxbKhjp98Ptlc3j5kuF4FhBu/dHs0lAQCT+pntCmlWqtq3xfNGnKpKg1IQKqUXv1J4zXj6U1QShEyNyUtdNHC1+g0bMNMAmutd+iBIDQBC/8meSjOEX1PU1o3lTbrKW4nI+fB2MDAZOJY6XCZIuNeMmJfoQRVkqLOC1PNKZVuQDoSgRTXLteICdiLlP72uRykYgxhurfbKiTzLoFp4MlKELUPOg9oz+zJv+uAxWwp+CpQFhti0/CSAI1aGdLTBISYyhhF3KaqJAc2f++7qPh4UzVhNpMDZqTjKq4yqh67SyiUViMJgXoFwYZSMlkVYoWIJe4GRaa0J88zNOoKc3GAuVYsTSgXGzHWWm0shQ15bui7iBpKszvOIGLR+9vbOExSoNNB13Gwn6TigsYAwQkbEiSY9ITMrbOd3y8SWb79evjzM/9xjsBlgfV1BPhSf6cQ0HyNQYg9JKeoqOP3NxVcCwyshPayUfupAOL86/zU5/8UACL75tQBcIZ6ZQJbCXLtvmrAhzSDtSWgsjb6jVJsVeMiRZyniLMUcTrCbz/8EJ/eXMOaCxGZt5msyLVnFOMG0qe439s+YepmOtXLy1abRPOhzodybphYI2DzQVZjHQ8pHHGb7BcV+mWpGksvwAFpz3mFBwfHeHjSw6kTYEhHrTDWZoXSHNi0EjCmPgJELCgd9+XRfdhWzHSaaOJTN087mNPGIIYWbIOe6RssTYstrfbqdaeFFyMeH1OgeJ5yBk4DEH1vZZhburOllfEgVsCl0RxjHj1dxmvgPOC4os+RjI/PVguMvdnUj06GDGOVshyPJhWQ1oMf0Hj0AB+VGf5qfRnvL7bFmZaaDmUwnK2AMKzg2lbdq9LLaGWflDlGRY7eaIiv7t/H01c7kshavbGOzsIcjgddZEWKIKJ9PQsRIyAdyTkkGpDNG0K/YtKMusaqNtwIAhC6bXIelcDuUQ/fPHiCnYOe0YBcRsH6a1sBUc6gFFNI/0lzaQ7WjgJ0KFB2StSjrojQ/SIRzcft9RWszy/ixdNHyNM+To9fYWN9Dp9/cg+3NhcRMyLNE+GML3bmpPNx0k/xansP21s7KLIC8+02Pv/0C/pMiWNDdzDEg0cPkSPH+q11rN1Ygz+/gGenI/yrF4d47C9gdOsj9DfeQ29+BQeVgy4D1NATPYLk+3jI165QPSI2YRPxs1Y/ZD5IpkABiLZy0dLZGRBiJqH9vRXRTZeSmc1g53YCEekxIp3HTaNCBmG20SVpEhSaSbBl+I8mQEc2ksCNAZAFIHbD4iZheftjcCJ8daMVMTaeeo1Ks1IgoJoUgg4GfAQe0kiRyJpAhBZqrDow4046ibLXdMGZBovM2krW3WS49CzhfwgSGPjqhkOdiFRGDEVIHLNM40fJiJtrE7oY38Pw/OmK5rBZXKEdtSsuJAm2WQnQoaBeR6gx/H+PmWoXNe+xsS7kW2UpQ0F6k7NhEsvIHqq4iX5VY683FOH6iCVmLnButnQHMoG5iNtm2cDMiCeuA0BUDyAniOkAT6BgqXd0jLLubiq6VjGeVsfstymPKSXIeDbLZmSsSKVCJl2ztReO0vQMFUi0NxN7XyuOlKqgOVytG5u6jOm3raRo8UEbQVqdlHVQs3QxqaqKpXUlwEMqq9SKsArHz5Hq/C+LHOyjw2oUq2isnLKpoWjTWDWRyotWTrSfD91C2LE9kz2LBgTWfKAk9c7ht3G8Er2PZmEVOOkYSGNNcQjzZP2Jzol9e5ggYJWCYj0+mvchCuBEgcw/1TPxcZ5UmNTkQo0T+P+Kn427GK2oZWuiOQarHAX8jHqOHH6RoR4NMOd7WPB8zLkOFgIfa/NtrC8vSOWZpgQr7TbanP+ZrgvGfJzXjw8O8Ljbw/e7r3CUpvAWFpA1GygaTRSNBjiylRfKoSAAxNrTjoWaegD/uQLyjxM0vMlVzQqYx8LdSzKxfwgAYmNpKxw+k88Ru1YN0DS5N61I0r4X18j/zByinxeATGLm6eTk9EUJpVo4VuYcM5V92TOp3ahdoVzFdKfK6XLVRzMbYQGVWOr+ky++wL3FDppFjWaRYTkM0ATteTOx/WdCjXRR63SpwQxp2HoVSrk1CZ5x9WHyN7kvrPCyiszqR1FhkBdi9EIgItUQx8cwjPHg8ARf7+7hVc5m0AGqRhsZLVjN2W7f1DqLqs7MYAsr3tawy1RAVAUz8ZSy/DSFJrovGa3QFPtEf62nEJPW433tgtlgKYo2ppL7YF5W6TGyw1uSuiWNT4yIxvoP/SQSOzBVa+i8xmvwQgByPrF5fp8l80Fs4UXX56sZLQsBTBCjRDjsY6NIsXy4DwKQ5qMHeD8fCgD5YLElIFQYMmacNJ4x42GF6PCkRxc/c6PThhuG6KUjPN3awt9/9w12eqeYX1vF5u0b8KMAvdFA4y7QNKovlGs2SV6MImzMzeG9GzcQkDrNM5liBklAaKIzCGM5d9PSwavjPr598AQv97tSAcFrGhBjWvAJbXjF0tFoQETPUKDOCqmAzDdjNJl1I7M87QsI8YsRVuabuLuxjs2FZRzvv0JZJHi+9SPiqMK9dzZw784abm4swqWKPs/QYTMxilAKoHfcx9azF+if9rC0sIiPPvgEVR2grH0cnfQEgAQxsLq+gLX1efitJk4rD98ejvC7HvAiXsXw1sfIN+/iMGjgiJQcloxC3jZ1q4qYnSSFRcpPKggVGoVsgGp5JhWQqUVidskzlQ69oZbAoLwhyRYzgBEnMr6ucjfUlYr6CW05b6kzIrSTzKMGavZ96BRVsxGizYBPWQnLoyUQ5JvbTVozLlY0K0wbsaDVRSxTQTqtKwghNzSjtSqBj4Ah47AgfUuM4Q8fKzagGvhT4Dr9GSRA1aS7BrH03atLCVxYWWJZT0R29jPKxFcKETu5imsWl7WIbnUz5kFFYEE7Zi914VWa6beNEClok9ib40LbVmahhY6lC5Z/FE6rR25/IV4DFJqzjJwS7Yex8Fm5iZJ6VdGf2mUmnGUb820Kp/wU1/m6DgAZl45t5UuyU0YKLS5PqkGw2Rt7nXYOyD5q3WVMiV03oTGq1kyXsX2WGW8qUqoe4lyZyjaJPa3qdSTnY6owWnWbzHs52Mw85uZppzTfy/5+XKmhGwsrbUYbZAG8vA03NyNcl34YplLIZqV04WMTTPYj0t5EpehGaHOtttCqW2MZmnuXAAHRZ9BHPxTPewIEGT+Zuzq/rEuLgCmpgJpynu0Vw4PFAMKxZS/RTxTAa0RASBCinYAdmh6wuuo5SCns5P0y4M/nuMq9UY6ww/5G1FqlGbzhCM28wjwrHxT4xRHWogYWaacZ+lhqxZhvxZL8YdWk6YcIjYid4LuX5vhx+wW+3d7Bs6zEi2GCjOL8uQ6GBE3NpuhBBgR9Hv3LJhUQGbspu2AbClxnDfz5uT/fCFwGIGYBD3tF558vIOCMcPrt4aeco9Ra2iDzjM2xraLqZqTnqP6/pTnrvvZvFwCZzAQNWK2xhVJiFbDYc5AMjSY1bFmGqEjQzBNEw1PMVxne6TSFdvXZzZvYbDUQ5wU6DjDP6myWwK8KuY+ZBPTcs2xYYcZYKh+q57NN53TXNhUIE8MI0ZlCZdq0U6hcQRwm+0mKYVljUFRI/AhZo4lHp318+XIXzwZD9JjM68xjxGZ05v11Win1avJzPBMNFdhcpwZBUwDEprUm9Cx7sFxmoCCWslJCU3bARV9yHo4rHibZLDEIYzRShmlzw7t0VgNiE6c8o/Q6jZmHnI2WkKzjOQ3ir1qX45U2zaTh9UnsyNdVK3Va1btOiXA0wFqeYuXoEK0H99F8dB/v5wP8dm0BHyy10WYijCYzE3K1DoHQgrX/B183STJplRDEMdw4xPGgj6+//x7fP3uCLkqs3rqJheVFFFWOJE/h+bymXNppkLAeVCVWmk0BIHfWVuHSEEVYCT4KiaNVh+yTEuh4SEoHe8d9qYBcDUAcOJ/9i/+eimcVUZuSErsSWwCy0G5KF8SoJq97IADEy4dYnW/inbU13FxcQdLvgY2Wv//hK5x297GwEOGDd2/gl5+9j8VmIAgqYtBZVAjpbEWbrhc7ONw/wvzcHG7ffhdlGaJ2Quwfd/Hj44doz7F7egfrq21aAKEMW3g6Av6vnSG+TSOktz6B8+6nOGzOY5+iY99FSQDCiUUXAd5kBj8G39KCV6aSUIbccelYMutm8k4L5iaBlM4WW5YTWpTp2yHdpMXB1HBcx0DFksknoMQK787aEZoAxVBsbCVG3k1AiW7OApmMENaKryaLSh2zLABRZyHNFEsliBlq4z5EcMK/j8kiploh4Ym4WKg+Rhaz6ETEgFdpWLZwKhlTtfYV5iMpLqaqZMfJdLmRK8+ZoRbAoBUQrUIpxYpWyc3CQ1hr13gGoXmWyk+prpjn8TMbZqkCEBHmGwBCniKDYAacQYSM7kTSoC4QvQhpV/x97fiilxC+pOFEyvvYphrXiCEmR/g48tdXMxux+YcGfmdEvwpS+XxrLctxGlfCeF8EhEw5NAkYmOLyG72EBQICAoTipzQ/2u1a4KtzxFDpzLZFYfQ4g2n5sCZDxU8zYbdOxH7yGUzAri42dkc1Dams88t4DFQIJ+J2E/xIIESLWVYU2PSQPGjSxupK+gXVbFjKzZ5CdqNf4h5VUZ/GPibM/BS0A8yFusUeIursZXrWWLcrQ0ETWsJYZyJntrkfyl815F49UMaUNNWH0TaX9E6H4CNkBURF6kx4uK0GUt9Byv2HzmMEWrL/EFjzVnF7TaWjJ/dACkvDUYolx8N6FOGTW+tYYQk8amDOc6QLPfm/PACkMaxxCmOTKtePwOoOqx9fP32Mr7d3cBi20AsihIsLqJoNHGapgJGq0UCfFC827+TnETttBUVqK2n2talg9BpL4M9P/ZlG4OcAILIszX1Xd6K3u/hpDYjNdpsku3lJ3av05FXmgTjvTb0d9+Krvt4UaF32Gm8i0p9+7k99P8saeo3GaxKb8nqmYq+VEBMv8HwrSb10EbDfGvs9VCna2QAbAfD55iq+uHUDS6yOUleZpZjzfbRortLrSmaavbyY8NDwWCm59v3Eqc80JzWsczg0fDGnP+3Fha4eqCGGdJTga1fAKC8wTDMMskKs8knDypsxnpyO8LuXO3jc66PLgG9+EafMsEv1WIXoJsSfnAk2trIRxNRc05BebRjlFDIOlUptmzpVzV41ZivYZJskeVWje7GWRE1ALPVqQoWzut8K9IPimTNd2bCxjrZkUIqYXo71bzJJK0bMUgF4/VrtnHqtAneuksPYSsxJBNgwnizh+mSflAhGA6xmGVaPj9B68MAAkL4AkPeXmujwGZmk0CaaGnvumSq8VokqRI0msrpCWlfYPTrE777+GtunR/AW57FyaxONVgO9fg9ZnoixqTKh2IojkVYABB/rc/O4sbgodOqQSX6frCW18xENCPuAcL4UDvZPBvjm4VO83DtB5bET+jQFy5tX+DMAACAASURBVIwkz+NP/vrvxAVr7JbEyVDkYg/LCkgnCjHfCAWAYNSDm/bhZAOsdBp47+Ym1podyUQyyfb0xWM8ff4jynKAmzcW8e/99hf44M4GvCKRkiFSUrqa4h/8amcPpyc9CbJv3rwH12thlEAAyLOtp4jiCh+8t4nN1SaGSR/x/BL2ywh/f1jg/3zRxfHSHfRX3kF56110mx2MAg99oUQRyao4lQEA+XS8PaS6WJEpAQh7hUiczVbf5wGI1YSM64cTEGKrH7qhanZhzKG3B7v5nWy4IgLWrzHr/oymgwtQr8AGpyZ/YIDHpHHMhG9qXUcYIGqwPp1ZshkmEaWJvsPYqkpMPNkBpFpiFq8qKiYidFlqfChvLcW7Vhxd0faCNCyJrpTeIRQP4wBhXl8aq1mLU6Hu0IWhhkt+ozSl80VzRA0RQSIXSZpm0vk6o61ywaZ0HBsFlLY/AzNmImgX/qfqR+jiwW/ScLQSQhcoDzX1HkJzUiqOFWsLiLH3hAfiWx7Arx96BoCMX9ACEt28Jge/+X9zX2z2ZnIZ+nebd7GzbzwdzeVbnur47cZVEHtlhu87xbqdpgqM6wE2BpmKRbQCp6X7adA0yeKo6FpL0Poln9b8Q2hz8u/pwbWfdAJo7eEhY2PmohVPcmNVWqF2SRfgLOYR+pqs7NEpjHsXKY6sjlS5/pR1x41ddJFKERTQLJW6STVEqFKsasrfte+PXoetlSjgVQtpR7QgmvQh7Yp1benkibrVAKJI5hhTnWGtmhW60IShh6wYwS1zNNhlvj/EzUYbv7r3Dt7f6KAN7V4cFjXCqmBrGhkMBggUwbNjvOcEUsU7STNsHR3j4e42npz2cRzPI220UdHtK3CR+D4Sz0FSV0jERU/XptIpJ1Q2OxenrAlen85TgeqFf/wD/HI64BsHxRcEH5e91c/tovQH+Ig/60vMohjNCqjHMeMlV8k9WOmJPOtsw1yzyGU+eUprNFapTC6Nq7bj/cTui2eINWY/NC6Ol7z/zOu/5t59GQX3onE9/7txtfnMtU80mvJrScYYGpawM00TUXLy4WKuDBAmCWkhaKR9vNMK8MWNVXy8soCNRohF30UbDhpcw+K0WYh2VNRqZC8QCNgvK3A3YndRWHAPkHhD9yUBnGYLFadJl40KaZNPEOIgIe0qy5EWpSRXS9fHsHaRNxt42hvh99s7+PG0h2NWj+cWMIhayD1yLSb6RG6k8k6SWdNWt0p91feWvcckhqkpLRhT2HOer0sXVmEmq906ex6V47YEfCh7eynLhHGeNS0RHa7o7XSM+TyJQYxKQyI9k7iUPFVZosG/s0EvYwlhLymVmQlZoacKY0BZIvwqCgI37qt0YYxQ8IlGXzhOFpybyzr+5tueleOktaGY8YK458swibEt2kWB5STB0v4B5h49QuvRA9wdneI3q3P4eG0OLdKJilziMzWv1bYNAWl5FaT/Hu+79EELmZytRHD+aOs5tg/20CtzhKtLaC7NS4I4TYbSv42xHWUYdMDqhD42FuaxPjeHxbiBJseGGs6iRByEMh48n8hAED0q++65oTQg/OqHR9jaPTIAhD07rA3vFAD57J//XS0drIU3aITI7BOQUiyaodOIMR+HiKocGPUFgPB7ea4hTUnWGk2pnjihj2fbz/H85WOkGalVDfzys/fwq4/voemWaFCUlI5EBxI4Pvb39nFy3IUXhFhdvYm6biBJHRyd9vH8xTPEDeCD9zawthAiy4dozS/9v+y9WZMk2ZkddsL32HNfKmvrrqquRjcaS2MfcoDhgGOkidIT9T9o0rNMY5QoiTOSmWimF5mJlPQsMz3JZKIZRc6IgyExAwzQ6L27tq4l9zVWD99l57v3RnhmZWZkVhUw4ACJTstCZoSH+/Xr937n+853DrqVGj48yvFvH+7hqd3GUXsVtbe/iX5zBl3XwWGWY8igk+pG5FeK6o0GIFo2ViaLZCd10KxVncyGbH6WszSGsnByMWQcJAo3QstiXKMkbseu3EJ3KIeVk4aqSWZL5ZhVqVD/nVkNcwJaOqrMnDXZAYUPtJGDCQRLCFtAhFR8dJghp3J8xZ6I1nHy6oVN06EkDspUT4tkzxWXRalmcZJy0WCjK5cCnrMp62qvBGbhmQ1Wi5Ou0jBxTL8RUvI8yv5m6h5RIo4GeUkmknHinp5mGI0SOK6nVIr00mUarlh97Q0j1WTM62bPiy7qEnSILK1QmNTYEniosVYroASaMvdfVYygFpHJGJ8PQGSumYrTsVMY3/wx3e60IrPEwScy2aY/aJyR1Br0E5BiTk99hsjQlqm3J4di3ESns+djIMXM00SmUGbWJC6ZNMaPq46lXdIswuphU/dE3wOTyRqD6FL1cQJf1IvHANoACPHFUABEyWJr9TC128hGZRzESQ+UjUo3xCsNXk2VFMCjPGMM3c1IaAoQ0YGEUAIdIKBP0twM7GpV5hurMZVEzytKa7Jqksew2XDOgG4wxEpQx9vXr+Ld1+YQsMDCjx7SPyXWMrus3ClzSkpPd/spDnqhuNxvdnvY6HWwHWcIG4uI/BpSp4JYU8Go7JWIApcOPkxvmP6pjKtUGKBg3bHV7lU9DJc+zjFqkKElTvGJmBagXvokfsPeMO3O83kpZ9PL+6QC+TpBYVQaTeLkuaSGXr1PVNxMr9TJYb/ofX355NFJb61youj0yVCep8daCDWaGyeKFDtKV7dVNUiq+cIAYLXTwmzmwOkPYPWP0MxC3J6p4itrS7g738aS7yDIEslAB9xrjRS77mWThII0S6t4QdG1jbKT9h8pVd016XYMQPgeVnOjPEWYUVEJiPjNvZdrZWEhzgtEFUXrfDIY4ecbG7jf6WIvLxA3ZzAMmojJPjDpMp3cGZO9TL+h7LfCHy9RlnKlTKrXKfotqYy9agznOBs2hFHdVDGNqiSJ3QBRhazripVhqFMi5kLqvVRAdJWIVSGtbii1F1nvSeJQfYDEEvLJkjhl3y7bEEai4komifQNcn/htE8JcAr1Xg1AytToiUywmkPCANF7neyVet+WwF3oYKRcK5qesMyLDPUkxfwwwgLtKh49Ei+Qa4MDfGu5jbsLDQEg0oFJ1gCTbxJ3OSK0wmdT9iEmhxk72Ta6oxEerj/D/WePpQ8ENPVtVOE169J3krFIQGofY30yD4oMq3MzAkAWG00xrWbvR4Xy8WkujAXxxpIeEE5E2hx40vOxczTALwhAtg/PByBfJgCRCggpWAqEcPMWTf84RqtWVQCE5mKjPiqjHiqRqoDcXlvBcq0qFRMrCLC+u40nm08xDDtwnAw3rszh2199Awt1F/M1F/loIOidyKnf7aPfHwgqajbnEEcOsszFYXcg7sfVWgV3bl3BQtsB8hjVeguhXcPDvoV//8Ue7g0r2PRm0Hjn20gWr6Dj+djJcqEjsDGK6gj0CRB+n5Y6ld4DaapWAEQC41MAiAQ3J6kJZwSpBCD8UqpE+qfOFKmCiOJcqxeV5Ah1Q+jJJkAzmZXxn1YnOlGS1FNaSdXS7KwEKiYbivrQMb3slLWUgZQ8cILOifSVv4fxFOE/pWgr65r2GeE8MQBEhYGwKo7epFRVid98H8eGjc9irEM6lSlncuGwicz50Yk8eMzUTsqgNrK8giRTiyFLe8yEqPHV18VAz6rgMBqJTC9/K5USra1OwyOV9SkBwEn6fnJ/T1ACXi7+uBwAkTPTMs6TzzVR/PHQwHB3y+dXBpaGdyv3/BgX+0Qj4LhccZwbO64Cqkkz4dROkpfjjUP5aCjpzVyrnZjzKldDxjBKN8QJ7isBZNWEPym3q9frDzR0xvFzaIJmowgmg6cdXw1gUCUxcXOXfpJCRBekwiGN+Cb1pzK5UhFhmVnmNsGoAiHliojIYXM9ZD+F2Zx0LxlBDKV0m+0mWvNzkmViFW84GEolRkr7RQbXpRBAIm7yPpM1gxAzjo/XVhbw1bdfQ8uz0XLV4q4Tm8goe24BcQ4c9UfYP+hi67CD/WGEbp5hSMlpmrAGM4hsugLkiCqUm4ZUaaS5UV+XEaZQFdFJH8wEgEwUVF5u/r/4u8/K5E8LRKf9/cXP6DfjndMACMfX0JhMtcnsS6oPS+0X2ghCZfw1q14lJCbVEbXV6LnGgEw/cyfP4TL39FUAkDL+Llfhxtd5ylQwrzsZaJZfqgABtyA1PkpGX6lR8auWVzAXA1anA2twiCUXeHt5Fl+9uozX2nXM2hW4aYQqKwHSb6MSmmNVRHoxCPmEqi1mrz+uZmhiBcXS0Jk30weipch70UjMn1kxpYqgSegxfcP4MrEc5PUAT/qxroB0sEvF0kYLg6CB2PZK4h6TftdyEkl5SzFhpRulNTgbU7IZgEvieGJOyfekcSQ9EUqjh+u46j81YAOkIOnePq63Sq1xQpiQOatpamK+KBUQVbdPcwsh+/j9Kio+JYWVKqp4pdBfI00Q2JbycaNwj7jU08OK8177bOWp6ps09GUdbxg6XDkpx9eURacZe5FSy4qOEgUSJSB1bVmGWpRgfhBjpdtH+9FjOJ9+jLXeLr69MoM3l1toIBFFRXq5sVIuQEYSvoaRUoGjRQpGmap+fPTgHr7Y3ECl6qG5vIiRU4EdeEr4h/L6ZKqwDyTjsYFrbFCfncFstSaKrTRJprgT/dM479TUtpByLbAp3BIgszzx/3jv4/t4ujMVgPxjqYAwQygNyBxAIr+E6M8AEH8CQISGNcB8M8DtK8tYadaQxiNY1Ro2Dw7wdHtLKFNx1EO7buNrX7qBG0stvL46hyIaIB0OUPWVuZ3QbmJmwKuIQ05MH0fdEM82nqHWcHDr9VXMN6naRBMyD73UwsbIwef7Ee73MjzJfcRrt2DfuI1hawY7sHHkVtEDG6psBLUaUirNEIBYqh3MSAey8VlqIyUAohZInQHRK8lZG2O5gqHCJvW+46rmFUHMIsKpm7RNQCw3TnspqJKobvI1kqtCeSpJHJ6SpRTErRvb5BzGwfYkBzOhbR1fRSXJyx4BIfOrh3siiWcCNSjqFc9VKgUEcAyslPScqFbJyqDOddz8LKpFnJ4VeVhFnpV9G8L7V4GZlGllhWL51biia7NAh1QWV+hd/LZdXxSJREaQgaBupMzsCvpFItleXobDh1lzKhU9SXszGI5oiZJmRuM4Rehlg47LAxBRDBHgpzdr/XNcETDzcbx5TM5xTJMbgw5dBi9RHyYLYKl+oCa+CuDH4FUF/maLMpQ+GWvNEVR/mzQyUsUjtZWPyfjrWAVOAw59L+R2G2Ah5W4NQMzc1hnE8b2ROa3HRj8Kx59HVbpRXHSVxx9XRWSzU9QjybppEQhTzVSjzWykEek1VC9dCZGSpgIuzCSpTJyiBJCSIrCfPSmjCLVqVQw5CY5JIQyHQ6SUH5bjs6RNsZVYJIMpX5gPRyKpO9esYrbty8/l1ixmag1Zf6I0QTceYZBSMjFDRGWaMEY/SjGksCD7rmoBsqCOIXwJEJIiR0zfID7HJPHq5IVsKloefEJGMDdJy1iW1pmXfQIu+/5j2eRSsuCix7lMsHrRY/4mve4iAGQcbI/pPDoxxgBNG4nK6iELhFaeI+1ZP+Oq6qylDSVbrDL2sgMzmCkl0C57P18WgBxrydP7v6HLHN9TT58VZxfPTQKw1EWnn0kD5BpcA8IUlYN9eKMebs7U8bVry3hreQ6rgYtGTuYIZXq1uIfuPx3HKGLsqvY49Tu1hptMvGEMTH6aZI9ayaX5HEAnDHEUhhjkKVJK3TMZqFZTUYcSqd26hyc9ApBJBSRqNNF1a4gZeGp1T4lINVCSNVlLp6tdYyJAIKOpG/OVNYKhiitKlRLUUdYQYqBMQMAkeKF8N4QWxbgir4i3mjJR1oqeQkNiL57pdmVeKkeUpFIV5jWzehHlFpKKj4SaU1phk1Vtit6Q6eFUOL4pqkKBq8Bl38wwQhGlwuTxazX0ae8gy215Fpe8XnQ/pFDvDDjR850zPyTVSSTm1f4lyljiGZUhiFKspBWs9kO0Hj8FPvkQS50tfHN1Bm+tzqBZScUQkEItKeN3xmJUPmT8RbsD9mRkhVQ/OuEQnz35Ah8/fIj9QQ/1+RnMrCwhZAJb8GsufnGUdi7iUBrPm56L1blZLM+00XQ9gCqVWapULbWwjXKXU0pe7Ddkn2JhB9g+HODnJwEI6YJGiVErrlbe+Ud/WBgOnervV8GmOBonKRo+KVi+ULAqowEqug9kvsEKyDKWGz6iUYhKtY6NgyM829vDKI0xHHZAjZjXVlu4e30R33z7ddTsDMPOoTS4cIKwVDQaRkDmIB5y4F0cdkJsbG2iMRPg5s1VNKsWmnVfJuh+N8RGL0fXqmNzVMG9QYbd6gys1+4gW17DYdDAnlvHQUYvABeOABAar4j7mTRqqSCFEr2UIGXpSAXA5a/TNsUyv6/8d8OxnFCmJhPRSOApfpYGCCValilJksI1kVU1Z6IW6vM2CFludIPbOGg7AULOWiClH0YQP5E8s8uqCd30ghjVLuIzE8gRoKpKmfLskOZCTxm4MbvCACwjkVLCVEW/EpnesQQsH2r25agGaeM/wvFkpoVN4il5hGycpXyoBFYskrGBidkYlY2WRU0M5Njzk0pjOz/PIViRTY0a1exPUL4s/Lda0FRQakgnUgE6j3506UjkRQCIUQ2Z3PcyS24CiFWQXf5SFZTyLyeSl6oUb/5m5uSkn8iwscUUUA5qAMgEiEgPk8ynCVHP+IbwHey/iynuMOawma3OVFHUoqqqjqbfaAJC1Pnr+XPqWDOIKTW56yCn/Cwa51pTsTTwyPwU6WF9DuM5Xa6qyLlrzrI5h9IGKioyuh+JG5rnuIoTLwOgyv8E6S7rxzTDHI1ESCGhwp1wvwupklAQg/48ZEszscPyPnFCng9RdSw03QA1P5CMVZxn6GcJhnxNtSqlbYuAnCac9Dth4z4FN1jtpRGURfU/tXHyWRyreEmWyhgkanU6QxGUYqXKir6MFOulH5ETbzgty3zZIPRlz+E3+v1TQJ9J9pgEmVp7qbzI1DjpQbphVQRDbJU9pjokgTv3A6mAKCNPVf3QlWnzDP4aAZCT1Y8xA+GcMTp9f9W/NZVoE2AbRoMAOaCR51iKEliUWc1ivLkyj3dvXMGt2QZm6XKeREK/8nUcINRuDZLkX9zXcuNENOlaGwMnk5kf0+LGBFdN2aJRLdAZjnAQDhAiR+o60oyu8i+8144AkCzw8eioLwDki/5AKY/Wm+g6ypBw3OwvVd8J00O1B6k5I7uQDI2mhktwrsGTUF5Fq0MZGPObcq9cpxK2A0SSnQ8cC1VS03xHmBV1ryqMmqrvwmXQTS87UV0k/Z4CIyrwZ+wQUtqdFG/pDyEAqWBYONjvD0X5i0Ij7IcJo1DYIDWXTf9Anet2OMJo9xDp0QBeVkHDq6LwPHRJfXV0Ez4BkHGc1wBL6FymOnJi/+IkIO1MAK+mlhmlVt6AIMmlQrY4GKH25AnSTz/A7NEmvrbSwt3VFtoUNkky5JRjJvSgNLKwkHOhrdfqDfSpkJjneLazgw/uf44nezuoVH3MLC+hOttCmCfS+E7qlU+KFeeXVN0qWGg2sNxuYqHZlERDSkVVMU00yWRNq+PexzlNOr7Q2QKpgBCAPNku9YBIv5JO8Jtk8Dv/6L/UFZCJuJgCIGxCycR5VwGQFJVQUbBYAVls1nBrbQnLrUAASBE0sL5/hCe7h8gsYBT2aJ2OhhPh9tosvv+tt3FtqY2of4Q0DmXASY8oyDFIqexAJRsLu3sd7OztY2ahhes3VtGoO2jWfMlgbu938Xi7C7u9jIFdw71uhIeZhXj5KoqrNxHOr2DLqWM3txFWPFFCEtUJephYqsdBAEhOE0BiN0IuI3t6sW3ILACTV08gglFZKB+JQYvZ85UJmKaLGI7jmK41UdcyQZ8cZxwgPn9+CkQc7+oob978t8kCHGv90KcspXLJgvCqOD4GgEy8ItiZJb00YkrIAJ4cQWZ12VBeIMnY6KQCSTEF0npcfLBYDmT22IANaSrWFBDli8JOqURllNk8Tr8OwhvblW/28qheDjY3VcRVmgCEDzkVsgqrQMYMPM9Le1qwxMu5YovDLEmuyjdCZd8nvTCKfveqdegvC0BM1ur0uVeeayWx3PGL1cJ2HIDIbBgTkycAREMBndXS1Q/NIVbCBOVzn9B0zHxS1EAD3Uy1T4EQpas+OY/yGZmnY1L5KHczGdne44Zek9EwEMps6MatXb2Cvx3XNbWwgBknA0gkgNLcY4VljocMyjpF3Ydy9dMUYwwAEeoDJbYp86sDAhVXKIqixzVFGtg5RxORh+bCbhMssFGe7rECyFWvFAFKRq4tzT3SBG5GiWxlIMlsHP2FSDEEZTfp3SMqIpSdLqRqORLgxw1WB35aeM9kb+Wa6VZrhDfl2dRzXqhzGlj+NQOQkzP/t+DjYvvQRV81bTwvUgExn2XoWCYwZ7+SxyDZc+HXqnBcVq0tRGmKURIjZsOu7DEKhJg1RPUwarU53Ys1DpovemH6ddMqIGcxGMzHnKyAyFJWVhksnc9pY3kmADEnpmnYYwVAqWIwgVegRXnT4QDe4T7m3AreubqKr1+/gjVWP7IEQRpL5p2EIenz0GaxinVgtDQYX6jgXiX0VBJqvO7qzLxSq1UcB4kbZB20EUUFeqMRjuIRhsiRuI54GqnAnRQe5XaeeB4eHXTx3sYGngyHOKTZa70hNFBpQtcCKCbgH88Z3nXpf5CB1XS0CdOEHmCqA4JeUQp4kDjPCrFDJk44hJNn8AkIHAutmo92vYpGLZC+jKoTgGaKvsv1UycXtf8aaUWGAc9qHMFHzCqGTjlRMbOXZtjp9qRCQApWmMYYDAeSZG35rvgyuWGI4cY2Ol+sE62hZfmoWR5i0sRrDSRs8tbiOEad0/iN0HBZVXoUFVF8pkpN6WO/LsZFNhU8ld8Z4ynuKe0UmBmEqG1uIHv4Kdq9bby1VMed1QZmHMCLclSoCCn9uNwPKgJAKLsbVOuSBNjrdPDJw4f4+NEDdJIIzaUF1OdnkTkW4oIN/6xapVJpC0j7yzNpu2DlY6nVECEqGucmci9UPGh6Z6WdgXGaqAa4okbKHpC97gjvf/oQDzf2Jj0glG4e70d6vn71P/tDASAs+yg3bKW5fxYAIfgoA5CVmarQDiq1toCPL7b3UfF8pGmILKZz+i4W6gV+95tv4atv3oRvp0ijUKhRLjOHLCEmFYy6CcJBgs3NfRx2u1i8soRrN66g1QqkFMagcm+/i88erKO5dA3+wio2kgLv7Xex5dWQX30N+bVb2HSb2KsEGLmB6FhTZo6BamEpPX5Rcc0rcAtF1zE63SobO331OxZcSVA+eWOZD2rKoPQ/UI1XE4qIKU1KExjPTSoIxwHIGKyY7MkxBKEDMJXsP077Gr9eHdMob2ncOY7cxpfKDLQsWoQhwkpUYySGhHRud7UMKk+W1LxIgiw+7D69Q6KRIGJWKFjSlYoKx1VK7mozIm2F7udCSRE1i0QWJOJhO4mkhKoMbAoMOdE5oR1XvnPKCIu/Aq81U7x27S0iZXwGbNrdWYWz1AbnTWGVRV2bKjdPglb5l479hVt7Fk9t+nQ48YrLARB+rgCm0qR67jxLil2TRX1yLTJ3NLBWtClThdAHlfkgy7u+TgMSy5PdnICSR9a5cUUz0rNLSUKb96rx4/nbQgHQFRYtciIOr5qTfBKUlxW/eDQ1/seH8bQzOw6zzfyfZP3H0sXHlLxUX5DCVyL2p5e/iSywypJNqixSQTCN8QbllChcoryiaV1cUSKphlio5pByOOUx+SwlFuUhWJa2pSleLdzaFJKg32X2MRWpQ24gHEfqqjOLnFQgDeXcjGSDZuVFiy1y/pNulSjtbFmrCWqk0VLfa24IqjpDmoK+7wrNCvAwlT9enqKsXWDhu/SzcLE3TAuQL3aU377qrBGYphL2XK/jyRVN013NfZJAS881yut7UYiZehXtuTlxWmbA0xuG6AwGGI4iSR4pY1PlxmyAiNlsVbBsKq2Xv4/TAMg0GV7d8Hbsg8uVkPGae0YV5FwAYrL7JvEl64ZqmOZntLIUc90D1HqHWAw8fP3mNXyFrBLHQi2JUKfUbk65erVhmWoUg1g+y2IBoHUI+QQbI2KVgNL7gF7LBHxonyduj1JZLmhSRwAS4ygZYVgpELu2JD5Uq6Ul+79UQHwHD/a6eG99A0/DEY6YEKzVEVIJSjVzqt1C+1apXKTedyX45rkq2rYhpRlAKlL//MBErZMBAQjXyySBTS8638VcvYrZWoCW76Dm2ah6Njxm1FPFtmDVQ+JXDWjJsuHHKoaK4vawCpJIz7RqzCb7IbVpvpgIFUocwqMQYThQTeAWEO3t4fDBI0Qb25gtHMwWLtKDPkYHXWQRk6I1sY/gPZEqj6mAaNAhYE/ys6q7XGwgzJ7O/VOrmPFt1EVKHCCl0iK92nJgxvbQDCO0Oofw9tYxnxzi7kodt6+2MetbcCWBr3ZpAabSEK6tCnjvUMHjjXV8dP8+No4OYDVqqC/Oo/BdDBIK+FBkQoFcVpsI8gJWPxo1rMzOoO25CISWFaOIIon1ZP/TQET6hNkjJGEGZejZLxFgvxfho3uPcf/JFjK7ykYb0KvjOQDy9f/8vxAAYpy65YFm6TQmBStDzWMFJEDACsioD3ukAIiS4V3CcjtAOBoJAHm8e4gHm3uwqzVkzPDFPcTdbdjxEb7zlVv4W+9+CQttH8hGYlzoUYqOJcSkgkFnhF5niPX1XXFDv3JtDdevX0W7VZceE+odHx718MEnD7Bw5QaWb95G1/Xw4yfr+DxMkVy5Cfv1t7Bdm8eB10IYNHDI0pTHPgIGrdLIoKk4lG9TucGxr8YFAMjzi43mX2q1nPIqZl6rOPSa3yiNWKrBnYGMBANsGNUmbxLvlJSkDHxX4UE5TK2UgAAAIABJREFUczwJQPlQjc/LLJK6UVtibB2cq3doGDJJKGuyoloYSKtS/Eq1mHGEZpotxfJjI240kh4e0LXVtlC3K1hghkCWHksWxDBJEMap8NapCOSRQiKqEkBMj480hee5aDUasnHVrVSCtlGa4WhALmokjuaZ5yFzXVnccrqfc7HQlBY1TlzICyk7spyqLl2BH6WoSrM4RxYatfCq8vN4DDQf1TTZl+/daeFY+d4fnwcn7st4R1SB/MnQepKR07KoZSPA0jtM4H6MDnjixORRNal6XXsqzxOeyqSHw9CoDBKbNKGrqWHOd/JTxaUTGQP1/ycUQ46dQwqrBiDmnFVlbtIMOQFV46dCAxg1x06qkB0DIM/1NU2yZ3Km5R4o0xxeApuTuGHCtZOR0M+iebbkuTNNozoLau6dhm/j51gNFSUTLUSu4sB6WQEnpbEVn8cMma1NM2UXJI9bJSKSOJVGSLqq85Wi+yKZP6VmkxUFIspOcsNi9UQoj1yvVBKG27dUPYXywnJ5KtKTMvelubWi3O2NvrzukVHXp92YNfWQ13caADy2jr1AX8blw8iz3zENoEzLcL/Kc/l1PNa08Zn295PjdyYU1Y+uqj6TZ57DSiMEcYjFmSbmFxZRbTDLDOwfRdg/6qBLyoanvCoUv0KcTY+tw8bD6rSxNQH3tHE/D4ScB0BUsqHcOznJQZpK6nMUwfHrTYCvhVfGa476valMj6tFet/XSioSe7SyBHO9A9R7h1irBfjm69fxzuoC5kn7yRLUWQDluqKjWBFgkcWIsuCkFTGZIERjTS3XNKaxkIfxl1AS9Ep0RpndKTUuC0kM9EcxukkkFCwaqub81sqW3E9pZpr5Lh7uHeH99XWsD4foVIAkqCF2FABRu4Y+rkkCMbD1PUXL04I3TJ5wH1esC3pJUIyYPkWK9s8mZ3GGp3hNHGPe97HcbGBtfhbzDU+CYdorsNosMkJmj9P9qewbIctCzJVpxMy+BbEJYHyiUqwiTc5rtEhpzWFXmewEuqMYPVZCqETI/qY0xsGD+3jw05+gFkX4g3e/jZvtZTz46Ye4//NPUYS0EphHhZBJfLeUGqgk6zQ1nhLDwhAwXjDC2lWS75zfKeXjJShUyejYylUCyiTNwgi1LEYrHaERd7Dshbi71sKd67Mi7GTHql9EejCkoZ1gkMktjjNw0O3h3uPHuP/0KRLXRvvKsig2DrME3eFAeiA915Z4jsCj6lRQdywstpq4MjcDj+PJStQokr3GpyS8FkRgCwX3M9KGxW2iohLJhRPgaBDj4/tP8PkXm6oC4gTS12sShSJIwD34+3/4jws2TYaDUEopju2JfnASkRPG0r+DmWoAn5m6YQ/WqAubFKxWFa9fWcJisyod+KlXxdODDh5s70tTJCVRWcbKhkcIihArTRtfu3sVd24s4NpyC53DLaSDPuoVDzW3RjopdnYP8Wx9G4P+CCtLK7h7+w5qni/UnzgcYXfvAPe/eIKZhWUsrV1D3mrivc1NvL97iIPGIupvfQuDldvYsGvYtXz0HUc46uwSoNqQ0nNmMMzgjwEB+xB0wHXGynt6hqO0JIrPzfEGpHHgUjKVM3HiyezuaU3QY9pLybX2rI1BNblrQKKDhfKmIyBknAU/vpQziCdolqYn0rUYkIh8cQWB4yBwXTQCyibTRDJG1O0g6hyKVGirGkhG4ubCPOaadVSrdWny6vYH2DvqyPdRryd9Hdx4xBzSdiVr0ao3sbywiJX5NqoIEbgQALJz2MFOpyteB70sw4BBU1AVp1V6e5hSPp/oNIkVHYvNZ54vi9koSpDRZDIIhL4ValUP6ptzE6RaF2el+FfwddQ+146ywlMdlwcnVB3J6JQDWr24muBcJXfOmiXHfz/JrBnbWkGI5++vJ9XYTgEhkwPoTfHEEcc0pPHv1UF4beMApARkTgKn04C3OZTykVHvmBxLZbzUGvr8uzVWLEnvTgsxzn4Kj/3lBB3x+aM+P3gnn8ezqqDlIGf8vJHrrj+TAMJQ/MZUpzGdQ9ch9cmKmIJUSpTWvamOqvNVs+kkAJ2cpwlw1KBLODcehPLVGCd2A5CPyw1MFo3jhd9pAeu0O/Xr9vdpAGXa9U77+7TjX3Q8pn3ORY9zmdeZ53D8nhMCEhJIaxGKk3uMVOUoMR0PUHdtzM7PYWa+KcqF2/s9HHQ6IuFKmqCY5Uljs5ZDHftScPlTctjms8o/T17L6ZWJyfp52t/PGw9J4JhKwZgUNvELL5+LObYas5K/EnskJejUqRrpgVHCHEZ1yay/Uo0UGVMmHipoZilmB0eodw9wd7aJr6wu4GurC5ipZGg5lpLkJsBgkipXZqLcvJhQVdRjBuEq2SApiJLIh1pJVLAtik9MfnDNYaWAkqu6GkDfj24Yoc/eNUIIJvykl0fRn8XnywtkL35ysI9P1p/h6eEBhsRdQQ1RQd8HRXU3lRkTfPN0Hd9XPiOcBxKPWRgVlPzlSDLodUWwI2GMxpwLkzJJjBr7i+IYr83PYaXZlApIjRKzTNYkOaqWi0bNRkRQUSgzWo68gA9esfR+UhVR9+px/HiTmNih7D9NkRm3OYGALzR8UR08OjoSANTMcsTbm3j6i59i7/7HePv6Cv7B734fi04b/+r/+H/Qf9LHcD+H5yyjFsyj6lVRySwUUpZS8sGscAtY5HzRRpHK5NZs+wSDsbQI0I9FvqUaqM5ZEohZjCwZIEs7QLKPlj/EnastvHFVAxAq0EofFWV8HST0wWIc7/noDId49GwdD56tY+vwAMHsDObWVmHVfHTDEP1wgMBjXEYmA9WtElQtYLHVwPJcCzO1KjyeCA1tk0wUbNnrKLGTqJmpapLUMDn3CFRJB3QDdMMU73/yAA+ebiOt+Kh4NaFoERgx7hLaPUHTD//JPylGVEDoD4S64tg+0jgTEMJgjQ0+BoAUww4cVkHiPpZaNby2uqgBSIbEC/D0sIP72/uiG225vmTm3CJF0t1Fyxrhm2/dwBvX53B9pYEi7SEf9uGnRF0B0ryC/cMenq3v4Oiwh8WZBdy5eRuzjZaUokaDIXb29vDo6TPMLCxgee0qrFYDT4c9vLe1hy9SD8W1t5Bcfxt7jQXsOFWpkMSehZiFpoJhqITCypBHMgf8n2IEnvU1FYCUg7gTBzFUjnMXQUOZORloXnQn0T0i5Q3srH+XD6leIzqIUvkQuhUseOQeWjaqjouq68g39aCL0QBR5whJryMNSkszM1hpNXB9ro1W4EtzLku74ShCbzjEQbeLTr+PZ5tbKkPskbvZxlxzBrPNNuZaTcw2IXrSjpgRFegMQ+z3B9ju9bFxdITtXg+Zq3p5cscVihfBo7h3U6FIqiIZgnoNvl9FQmnALMeIYMSyEFLli4seF1KR6GWptyLKGfzmVyJd9kbkVrdY65suC0AppisHhub3mlV7obv1/AZpqAdnz7JXEeCcFdxcNMN4oYsrAZDLnPMvO/Cadi4v8/kyH06hyE3Gy0hOHneAL1c5jXT0Rce4/LpJX83Z777s9V329S9y3r/K90y7nmnz41dxruWEk/m8X8V5PQdAJOIuVwE0ANHVwnJAbgCIG/WFN15vNFBt1JFwHe8P0AvDcf+e9PGxR1DJLaoKiOmjkuTXBESctneVx+Lkv8tGgpcGIKWKqWEmlH+edu8noEU3WksSU3lRmzhCyZMrqqMkzTTap/kx9x8CEGbxW0WO2WEX9e4+3pxt4N3VRXx1dR7NPEbDoYAKRVtcUUoRsUipIPG4GVJbBGx1MGiEPYwqYCkpJNRoiryoyoeAA0p055k0J/fjTIwHRzGjJG6RCoAQFjKbzXvH/XeQZ3h2sI8HmxtYP9zHkDEB1SndBiq2jwoBk/RlKkUk9muy0kHwSSEZ0qpTxxUFP5pFJ5K5s+FSsZSJQuk+V8pXbhKjEcdopgm+fPUq5gMPdceRZvyq7UnV3U4UxQok1GhRHMZyykqCCVNKxTJgpgiOogrI3CL4EL8NjgX7Tm1EUs2pYBAP0e/30WDc2x9i+Owx7v34T7EYAL/ztbv4vW98E86ggj/5P/8N9j8/RHcjRcO9ilawiLpfh8sIKiMkZHCtKfXCBFDfRu1L+j4KgvEMhZ0iszIkVNMyYFj3sEo/T4VgbYB+sodufx2u08Fraw28cXUOc3UbxWgogIv/sXggvRhCe7SwuXeATx48wMb+PnppgubiIpqLcyLVPiAbhX0f7CPhY0mJXfaHuDZWZltY1nEdvatIvWdmQYy9CwsuK+wqZ42C6qTa7o4yvFKvJ6gLU3zw6UOhYKUVD5YGIEKXF7lgZQBZ+Xt//D8U8SjCoN8X0MHyPaVTk1EsP+ueLwCEDr3FsAsr7MJJQiy2arjFCkiDUl8pYq+KJwdd3NveQ8jg3qvCdRzUXQtxZxdpZxN3r87i9loLd28uYXm+ilHnALUcCNi4UnExGEbY2NjD3s4hmtUWbl69gZlaU4DQsDfA1vYOnmxuYH55GUtXrsBu1TH0LHyyd4AP9kIc1JeR3XgHo6Wb2PZqOHQ9JFUfI97cPNGSm+JQId+qPGp476dvNS8LQM7TCecnTpxKVaRrGpTM2UzbQIXDa/xG9JvOCziPXaXi2yk5XXG1ZmCuSpyeZakH3nWkNBew3yOJ4GYZZqsBVufncaVho5EBdSZJlDeQLLV83gd5gcFwiG6/hyRJpY+kVW2gXa0joGwey8uqIq+y5Sw75pAeEIKQJ7u7WN/fx4jVL91bInJ1dCClKpDWmk/ZpOv7gv4HUYKD3gCdJEXkuUirASLPQ0I3Vd2jwgef6N2SB4iqW7oEajJGY5lYFTSaqsg4MNBo32SQRZN8GhFZv/m3AOT5Z2za/H7ZAHBaIPcyn38RAGI4yObZLgebCgC+uBHgqwYgLzMWL3ufflPff5Fk0XljM21+TxvXk/vbyUq7SVKYAqk5XwYQDDcayChiqvjnVMoh1ZZGdjywGMEy9itRsMpUWMkETyogZYBz1nk/f73qCs4CKeddv2nGFiqWoUjpn+OKgk4MmmZmUzFRlXEd0Ev1QdOfShXfcR+E7kOUDkXxGlK0Ksrszo76aPSO8EarhnfXlvD1tXnU0xg1K5feDwazVsb9SguplAAIP5+ARvoI1SiMqyEaS6qeG8qdi9O3AUWMJ1NEWSbS3mQfJKQCiUeGAorKlK8i0qqZZWOYZdgb9LBxdCgyriHjQdtDtT4r0qu26wgI4bjEPHaaIM4y9IYjYUGEeSGJwZDN66Q/uS5AFb+MDJWKNESz2ELQ5cUJmmRZpCm+cv0a5uhDx2UyTSSOqJJJweu2bBHkUIF9OvaxI12V48y+OodUe8G4+nX0HJNGb270FhJOUNdGNxuiP+rDsYBqUWD0bAPbn36Io0ef4AfvvoXvvfsl3Fq+gsMv9vHjf/kX2Pl0H4OnGWaxhjl/Ge1aG17Fg1MQ8jCS0nR6yuyL+Id50lRTiAAQ/s7LkVaOAxAVi/GCc1gehXkGOAi3sLV/D1m2i5trTUnkzzQs5PEQDsGU+C0q+hXvGfuwPnv4CJ8/foI+Kxi1qjSfO/Ua+nGEMI3Ef82zAZ+N5wR+pATWAlwRultNxpy9MAQg7GNkXMjqh0TPSqVeej6MsKsAEN4Xr6oAyGePBIDQAetMAPIHf/w/Ss0n7A8w7PdVQjzNkIaRcMsEgNSqcDnhBl3VB5KEWGrVcevKApbq/NAUiV8XAPLZ1j4GvAFEhD7pVeSJhzh6dg9UrV+btfHNt1/Du+/cRtTZQx05AtuFTS5hVsHe7hF2tvbhVnysLq2i7gbwLA/doy62traxsbst4GNxZRl2I0BSt7GXFfhgq4/PekC0ehf5tbs4qM9gx3YxqgUYsrmHOFnKyUoaVlAq54RZaU5ZqaaCD7ViHlv8yoe5SAXEyMqWgUd5MZ0WFAjH9TSayznc7XEQpDgcsglIMypXKZbwYjbGZsI7RxyLCU/DdVCzK/JztlYTabaFwEMt6ksvSOB5CMTdnI+faryi3B3l8BKWCfNc+INVKv2IuxE/k06i5AVq8V/+tAhCgINBiIN+X/o/BjH7SmKRrKNUadUL5BFnBqeoBsKXpHNrNxxh+6iLDdK42FcSeOjRV4FghFUUPqDSnK4yUeKWylK2YmmOTSPVvVDQw6wbk3+XmqYF+50PYMfA5aQDsFZeGleiztgpXzbAOG9Tf5UVkJPnedHznja/pwVQ0/4+7Txe5vNNNvSc+pWBns+tEeZzpwGQ887vLADyItf0Iu+ZNva/Dn//Zd7/V3F9p1U/LnPcadd3mWONg9bSm3h+5Ub14wAkR5N0eiZyMgaxVH5TtAz6NjGgZVV63IRe6sGbNKEbxb3T6Zqnnf/xaz7+9F1mPAwAMQCmTJM2iT2VpFRnIa2VJQqu0KyEyV1IQktoP1rUQcIK/VoJkBXrR+3VWh5bAEg4RK1ziFt1H++uLeNbN5fRzDMEyJjcVyIfWUUMB5XfB2lt2ThxZhJqCnzoKokeNNPzxaBUvC+kB0I1LEdJIgIxBCAif09lLoJIDUBU0YDKStw3bQEJlAUfZImADzqocz/1vbqSCefWSu0LhgxiIEzPjQLdQSheRt0oxmE4wgGT3ez3YF+nX0WPAMR1UbCXjtScPIMbxWglmaiE3V1ZwspME55doHd0gHA4QGA7mK030Wo2MUqUGhjYIlCwB89QhbRAioybMsxT6jqsWivvC34xnI5zntsRNcAw26oBgz4e//w9bHz0PtaaDv6T3/8e3nr9KqoVB5ufrOO9P30fGx/vIVoHFtKrWPBXxwDEzknzdiTGUMltTgQNWzVXWcUSqmpW2PRuIgBR90adE5vCNSr26LU1wn60hac7nyJKNnHjGpP48wJAiiykUKJIxRPBSUXddrC1d4Cf/OIDbB0dwarVhH4VtNtIHVZ6IkQZpXszOFaOhu+izhjPtrHYrGN1to0GxZvikaKzsUpJ6pTIJKveGv6bbBRWyIRayb8JAKEZeg29USYA5N7jTQ1AKCev/m4qINJ3/oP/9p8VnusgGY0Q9nuiUV+QSx9FQJIKAGlXAzhZIpQpuqDbyQhL7QZuX1nAct1GmsUKgBwO8MnmPnqFg4IAJAhQ8xi4ZuisP0BytIEZJ8Q7t9fwd3/3m2h7BZy4Lxl2ApBKxUX3aIhdagfHNOqaQ9UNUHWrONw/xPrmJvYOD7Fy9QoWlpfg1F3EXoJKexb39iL85MkhdvxFFNffxGBxDQfVOg5dF0PPReQoHiSHTzLouaVM7cQgQk3GMc+z1Eshweg5q/h5QdxFAEj5/actntMCgxd5jwlKpSxIBp/0f5DbpzI0eaQ8YAgacm0+U0kSkcWrVoCqbaPuuqIScaVdk6Ylmkv6rguP/i40HZSHLcNIFCVyeBULdc9FVYOQhu+j4de0DyEzJ0wMqc2KCx45ouSksixJIMNMMiWFCVYDuncqqiVCLqyi76sat3b6Oe5vb+PB/j52khhD30MU+IhY/uXDKeU/R2UgCLwEvykAYiRdpVFSG2eZ5naZH2VAImkzLriqAvJiAbjZPKdD3WnHPzlPJgHuxHn25DSW4EKbNV02UPnt6xXhQvmUnPVlqFeT6mb5lSIQMaUCMvX519xvc9yTrz+5pp31utPmRnlNPPMKX5Q6+oom0NTxecnzm3b8l72Ml62AvOzze+zz1SJ37Ovk/jZeV8Sdu4CbkaqtmmnjJJU1nMIgFQIQBir6p4IZ5uDHf57soTtrzE/f657vAbnoPTGU2vFlG+qtXuuFWTAeD0WlUrQ1vfZbQCJUKAIQJf1OsCBNuloBy3D/RalQAEkm/QoEOM0sw9wwRO3oEGt2BV9ZXcTvvvkaZpmFFwBCLwzdiE7akRyTMQt7KlRzs5LgNX1k5U4x00umG8B1BcT4BSVJglGSSnJvLE0r9Cy19ym1JnpUKJlvNmxT+IIeIdKkrvtbdT+1jJOoa2kGBIEo/03VKYKVXgzs9gbYOOrgYDDAIE0xtG10HdLkPeQuZfstoU65UgHJ0Sxy3Fqcx8pcA1Ylw+7OJg4O9qTSMdtoYrY1h8CrSzJZTANJSWOcwG8qoKrWXwEgEphLDwh7QdgEr/xKnIqDOBmhH3Xg+0DVyrH96B4e/exnCLee4gffeBu//92v48o8WwFsHD3Yw8//vw/x8L1NDJ9kWMHrWArW0K6qCohQsApbAxBzz4065oQqZ6STSRvj+SQwjfmqp1gAiFUgqSTIggSH6Q6e7H6KYbyB69cbePPWEmabNrKMVZscKQGI9gKh2tTjjS386Cc/RTdOBXxUZ2aBwEPCuUO1M8bscQjfKdAKlNBUWzf8U3qXzf5pOJTYjZK7YzNfqcoZfzqluGXEfThfmFsmAOlHOT78/AtpQmcFhCpY9Anh61WjfkUJX33vv/pnReB7IgdJnV+ldBSK6QhLL3XpAamqTvhhn80YsNMISzNN3F5bwEqNPSojJEEDT45CfLp1iKOcRll1OIHSa/aKBPHhJvLuFqrpEearwN/9W9/A19+8CQx24VGliuit4iIKUxztdRENYgRuFQ2/gXq1if3dfTxb30Cn18XVG9cxuzAHh+DHieDPzWF7aOMvH+7is56F4fx1pNdvYTi/jB3Xw6AaYOgyqOUcJABxFQBJyb+bkF5PAyAXlSk8bdGT403ZAM8CMBfZ+MZh63kI6YzVmMGPoj7lUp4kr48+BKK4kSoZZmZ0xKGTCDiOYVFSl9kbluQSehvE8EAeIdUsqI7A1cc4lrKQmyPsd2WDCmyWTm34VL6oVDBTrWGm2kSt4skDqwCALltyIXJY0qUvggUv8FENfLWwExhlOQLHFTUtp+ZLCZVNV+SBHUbAw919fL6zi/VwiK5jCQAJHQehlgfmBmlXHKEYCldUq0kZzi4XWy6ybFJT8nLHN09VFdHpjLF/xgTAXjwLd3EAUg4Gzzr+adlUlcE7HeD8FoBcNFQ5/XUSwOjs5qmvGEcvxx/Q4xXOU6K+y5xWibN/WjBbDlAvmm0vH2faXJ7298tcyou89iLr5HnHnXb+L3v8adc0XgFOJL2mvc/8fdr5Tz1OmTKkp2J5tTi5PxlKMddlaStPYqlkK1UlNkZrlSGuoVLh9k4BHpM5f5kE2jQAMvVaT7xALeP6asc0pvHIjtGYes717yUw170sDBCZImMFRNN6xRhQgiwGunpMGOwSgFgMelMU4qMFaXSe6w9R73SxkCW4O9/G9996A6s1H7VKjoAAj7SXtICbkv7CapQCIOwbIJigmI4KZsvgwwipK5sBJvWM+pUBIASL/A5L7uBKrUrtdVRUUqJECoQIlUv/Xe2TE2NJzhH2eyjjSVU5IZBhP4CoFLpAVACdCNjuRtg+otjMEXbjGAeOi5Hvg1RqCheJrGucCrWbTvErzRraNQauI3R7hxgMuto0j32qPppeE1XHQyPw0CDjRsz0SClSFRBp+jdBr8gXKzlggSBMAGX0KhsB1gieleBo6zE++ct/j96zJ1hrV/EP//7vidprnYKamY1wM8Jf/uv38Oj9HfSeZFjKb2IxWMNMfRa+5cNKGUNNAIjpDZL7X6Z3iwS/arrnqElFSTMxGOeIwleF/awjASAH+S6eHnyGQbKOK2s1vHl7EfMzHvKkB9vKJZblnKMiFRwXT7d28Oc//Rn2wxG81gycZgMZDRM9G5ZvIytSxNEANZemig7aQRXztSoWalXMUvWW0ymlRxXd51WTh0Q8uudYWRfwW1GIZc7QOJqFNJ8ApBAZ3s+/2EBcKGnekwBEzvk7//X/VEjwKFyvWJQXon4PYaeDfDRCq1oVAMLAM9MAhNWQBVZA1hZwpV4gjoaIvDqe9SJ8ut3BQWZj5NZR8QLUazW4SOBnAxTdHfjRAfLeDr7xpdfxw+99FTPuCG4RqS56Pki8yf0Rht1Q/l3z6mjW29jb3cPTZ+vSV3DtxnXMzM/ACSqwqpmUmMJKHZ9tD/FXT7t4WtSQXruD9NprOGi10anW0GMAKmUtdv17MjlT+lpwUeBCeiITbPTTXxaATM9tT1bFs7KVZy2s4zj4nJX33ACU00c3A3Hn4KSX7goxF2FlRCcNuBAKKudDmKFCd/lIuTnzIaGOtLR4kxIlfEGWQ1O1QTFDnCZaZYG12Vgk3Wg0VKfreS8UShbPk+fiaI1zXhKvL4yG8KlF7bqCxinTxwWmEQSo+y7W1haEy2iz3wcWjkYxtgdDbAyG2CNYWlrAyPcwFFUspcriksJF8yRKGA15riqjI74LtmqQoxY3f0pDnpHxHYPJ0mIv0sXqy9y/iwcFvwUglw0afp1eP/3ZnmR6Twtkx/SOl/ThMJ9yGsC4LAA5q4Jy1rhffK7/cu7cywKEaef/ssc/76qF0cOscwl8lF8/7dxexYiO/aZMC/UJJTlRyuM56g8z5ypyvNwPJEOqpbo174ivkYqHXtNlLddsFHPO40qKVACPf01LsBx/9fSn8Oz9s4zej9OXNHdGm+epI2h1e6HyyHMluTplxKuUqFiL0L5aWslOyZETgBij31SSdIQG7bzAbGeAmWGIZhTiatXD337rDVxt1dHybDTEJy2HnwEulbNI8ZJmFQVARNUpUxWQ8biOW+EVmFAGhPTjVbL4qkJRIE4SxGmqqh+aTaDUq5Q1Ae8BKc8+TfZEklfNUx6HTeZGpY/+Xkp43Bxb9ZsYBS2KC7GHhFS1EYB+Buz3R1jf28PTXg/rSYY+5fZd7fvF/HoO1HILNQrcVuhPQYpfiDQbwbJI+GEckAo4qxY26rYtap0Uw2l6Lpqej5rDvhF6mCmqvenhUb0YvGa6f5Ok4SCLR/CdBFbSxf1f/AU+/vGPsOBb+Ntf/zL+/g++iyrvXRwRoyA6AH70L/8Km/e66D0DmvEKFqtXMdsgAAnEUoIkdOkxlgdc4Ov4rki+WwdurGg58qdczLvl5RIzKbod50xqpxg5Q+znO1jv3Ec/eYbU7A5KAAAgAElEQVSlVQ93bi1gaS6AlQ7hUkWLMZcGIBXXw+beIf7i/Q+w1Rkg9TywvGORyVRlPwbvJ80HI1QdoEmflVod87UaZgMfNUDkd1lNYoxnvMXGa+G4p0kryoq4hBIwYBsFAciAAOQ+AcgmRjQ4KQEQJbzCx4AA5L/5nws23gj3Drm4IIbdI/T295ANQ8zUamgbADJgk0UIJ4+x0GYFZB5X6jmi0QCx31QAZKeHvdRG6NZQeFXYjoNG4KLt5gh3nyKIDhHtPcPry3P4/e+8jbvXmvCKUDhszBywOpGOUoRdGhnS9t1HqzGD3Z19PHn6DKNohOs3bqA924JbteA3lBSmFcxjd2Tjx/e28MF+iHD5NRSvvYHByhUc1ho4sF10OeEo5eb6MkUo/8YeAANAynnKqQDEJE5KDsqnLaTTmtDLGabLbjhlediLLOKnbaaUQ0vp+UKOHwGIeAhorxLtOC6PBulqnDAZfTsK+HR1tm0MEraB8aFRMr7yUxry2P9By5AYGZ2gs0QW0EqcIB2OkIUjAbVNaohHkXw+TeEINsRfjdrWGV3SK8hTUsJiyQDVHAetIBBgXHMqaAXsP7FgOx6GcSq9I3uDEY7YE0LTrLlZjDwPw4olAIT8SD+owWPjXGYh7/N6KBFI858KErqD2hX5JgAp6EfCbE5J0aQsbCpNxka9QgOUy93HyeI0LaCYBnB+HSsg08bilxnglUHhmUHIOb1S0+6HBFbnvl9TsPSDetpryxS/0z5v2viV3/NbAPL8CE6jKL3s/HuZ948ByNR5dJGZ+IKvMZGZPCzP60EKe900YivWunyQGBIKANH8c/07kR3V3lQMNMbzV3/OeI81z80pAORyV/LiAERJfk0qIOO+FDkBleFltUMFsEoeVXmHaLAh+xS59AQG2v9Bv0+qBJLOZ+DO7DTrAYxxlPkoM9+sgLS6A8zGMWqjEAsW8N27t0VZcrbqoSmMAcBLCEIIQEh/Yf8Ce09UXwGlX8ccchPqlswHlVeIqoQo/w1FdWa/DisgyszQeBYxtFc+FRLMCs2O9Ca6XSujU/asmvsrzt1FpnyJmMBT3qdyTPkm+IAl4jJRodS0Ms/BIM2xub+Hx4dHeNDro+96iFwXCQ2smRiEAw8OAs4NGpXkMeI0pH4xAt8VARtSwgMAtaICn4aNFhBYFpou44MqZmp11NwAgR8gZ59JpmSLFd2aezYTrEy2OkgpR1sZAv09fPqTP8Oj93+Ct66t4D/+4e/iy7dvKKUp+i1FNtIjB3/yf/0YO49CdJ5maKWrWKhewWxjDh5UTEGqllHCEhf4MQBR4ELaRjVNT4XixJGaxk36GMMUafLOUAQFhlYfu9kWNrr30UueYmnFFQCyslBDJRmKCATjLGGYsWLletg56uJnH3+Gzc4AfSqgUUyo1YBXpeBTBtvO4btAUMnF8X2p3cZSsyVzzhYDyEQlF1QqYSypb+JZqbhpNS/pd+FcpAwwKyBeHYO4wMcPnuCzR+sagFSlAiLW2PqZVwDkv/tfigrl3pDDpzt1niEZ9tHf35MqyEy9LqiS6keVKBQAgniIxXYTX7qxjKVqKiWsyGvgSTfCZ7s97Ocu+laA2PZQoZdE1RfDuSDpo+hsId7fwFLNxTuvL+M7b63i5uoMDvd2lelhrY48TtHZO5KHK40L+G4NO9v72NraAbmLr996HTOzLeSIYQU5vHoVjt/GZifBR+tH+HB3gC2vDevWWwjXbqI3u4Ad28d+WiBzfbhBVbmg05Wb7VUCN1XQXQ4q+MCZB+/Yong8cfIcb/ZYUDBlNZ0WYEwyRc/TOCQLoZ1HL7doT14t1ycpEPUt4EOyO8rVUzIG8jlEzKqBjpxAyXpJRkWdl2pMUiCEv1E/dSWF045qJ6x0EPQlStZNpN8KxSHmx8gxdLMeMz18f06fDmksy2SBmWs2sDI7i4X2jGSJqhghDfvyMDhegFFaYPPgCBudHjpZgU6eS//HkAZvzJjUG2g22sjTHMPeEEmfdRNmaCrSSyIO1J4DVH3ApwSwcw4AkdlyURGs52/RiezIafdwWoAzbf5Mmxfnvf+86tm04/6m/F0SCGfGQCc576dCjOeJ9xccvJNZ6ZNvO0mfOeuwZeByEsRMm18mwD/5urPWrQte2nP9eNPOvfx3CRBfKBnw/KecfP6mPY+n3YMzz13HueeF0NPG/7Lnc/Jc5PgaDJSTZeXq+nie6eB7zEbSgZIJscyxDUgRwkFJwldC+tLeqVbP879OXt+08bjo/FKvOx+AKFoJ/TeM0a2+YZK0VvL1LpWfKGYi1DPVL8FNTPk50ACZkvGpBIn0VHAoyMJgMY7hJxFm81zAh9vvY8Fx8M71Nbx985p4MfjIUYMNP8/hsQJCvwfp9gVyR1GDxz4XutIhu++4Yq8AgQIVBoBouhQZLdy/eW2y6er+D7WjqTlBCraYBVLZiYnATOIvqW8xNhD3bsYAlN1VFRYxWRU51griJJeAVAxbKdFPc2ICDcsSyf3d4RD39g+wHUXoctzabSR+DWGSo8gq8F0PyFUiMmNTMBPkVgUe7R2yAh6T5lki4+RRVZMKWkWOph9gcXYW8zNzqAWOqMhGUYYwDJHEI2F30PuCojhObonnCvrbGGw9ws/+zf+Neh7iD773TXztzVu4stBGMQqFBufkVUTbOX78/76Phx/uY7BRYC5fwVL1CmZqs/ArioJl51plVRveqhHV7vTaGNqY9yo6G5kZCtwzFBW1KWnwyZA6KSJXVUCeHX2ObvxYAMgbtxdFSdZKR7DyRFgnYnvheVLV6kYJ/uwnP8fOMEZkO4gqFpyqj0arCpe6u0UCz8pQdwpRvFqdm8dctQaf5xdFwnThOOccPJ14KKdKFWOJ1R7Of1W7saiYxp9eTQDIJw+e4pMHzxASJDtVWG4gjevyWiPD+51/+i8KGtGx+kE9bzY+5aMQI5rO9XsqS+1R9iyFFY1gxQQgIeabNdy9tojlOt19R4h9BUA+3e3hIHfRs6sYsenEdgS1NuwcDSTwRkdI9rfgJyGutGx8+UYTv/PuXd1AlKpzsG3Eg5F0L42GzM5bWH+2jb3dAwlu79y5jZmZNvlAyO0EuV1BtxshtgIk/iw+3Rvgo26M7uwVZDffwHDpKvaDFrYzYEi5Bo9XqdB7xWJpdNxGo9cltSxy8XuOgqUX0PHCqBvSzt1kzlkVX2ZBPa8CcpGFWE8FtahJYkBdtwSeBCHaRKesFiK1dK32IbxAXU4zpUXR4C59uPybwIQbEassfK80h2n/ERHBUipcypteVVOMI7vkZ4TyNZKHgs3v8/QQIZBwLVxfbGHGC0QGOAHVN8iqKqThbbPTxYPNLcSWI+7qLHzTL6RerQvoGoUjDHpDxVflWs6EC7Naji0NW9IY5/lnU7D07vkCLTh6hLQPy9Rt+CJ38+Ve8zLz8OU++T/sd/9NACBmrTvt57QKgrl7LwpAygHmaXPwRQLsMgB51bPrZQFJ+XxMkP/XCUCOnU+5H+TEojYOPiZ8U5Ws0r0Tz12DRuVjIDjmvx/P1/21A5BjE0QnINUuqBNvKjlpsrZmf1RgSqIIASJjsMIqAytAkj1mltkWWjsl7B2CjjRFkOcICiilqywWx21vGGLWcfDW9TW8eeO6qBEF4s2Vw+PrJQBWST0G/iK8QoqbSujrIFH3fOhKDc+A6lbix6f7NIQupXt2RBWUylfGoE+odiYJq1S9RJpfNx1nFBkgE0JT7WiIWAnoGaIAiIjFSO8LhYkKkWNmSjItKtJ/y2/l6eVgmCboRDE2un08PjrCszDEqFZDUmuC2ks0tHNozyBGg5nYKPDsaJIsPR5s+ifgsChpnMLRjt0UyqGFQLNWk32+Wq3JvYujBDTcZqWAIEbo3HEsnh+LPns77qP39HMM1+/ha7fW8INvfx3XludQJKGwNvzcgp3VEW/n+Hf/igBkD+Fmgbl0EUvBCuYa81IBsVKlglXJtYqmVrs0fmEEs/IXmVYq6cnqh6LqaZd3UrPknubInASRM8SBULA+Ryd+jMVlG3dvLWJ5sQakkQDcSs5EagHP80TVrBul+NFP38NGN0TMRn8yP+oBWu0aXPazsJpk52j7lsTyS60Zoa6x8sF+Xzbyc6yNR49JTkySXhMAQjAu8k4CQCwFQBKIE/pJAELcfswH5Dt/9L+xrgaLpiSUUyUYppzecIhsOETc70lZi0jTIv2KNyQaYK5Zxe21Raw0LQEgyRiAdHFQeOg5AUK6qhN5OTaqlRyznoU2u/qP9hHubsEJ9/Hl6038g7/zbazOt5CGXVhpiDYbi5MMyShBGuUY9mM8ebyJXqcP3w9w984baLeaSj3ASjFKIjz+4hkas4tYu/0W7h8M8NNn+7gf27Buv4No9SY67SVsFw728wIxG+PIOaQBn8Vyoy4rG928Eif3GAA5CT7UavRSFZDy+ndyA56WgX55AKLVOlQpZWxCNVlghGKqDZXUmR6X/mSFyMTSprw42VKkgVtWb+U6LhQvab5Salt8ZUI0wnKogBq9/Glak4ARad5SfSTsPSEvkQuMqF1kKeYbAZZmZlHzaog5X1Iuqh4GSYq9bh9DVkCYjZFzYY+JI47spJQlWYKU0oGkeRF4aB6rKH44NgrS02TBPaHgckzucNoWel4I9OsDQMzG+qoDtmnH+2UDnxcJYKed81lB2/Pv09HauT0eppnvMp96/LVnXeNFKyDmaKcdZ9r9OavS8SrGfdr6d9aIlasf085j2vVNu9fTjj/l6T+V9vTiM+Hy7zwJAI1kLI90cv6UVzqV8zS9D3pv0NSf8UZR7oszlQ8DRMy2MeWUf7kVELlKfQalvr7SOckY6OtQtBP1R+5njBuybASbHlki214gSxJkSaQM9RgaxJFk6oM0RY2UK1ho2y5m2KfgWnC9Am6RwQlHaFQquLG4iGtLC2jXAhFssYsULkVXdFac85V7VcIkNgPWUk8B752qaigxAAU2dHO4/pvQrXSfh+QbuYGTJiQVjYlqn4wGg0WhfYnco9CvRDZSmBHcL3MUXmWiVKnJTWJ8SADC8ocBI3w//WAcRyR4mVePABz0Qny6sYnPD/fRcz2krTYih9I29LTQ1SQ5d1VBIB2MfROsSDBmsD2a/iVjAELjPDI0HDbQOw4cz4PreMi5348iuScNzxNGBnpdtNMRVtwc2x/9BJ1HH+H2XID/6PvfwVffui0N2p3DPVE4q1V8OFkd0SYByC/w8KM9hBs55pN5LFdXMFOfQ1BhRYLGzYRsLFGZvlDFu1JjquaTJt1IfMXkp4gh6d+Lf4mAzQwZKyDOAIf5Nja799AZfYH5JUsBkKUGsjySfttKFgs9z6PqJ93towz/9qe/wNPDPlKvKobOtVYNrWYVrp3BtTI0/QpmAgcLzTrmGmyF4HyNRf1W0ehPiW148jr+YQWEp63aFejEzpiaTe51ASCfPXqGj+4/xYhUdzsQv5iyCpYksL/7x/97IXKkLGdVClEoYoNPNgqRhaGUnyi96lATOB7CTUJY8RALzQCvX1nEUtNFkkRIdBP6Zzsd7BUueo6PoU0TQFUSpJFd27UxT77+sI/B9ibi/Wf40moVP/zuO7hzY0V6QexsIIoDpOekUYI8reBov4fHjzYwChO0Gi28eecu6rWquHnmroXesI/Hjx5hYXkFq6/dxtYgxSf7A/xsu4vh0muIVl9HuHRD3NG3sgKh76MImNnm82fKY3oRLa1Jx0KD08CHitpeCoCcXOTPog6clnmTTeBcJ+ZpG5I2LjpRFjdDIEF5CYDw82ThHb9eOXVKeVEmrDLZkferNUtpW2upUWmX05OWP0Whw2HGhAudbno3VRjNm+TwskKq1LiUAhZ/Ik6QxxHqAX1ibHgVlomJJujEKhY+stjFqCBieVjKoVo+jk7q5IRSks5n47k6Zzkfo3qlZXhNeVFu9UkZXrnOvzkARE3nF6/nTJttp/39l/15LxMgXuR6zj/+BShYYzWRi3za6a95VQDkRc7gNJBTPp/Ljv+rmA+XASDTrtkc67wxnnaMs/4uVYUpj9u08XvZ8TJGuOYcx0ktHXycdfxjAKQcw49BiGpeV5vBuKV7/O+LjtkvH4Ccd3dKTvA6eDQZYdnLuPbnkdCrRHqe/RFRKP2KbJ6mZ5aTpmjRt8J1MWM5mHN8zHmBqtq7FThVC65dwA5jZfLLntsaexRZ/VBKRG5eICDFWFN6GLwn0n/BCoUaW46TAR2URCa1in/nrZHeD/aCaPChqllq3zW/E+6zjtWkn0X4/RWw6sHUIY8v+zR7DEhLpjx+kcr+LY7net+kBwxDAMrCpqRSoSIeXexFofN4ZlWEqcCkX2E76PRCfL6+iU/3d3Fk28habSQ0KKRIkGTVSedi073OnOuKjJ2qnCn9M4iSOFZsI2AinbQt6VGip4luzJaOJVafKhXUbVclModdzCdd1Hq7WH/vz4G9p/g7X72DP/idb2BpoSXSv73ekfTB1K0q3LSB0ZaiYD34aA/D9UwBkGAZs/V5aUK3MwocaQAi2X7l58HRV5R0lag1j71AE/b0aGzLuEia08cVkBSxM8BRsYPNzj0chQ8xv1DB3VsLWF5uIgMrQ3QrjwSAuJ6jKVg5/uxnH+DpwQCJGwBUpG010GjQez6Bb6eYqbqYr3lCwWoGtERg9YO9H0zVKubKya8xjVLmh7oOFSPRB8STvh/bryPMbHz6kADkiVCwygDEULAkZvzOH/2vYqMopnDsAeER2ZwUhqKCxZJWwBsb9mGFPXgJqyBDLBKAXF3CYrOKKImQEYB0Q3y2c4T9wkHXCTByfQxElo28PaBG+VULqLMZqNdDdriJ2aKDr9xaxre+cgdXF+uqGSjuSVnNtx2EwwQHu108vP8U8ShDuzEjAKRRramJblvY3d/F7s4GlleX0Zqbx8j2cYgA/+7hFh4mAYaLN5Feu4v+7DK2KjY6rosocMVFkwvHSR1yRRs6fdF8bkN4BQCkHPiVF/zyv88EIFM+/9yFvhT8iPJCqQdGHgxpLtM/9cYynoA6ZE/o1kElLFOjNw238kAZXXGj8KAmLR+ysaSIzcdmEtzrRIA6bT3DTT8I1UO44NJThKpcPF8urFFISeACPhvYxLiTUoUWbN9HUqkg4XzT0olE9TTaZOmazq0ji1LMmnZWbshUcGOseH2qEeFvAchF44gzX/eyAdS0E5gWwE37+7Tjn//3/zAByHnrzkXGw4zpi47tZebEaVWSy7z/Itdz2mte9NrKxzJKQueBkFfxOedd41nHN3kV4WqfEoiY3xnq7VgpS+9HsqafSGaU99Ux4LmkCMSrv7flUHB8Vvofqs9xQrdSikVGpIUxipfHsJIRHPaDkBIk8VIhkqaLjZpSFvI8qXg0KzaaFUfUH2squY+oSBB4tqhc2WkmkrKkyPCLP9I4lMy0Lw7UDGYtoQlHus+ElRYVvyj1KlYKWAExAETkkXVjuarkS9ZSywSTlkzjBpWcUwBEUYdE+aqoIIrY3Kz2aOEq2BZS7qnswGUikIqRoorFKooyoJTEY8LeDe2vJS7kjCUsqZbEsh+TauNgGKV4uLmNzwlAAMRBVehCDGR5ZbbrKnaCeI+oBmaOBB256VcyYE+q9IUALi8hS1DQkJAS/i4hiUojE1TRWd5JUjhJJrS2mTzCcnKI/ue/wNFn7+FWy8F/+sPv4e1bV0R1i83+Q7J+LLYQ1OEmdYRbGf7iX3+IBx/tYrCeYzaaw0p1VQBIYLMCwkSoiwqVn0T+VwWTjJEMAJH5o8Mbxt2CM2mOKMldVVVgFYTvyTUFq1PsYqt7D0eDB5idzUWGd3W1jURSrEzMRqIO5rm2pmAV+NHPP8B6Z4SEClRBDY1WHfWqDSsboepkWGwFWGpWxeevSlYQk7r0e9OxlYBOk4gw4dj43LUhs36NkeEl3c7xm9J4/tmjDXz4+WMMs8oYgJSNCOXZ+vY//eey/jEJ7JLawknKMmJIpaIQ7Fv3iSoHHVjDLrx4AC8dYrldxa1rK5hr1hDFCTKvhvXuQAGQ3EKXFRDHR0g3VLrdO5aoFtTzHC3LQo3ovX+AeOs+1loWvv/dL+PLd1Yx48cYdbfhV1K0Gw1EYYaDvZ4AkEE3QqPaxN1bdzHbbMnDQofNB48eYBR2cO36KmrNOux6C2l9Dj99vIefrPew31gFbn4ZxY072PYD7NkW+q6NARcM2kiekEE0LqjqZ4maVFosdSXqlVdAymDkRTfHi76vTC0yTeAmmyKPDZE7+0DKDW7lEmJF6aBrumypGVc1tQk9VYklGJ0ohf75kOlFM2FZVwf7Y3rXWMWDTKkMtsOFhyugdk+nRKAG6JTJZVnPSpUZFE0mqQTBhTfKMkQ5AYYqoxjXeCnRCmK3ZTGXZr6THGXDbWbFpTSgAldN+k9+/zerAvKrnH8Xnacv87pfZgA3/c5fAIBoNZGXucbTMlUyM7Wc5osce1rm/yJB7YuM/WUDzLPO86xK8snzfpFzfJH3nApiSq7aZ43nq/qsaccvfw7HzliNlQHeOFQ3QYkkk7Q/gFo4xpK9sqaeUk01IERerufoZebnZefH9GOfAUAUSV/7Hyg6ii3bmha9pXcWTRgHHbjxCDULmPU9zPkuFmsB1mbbWG230HRs1EFJWRVj+TlE7If7D1lFSRahyh5bmuVR6UqPmaKHV1TPQkFZVAUKuBuNAQhpWCLpq6oTvIdSLdAAxDSfS0+Kah0XkDB+ZpgHJGlABqlEv5IKiAIgGbvYtZM6+zb4HebcVzPp8RiNRtoF24FfrcKj3Cs/Q++fUmET6oTa8QlcDN2ZLIUks/Bkdw8P9nexnyQILe7JPBdbGVqSzkXndumVUM7b4hlH7zCR93Ulmmfi3GIvThaLx4d4iLkUkOE1ZLArbANw4MQJKuFIKG0LSDDTfYatv/oz1Ps7+MFbr+Ef/v53UW04GHZ2EROeORZs20MVVXgCQHL8xZ98iIcf76P3NMVsSAByBXONBQR2DXZGjzlKFysKlooQCNCep2AZxVC+gr0gfIVKdCqmiBgmagDSwx62evdx2LuHdjvFl24vYe3KDLIKm/Nj2OIEn0qczR6Qfgr86GcfYoO90XYAu1pHs9VAzWcv7gBNH7gy18Rys4a6awuFkN5vVDoVlosAWu3gbsCSWC0o+ti490uUxZRIA8UHUvbu+A1EuSMSvB9oAJJZEyNCZQatEhuV7/7RP5dh4oLjirkQCYYZ0pGSSiWqpytnZdiFPTyCE3YVAGkFuH39CmZbDQEg5Jmtdwa4t3OAPQ1ABo6HkePIgLiOg6plCxeybTvCd/QGHeS7X8Ad7eO7797GV95YxdqcAyvpwLcSVH0XVuFi2E/w+NEmuodDeFaAOzdvY6beFE7/TqeHjz/7GFYlwp0719Fs11F4PkZuAxsjGz+6v4cv0hriq2/CufNl7DVb2HZsdD0CkFyMW4wW+jirowPSMgApb/LjRVTAtSplnrnAT18Bz33Fq19wJx8nDWOW0i3nw6DAgS6/6Q2FUoKmZFuufow5jDJ5jBOrer88dNqsiDxRLjjmSz1cprlfyi7q9cd04hXPVbIubC4jl5PpDUmt5AJEWE5NuBBq908WPTlvScfyXV8W4mEcISJAYj8HOVw8Io83Vu2iGzpXYL3djk121NkKIBo3uej96ETQoBoRX/Tr16sHpHwVv8x5V/6cX1WAddYdepnrHAOQsybAeGE4b4aoDN0Lf+kg6bT3vwwAeeHz0UHlZe/ri96HaQDkZa7jrDF9Vcf8daiAyNprspgl2pX0NJQBhE7EmYqAjEGuKt9cwoWeYzLsOtg0Qefx8dKZ0zEAmTiZX2RcX3SenH3sk8+eLuWbJnqODSk9WkiFMRJ3C/ojeKMQ9d4R2nmKxXodNxbmsNZuYDHwsVD1MC9N3akIpLCGQEUh9i34jqeakFM2TAM1muoyo5+oEJSAgXsbE2+scEjPgwyTDuItCxETu2zQkG4KbQSpwYehEkvzOXsYjXiylgo2Yyg9ImyANmk0VR5R4EODEEYDrFwwhuuEQ+wN+ujFEUa6uT3sDyXL6NIEsN5ArV6H73lwqDBFClSayU9+8ZrYbM2+E352kjFJWMHm4RGeHh2im6ai1kQjQ8924bFPl3LByDEsUgy532vlTUlBElD4VFaidC3hDJOZqZjskeLFUhI1u3gt7B2pgvFnISDETzK00yHyxx9i9OB9fHW5hd97+3V84+41oBIhDrsY5jGcZk0+xysCOFGAcBv4yZ9+jIef7KL3JMXcYAGr1TXMNRbHAMQueH81shP6VWmfL8UYKpAXp0TVjC7Pj25e1wAk1QCkX9nHdu8BDrqfodVK8OatRVy/OktoRhgHi340+XEA8uc//1gqIAQgTrWBVruBOr3zsiHm6g6uL81izmfPCj1RtAqqWhA09la0Pf4nwFur3hGECB1Q3kL6nQYg4oRuwQkaoEX1vcdb+MWnj6QCciYA+Z3//l8UEoCSK0dkwgsXABKhGCkAUmNv+6iLyuAIzqgLJ+5hqVXF7WtXsDjTwogVEzf4/9l7zxjL0vQ87Dn53Fg5dFd1V3WanrhpNnB3SS61wJoEnCRZEmXIoC3Yhg0DsmEIoH75pw3Itn4atmH7p3/bEAxbJkRKFDdwuWFmdmZ6QudUXV3x1s0nG8/7fd+9p25XdVWH4Q6NKaDR6YYTv/M+7/sEPGx18enWHnZzSyYgXcfD0PPQZ3ic70uqephmaNgOKhQQdQ9Qj9robtzA65cW8PrFebx+YRZzNSCwY+QMiPFC5KmNzY1dHOz1ROSzfm4d9aAqvMKtVgef3vgUFQ+4+soaZmbr6EQDdFIL9swqfvTJFt7fT7E/vwb3lbfQmprFth+gXauiq2k5cm9zv3UXXDlrq1wM8byWolMlPpofXjiyGNMF6pj64eQO6WmWXF0MT46zJyyDT/9J4yuclMMAACAASURBVFcqkKC232gwTEfLLFJcDM3+KVysCnNF11KhQ+YFZlStD6cGISNTxkPjbPV+1bmRH0PhMn/UQjkJfXIckZFQSKY6UcyLUTPsSG4Rzmhp9auF8PozhPtKjY9HQTk7ISSO0qeBNw+pWLzOKvwnNWospXwe2iz9F9nESQAiNrzPeaZPYcN70gP3WQu9yevkpCL1pO9/nuuu/J4X3f6Tvv+kz3+R/TsZgIzvjaO38zQTkpP2sJyQVn6tCg573v0bjd6fogk67qovj+5P2vrjgl5NMWvymEafM7HWklqhnpmHt+a0+62XsWM3c/Jzn/z70UPQ0ZmdOH7lrZS1xBQoTzxEdGOmRIEw62R5bTLNHbUa62aIeZCNUjvGu1duIqn1TNEsmMOk1mBlkWkyPMqaEGm26F9qrWXhRw0g13ElTlZNLZOC7WgDj/J9UAYgyqr2WX5Oe15P95njZpkayJcCF/VTTQxq2EEnW4ITDGamZRkKisv7PZxBggXHwvn5eVw9exYrNQ810oSzDAHdmQhU2MTis0jSqm24pLvwccMsC9tCRTQJtljD88foNRxpCJuOszqGPL4xf5EKJSpxWgCrNqFMPrQeQxnAKFqWMhZQEw4BFjpUUPLAjQ5ET/Zlwq/BjhKQU4Xuop+k2O10sHnQwsFwIJMMMXWRqHO+xEO9XkelWhPgICJwhyatTOd25RqjhS8bkg6pUWQocIKSFtjpdLHT72HI7eTUg5pOmsWwec0mYp6il8XoJjH61Abrljm3r6DwmTQsZqs4BXuNlG5LsrgU9J5iRND8xkszVLMCFTaehxHC7h66136GZn8bv/uNN/DVi0tiqoR8IJOhiNd2SEKdA5faDgKQbeDn/+oabl3bQvtujOn+PM4E5zDfWELFqqnXKX6FOu6jwsYY7Jj7dEztkyx0bSow8mOlRpbAxEsRO310rT1stW9it/MJ6o0Yr15ZwNrKNKOa4TCOIktE++K5pGAVMgH58Tsf4uF+H4kTwK3UJLqiXrHh5APMNwNcPLOAME8ka0Vy4Ehb15MJWedYgxl9h467NBMQ5ViqMmNGExDbRUYNSNig3y2u332E9z65jX5qI7N9WI4SofMIMENOnk/f+m//54JfymuZIXREnnmUYtjpioMD3a+angVn2EHW3YcdteEkfcw3q7hwZgErs03EcYTcC/Gg1cX1rX3sFw72KTCCjS477L4vXD7apwXi6FDIr1qeoZ4MkbU2UfS38PqFOXz7S+tYW6yi6iYo4r6grmpYFy1Ia68LK7UROCFCpqzXm7i3+Ri3bt7GmdlZvHLhHGw7QsZkSM/D0K6hlU3jx/f28OfdBMXFV1Esn8eOX0dvdgn7DFAJbMVJFEynO+Ei/OIFrYTSHPslFrmIpPuoaQFRoyxXWmB93IJnbCxPepAd9/4XXXCf9mA2D8Myo6hcEh1XYJR114b7O5oKif+5QnKqOTsGINzHccFR/tYn9U7mfaP91wOM8aNMb53utqlaXj9QzO/qCzXvtbQ3htcrnSyt9ZGpl9p7AVoTAG/87pJiSO/0pIbo8Lk8CZyc9P+ne5R+8aq//CNw+jP3AhOOid16ElCpB8Ghn6dOXo7q+D7fsVOP19MfhaO+pZwLMflJpd6Gqb2P+IjD+6+KLH0f60LLvMkcu/ExLBcIz34MTLFQbsDIZ+sdKR/p0XSgVItL4WGRYKK6tLIimuA7nT3Bj1OC57Ho06x1nPLmnkqiZgPJpjMgyyVN52fPjFQec1y5PdJ1ZU0p1wg7r7RpzeAWjtBX2f2mhk7ab64r9BdaubJAUO6DhYTAMZPCL5jNlCDw+TpL5TzYLhL9vCzoZkQaj9YuKP6+Ol/KppZbNgYgZbrXaQAwD+XTQHb58448u3qCoIxEePyV/atkbetriEG4LO4qRQ4/idBgp73XRdbpYDl08OUzszhbD7E8PY25sIIpoVsV8NNYbF6ZXUW9IidKrAW4t6QukXrMhljFpcRZaRRM4rhcIprCZI4X/43bJAJ0i6QbdqdZ/BGGaBG4ifOSo6oapqOG2ei6Kz31+XkCXnRnTW+HEA3EJMZCnOfoxwn2CRLabez3umLq4gS+0K0qfij0JhaUZJMQbNBlkn/n8Xc05ctQ+hQo0joVAJ1hLN/BGoxXmVgLuy5sit0JtNJYhRuS7q0nQxE1yjyGBZTDkpyxBK5Npg1ZC4qqxf+H7SMMK6JvoItrmMSo5gmivS3sffw+Wr/6Gb776hp+9/tv49xyDb4zQLe9i0q1CscNKIemdzA8OlzlNUTbGX78J+/g5oeP0HuUoT6Yx5y1jDO1VUx7s3ASdQ8RObIOVeJzRVmyybRQB1voVeq6M4WNKGbVZarGidodK0Pmx+gVe3h8cB3b7U/QmE5w+cocVlfqCOw+rGyo6OkcIniBgDq6UP3Fex/i/s4B7KCq8vgaFbh2gqoPrK8sYGV+Gg7jDfJU1Wwy7Sv309Vaqv5Nr6klqrqcLkIHghCuC5aDJLNkApJaPm7e28SvPrmDg0EGJ6gjt3wBKCYJnY6k1tv/+H8sPKJOGa848IlihgmSbk8ACH2qBYDEPWTdPVhRF246xJwGIGenq0jjGKkbyAREAAgctGwXbYIQ7lgQwuFYjqO1NIOX5hJ4Us1TNGmb1tvHYO8+lhsWvvn6Kt68uISlKQ9F3JXuQb1aQxyl2Ns5QDKgbqMitqv0HX60u4e7t+9idW4JVy+eh20PJaCw8B3EVhWRtYB3twb4vzceY6c5h+r5V9CbXsb+1BJafojELwR55/BhywJMf+kULt0tRANBgZCD2KZrFgGIGpt5zEXRl/7TKBTH+eif1Jl99sfh6d7xooDmyW/hhTdR/0wAgfL/Hv5+hYbNg6T8utM+gMqf92SBcVJS9fgb1eeM4ddx1A5tgq7fOPJAPObglyHe6c7PF6/64gg87QgcXjeeMkE51l3rcwRATrBkNQCkDEwOgRJtB3nU+mKASPl4HbU+qAL4eUGUWTNM40KvNyUAYorgUSOmlDYu5AwmWo8KEdW1Vj86AE9TI0h3kk680FMUvYVII6ZQlc0wUl2M9SsbanmKlNpNug2ZIp9FApkHYvOpCh+34mAQDZANUziktLiBUE6orQM71x4LQfZxCnHHxDASIW/dcdEMXCzNVuATgNgOekmObpZjfxCjkxSSah3RlVDAlREQKzDFqkZASKmbdRQAOc1qcNwz7WQAwu6TCtZTnAdXbETZaDTlIP+Vz/oaQwGTIRpJhGDQRz3P8crCDN5eW8Scb6HuBKJxpV6WTVZqXH3qRDTdVzW1FElIUsl1kC8dHgWE6+kE99e4RapplboeJM1cAxBSkmisouceagJCBocU90rTKNQpnWEtFBm5pEy7QD+zFXGgxC5X28j3Sm4I9SZ5gXa/j+3WAXbbbfSiCDbZLM0GarW6UK2UJbF6r6LuqSnLod9Hz3nlmsTsCH6HOFRq62BFVeLFpsC4TNPkgCjgJvsltZqa9gjonQAgnIKQNs3/o5C9sDw1ocky1G3IuRruPMKnv/wptq79CgtxFz/41lv49ndeR62aIU72kCYDeAzRLqjjoLEN09crAAHIToof/8kvcfvaJtobCWrDeczZyzhbPYcZdw5uzFraQu5Rj5MiZ86cUOgYUEgAou673CZwVNedutuVEZQxFOA5UPa8OTIvwqDYx+ODG9hqf4z6TIJLrxCA1BDaPVgUzHOCwePvhYgMAHn3Qzzc2YcdVGStqNUD0YBUQxvnz8xjcbquAYhm8+gtMc1kMSYwgtdJnYGZOGvtkThaCQABvEABkFv3HwsFqz3IYAeMzfCEouVQt8OMGdeF9ZV//D8V/IOy/yJad5APYgEgThTJGHGa1rlRD3mvBTvqCACZn6rjwtlFLDZCpIkCIA/2O7j+eA8tOGi7PjqOixYXzpBJ5aGieMWpRL2Lt3WWSC5Iw0rQeXwXXtTCW+tz+PaXL+PV9QX4iJBEXVR8zk4stFsdEaIHTgWhX5U1eXu3hft3H+Dc0hm8cmkNljVAZkXI6c5gVRDns7jZt/FPb9/Dp4mF+vqrwNmL2JteRqdaR8/JMeTFWnhiI8ZpkCSX5uTWpXIxcwGNLQVApCPFhZ7ey7zxTzkBOaq4Ps3i+rJf8+sGIHKzjRCLFnS/wE6+KAB5EhCp5eDYn0OF3RcA5AVO3RdvfY4j8OIAxHypucaft/geTzifYzf0o258px21FUcBEPNduoE/6sxNgpDJde4oIKLeY6Ygz7cXT8C5kkD78JrPZ65BXPpdoh9kN1S5BKmp8Zg2Z6ZDUpjIdMOSbjrpp4riYiHKIqRJhEKHh3n6tXkaI2F2ErnwGmApB0LytxV1RhsRIU5ieZayoQcKSUmtJcBhY9J1kFNzlyQqvTsvMBtWcXZmFvPTDTQbHmzXAqWw3bTAdm+IB3sH2O1HSFwPMScqWkdQnoDIngoAGR/BXwcAYRCxAEHp+LPBaCYhyh3TtQupgapZAq/fRW3QRyNNcKZexdsXz+OtuSaapFzx9FEzECcCRCqMHnBsAYYKpmqCnGgcdOtYMAELVNMJV88e6ZhrMbIqBnmdKABC4EEAwokA6UxCK9bDf2Wtq77HABAjJBYQYipLNWjQ0xHF8lAXnwEgavpBcDJMM7R7PewctLDf6YgWxK9WUJ+aGgGQ0Uqib1h2w82dzWmG2kANpHS3nCCE7lkEOGVTTDWxUUnywjZhkaqzR9TvY76B0NH0wFHgo53Ddoz1MAEIRFA+7EFy7Vhvnqn7aD+4jZ/+8T9D7+FtvDavcujeeGMVWdZCv7+DMHBF15ILYGCxTPYOAUhdAMif/8t3cevDRzh4SAAypwHIKmbc+acAEFcDELXmPA8AIQWLAKQ6FQkAObdah291YeeR6LHI4OEEhACkn1r4i3c/xMZuC5xEEuc0mhVMNwJM1XwszTcxFXpS40vmR2lyrKZVZlJZWsWOiqLQoFCdXZoKKABCzUcZgFh+/QkAIlOyr/x3/4tQsFTgjI3QdgWARAdtWMOhIP/pwIGrAYg1YDp6hAUCkJUlseMlBUsmIAQgW3toFXTB8tGxXXS4K9UavLAiCA1RgoI7nWYIMyZRDrHc8GUkFu1uYLXp4ltvXsA337qA+aaHfmdbouYZZpglOQbdCI7lw2PqeZRja3sPjx48wuryCi5fPAfYfaRUBlj0ng7QOnDxIPLwo/02ridAMXsWWLmE/vI6elOz2C8yDCyKlbj4cgpCQXUmAIQBN7bQsGwktq8XKNUrIUVLekvSMTi+YH35Bf/hB+VJk5TJ73/526Me4JMTg5O2S+1FeerwnAXAMVqY005QTl3QHap8SsVbmY/2xC58MQF5vrP6xbuOOwKnvl5PFMC/OABRhc/zA5iTzvJTAYh+8xEEtGMpWEdv7/NvvyqFTJ9Z11kTx0Mdn7HD0OS4WALWpIlVLhDVZypDEEX59TT4cFlIMptB3PkyZMkAeRKJhz/dkgJOSOQZpihO5Nub9Vn4+EIJcoVuTcelnLal1AFQt2HZ6MQJDoZDEfvCceAHITLSV5IEVcvGfLWG5elZoTxPN3y16S4wKIBOCmx2B7i9tYPt/hBZEIpEVpgDpjMuNB9VMQsA4aTFnMsSZe7oadWTV0y5cJr835MnIARAmdbByNES6pHi7yuHr4prIaS70LAHq7WHmSzF2WqA9dkZfO38KtYCB7UsFRcmmUDlhTiHEpC4PKcjF0VlcWvcwaiTkUJPcisUDW3UVBYtrgIh6t/Uc5IdcQIP0q8IRMTgRehxajIgLBqeUw1h+H1KkD52yTIfp312FO1pfAbIztdBhUqXzOlEP4plCtKl9oPXK/UZQSBaFt/ztaW+Wk/M9qqJn+b6l7eP0w7mpWhr3pjOS4Z8pItgngJmmCjmnppGKbSsqEnmjlWp6+RcyZmDrUOl1YRJARBKWEhNrLkO/HSAaSvBg4/ew4//6P9CJRvgN996Bd//za9gcSFAFO8hivYxM91EPEyVQQ0b07kPtwhhyQQkw0//9H0BIK0HkQYgSxMTEPuICcizAhBnTMHyYgyxLxqQxwcfI2wMBICsnW/AgwYgMj1h6LeHKFPUtJ+/dw0PdvYlb4VMnrnZKSzO1QWEzDZCmewxe4YmB+Y+MnWcvkWfHA5ParZ4TY+MeGzEaQE/bAgAuf1gSyYgB/0U8GpChytPQASAvP1P/jf1qEqZA+IgdDwUwxiD/QMUvS4aroUZ+lRHfWSdfVjDLpyEE5AaLqwuY36qqsRFro/7uwe4/nhXAEjH9dFzPPQpRKrW4VWqMpKjuD3pD2AlykO76cZYma4i77Yx2HqIMGrjyvIUvvu1K3jtwiI8q4d40ILnWgg8X7JAUsLezJPftzd2sHH/EVZXzuHS5fOAwwnIUDh2aeJg8/4At1sJ7tca2Arq2IhtDGbOIL/4GqL5M9ijl7TtIyag4ZLBhYEXdB4D9PgWO1lOUzwUMgFR4jsCEJ4dmYo8Raj58gv+zycAmVz8T1eYvDgAOamIOen4Hxa5jukPx37uFxOQkw75F///GR6BUwMQqQZOcT2/4Lae7j5/vi95GgAZF61H51Qcdd8fva0vCkAOi6gnv0P+bhKmS80S4U0Lz4QME9ISxFicTxQpzPmMUaQgpq0l0rDjdMOh1oM5RkWBwKbxRoTQscRJqeq6qHkBKp6HkEJgx4bnSZydEpaTI24ry01y88lIqHqkReRirdovcuwO+tjudnDQH8i/UxjNmqDp+5gJK/KrGYSoOK7YxKYs4D0XQ9jo5AUedbu4vbOLrcEAiR8ith2kAkCoCVDUHCm8hYKlNC8jDc2vBYCQvsRzqLUfZhIglqMZKnSpyhN4vTa87gEuNGq4urSA89NTeKVRwTKnHaS/SEo3p1NkkrDyTcUiV4xNDL1Kph9j5YvKg1BaUqFOabBqph9CVdPTBEPBYvAeZx4EIiIiFxt75SKpgggNJFbTEAE9mvY1MhTQN48U+kazKWfBnAsFfPh5pM5TexGlKeIsEycr0scIEAgibJrYlGmD8tnj57oJPFQSA/UeSWo31z+v8kzpRmUSUwIhBpiY+sroWRTQUZMOi0UsQbrF46waAkqMr8T8wyiGhwJnppsI0yH6m3fw/o//BHevvYuvXF3Hb3/rS7h6eRmO3UOSHKAoBmg0auj1mDDOWWEApwjgIoSV1RDvAn/xp7Th3cTevQFqw5kjKFgvAkDU8TtMwVIAZLtzC5utjxDUewJA1tem4BQdEaFLwCHva04dyZTMbPzy/Y/wcGcPKQGta+PsmUWsLM+iWXNR9QoVMs745hEAMauqapoYd9jx6m1yQcyaacCgaQONAQiDB+883MY7124eAiCkOJKCZUTv1rf/+/9VKKhFmsOzbFlsskGE/n4LRa+HpgAQVxLQ0/Y+ikFHA5A61leXsTjTQJKlyBxfRq/XH22hlVsKgNgeYgrQaw1R4fPmGPaHiPoDsVH18hgzlRyLjQBuFCNr7SHb28KME+M33lrH199cw9IMQcseHDtD6LsoMgvDQYZ4UCCPLWw/2MHmg8c4e3YVF66sAX4Ey03EHSKLgMd3Orh2fw/9MyuIF8/i5v4Aj90qotUrSJbPCQ2r61YxtCsYFPSgJimTgnxSrBLx/uYNkPFRIIob5TfNECIx2TsBgBz16D2pKH6+x/Xp3vXyv/toCsPTCpPx/+kApNNt+mfyqmcq6EZF3RcTkM/kZHzxoScegSfvq/L09YhJ7GcMQj7vAOTk7Xt+ACLtQaUqHXVl1fcd8ZnGblz0GbpwzBmqymkEBcrMaGAhqZKcHUuBj3w4kEKB9CfSemoOQYaPqVoNzYqPGvUHgYupShX1oCJAJHBUijZLw0mPqTIklbkLTXDYMeWjzYcEB+9ECbb29tAhDbuwMFtvYr5WR93z4REAZSpHiZdWP0nE9p62sAdphseDAe7s72FrMETEYshRonTqSsT/X4vpxcZdwunGxepfNgWLTUpzhBSLQU0+5E+cOtEB1MoRxkOEgy6msxhvnVnEW6srWAgcAR8LzE8bxoIAGGpMpgZblrTppX2vqqmVLkJpG5QzlbpMyNsfT9C04ZAUkkK/k4pbFeUjCpbO0uDcQLa+5EKk3q+KQiXoVm5mZi+VIe8YL6jXja1Wx9NETsbU53t+oIIMZRqi9Bp0xqIxAYMGmXY+0nHKyMJQM/UXlQGQPudl5yRqLeRz0lTti6BlfZVqXWa5EaHurvH9pZw5laZFubGpY0vwwXuRwD4ddLHcrCGIu7j5zo/xwU/+BZpOhn/9X/tNXLm0glqV+8QYxAE8Lwfdx6IhgaEPxwpgF4FoQKykgnjXws//7CMRoe/e7WsAwgnI+ZIG5BQAxEp1PIHa17EGxFDulAYkdwqkboQhWtjp3sKj/WvwawqArK1NwSUAsWjBq0CD6/oyhYgLVwDIg+1doVR6gYf1tRWcX5kXx1jGcGeDHqo2k9v1NmhnUkWPVMd4/ESZBB/qUTVy7ZK/jQFI4VZGAKTFCYhblQnIEwDke//1/1BQjS6iEO5AYSHtDzA4aBMtoO7YmAk9uMkASaclAMSSCUgD66tnsDQ7JQAkd3083DvApxuPcZABXZvTD1e6IAQgXq0uI7Fuv4d+j2PjDK6VYK5uYTp0UcksBHQ32N2C1dnG6+dn8OVXlnB1fQoVL4JnyzBXUjCZGD/sF0BsYe/BHjbubWJx+SzWLq/BqqSwPdqtJsj7GfbudvHh7U3EZ1dQvXgF25mDm4Mc94Mm4uXzGM4sohs20XOq6BSqk0P9iOcoX2l1+5J/yVGgyqJQ3tzKf/ukCchxFcXLBwIn1i7qgnrKtOZ0nzD5qicfuKcDH+byLl/848+epHQ937ad/l2m+6TeoUbaRx6vLyYgpz+oX7zypR+Bo++tXx8IGY/fn31XTyr9TzcBGd+rz74Fhx+xz/p+FkK5rcs6fQrG50ftnaLRKK0YJxvyZ1JuZJphIaAgXCharM5YsGZibetZBQLy/HtkHMSowMJMGGK2WsV0pYKZWh1TtQpqgY2ANCHHQwBbgEfZMD5JSDFShYIEwLH7rAtXFi1uZqsOt2shr/gYWMB+FKNFvj8F57mFqbCG6bAin82Hryn4KFSPWC+4Hrpphm1OT4ZDbPb72EtSDPn8dxgGp56dEqXHLq1Qj3RBYzJD9LPptNSr8rl6XhG6KlYVBUuVr9xC1VHnpMmn+Jxp570OmskQ56shvr62iitzU6ikGeZpkMOwZobbSewEk8AVnU49O4xLlzojSuCt7bHF9p/cCjWzUI8VHd6oH6lKnK5EykKHIgWLSeJsfGrXKJngy2dpoDLyUtKaEwN6BERoKpa+7A1Qka01/C8NekwRTzcqoytR2R2cgCgALWnromJXIHKUN1KawhhBucFSZtIjEwxOWGh4IJ9DQKOnOaXh7SGNZ3moaxw1qX0YFc6j3Oix5T/BfBZhvuYh3n2ID378z9G6fx1fubKG737rS5hdqiNOWrDsARwnge9ZwughhCcAKXJXJiAjALJn4Rc//Bg3P3iMnds91KJpzNnPA0B0JopxlxqJ0J8EIIkzRGQdjACIV+2qCcj69GgCoiiblui4kpQB0Z6agGztSiCzH/q4cnldAIjvpHCyoUghQjBrb9xQNZehqX2UTfbR4EMum5JeZBKA3N3YkQnIPi25NABh64ITEObDiNzh9/6rf1JwTMsujBTXeYGo18Ow04Gdxqg6BAge7GSIuNNCNqQVboT56SYurJ7F4uy0oFd2QR7utnBjYxOtJEfPcjGgJZ8fwq034dLJKgc6/T46vT6ylF2eDLNNFw3fQRUepmwP6d4uuo/u4GwduHy2iu+8fQHLsw4C2uvGPQmZsy0P8TBHEdnYu7eHB3ceYW7pDM5dOg8rzASAcHqRdmK07h7g+t3HSJaWMP/GW8DUPD7a7+Od9hCDRU5FzqFbnUHHrWM/d9HhuNh1xM7NZnqliM15oNWo0YjQHT0BISR6mgbELJTPq8U4qYN3nMuW+d7J979MACLrpPB4Dz+6lQjtaIvEJycOOltkAhi9LABy0v4efuCN+4NfAJBnLce+eP1fxhE4aT04Vld1xCTkJABw0v4onrBO+D3pxUf8v/n+SYOV036UlI2ag1xe70665w9//hFTo1NuAH36JchNPqK05pkCVKdHSbHFbjinBzpNW7KMCgvuIIIvCylTnBlUlwj4CG0I/We2WkGlKDBfqWCpOYW5ShVVx0HFcRAafS/72NQa0OFKintVUPJ7bYawauoPu90sXEmjofakyKgtcTGgzWo0wO6gh51+H21OXJjV5YdYXTwjtC5OXXxa0pIWbwFDZjIwL8zyEVsOdrpdPGofYGcYoZVl6FIwTXoXGRV8A9OrtdWspCjLM6JUEB8DQE46lwKAj2mqnaQBGQMQU0ixhKL+QtnsU7RcTWO47X0sIMfrC3P45oXzWGVDNhpikTqIdgcBG5KuA5eOYaSlcfphUUKjKNuKNj9K0dKuVwJNkXPixeNg9A1mX/ToSuXcUBDOc0fwkUu4nmhAtFVzuWGmKFecphkXLJ0FYpy0RiBEWfSKUkiDD9NMKNOlVM6ZmuBIQCKDAZNENZ3FnlXVRXKsZeiiKF+G+iWgR2CWNlooxRap71MULDPJGT33JwB9ed0z64YMSjTFTd2yh5sRpDD6doGKlcEa7OP2+z/Dhz/5Y5ybreCv/+B7uHxxGXaYojvYRcCIeiuGYxfo9frwvZoAEArRHZbp1IBwAiIA5JMjAAhdsIwInRMQanTogqWS4F0CGYraRbLDNYMGRgr4GtLcyAVLTAfGExACkNhujwCIE7YFgFy4MAM7b0sj3wAQMwGhnODdDz7G/cc7GFLuEHq4+spFrK0uwCkiuEUExDF8alxKC7BqLhhXMy5Z3ODRSn1oZZRrW1LTjcmyjSjJEVSagFcFAcgvP7xxLACR7/k7/+i/KYj4JOlQRtdEGwAAIABJREFUczPjwQA5sz3iIWq+KyfRoeg6HSKL+iiSIZq1Cs4szGOmWpUbgWPW1jDCxv4BdnoDRI6P2PGBag31+UW0+kPmNcIKAhx0e+gPIww5GluaQjMM4OfUmWTwoxhFewdufwszwQBvv7aE3/rGK6j5MbJhG6FP7Qc9j31U7Br277dw79YGbK+Cc5fWEU6T0zoUXpwTF9i/tYc7D7ZxwO19802svvoWrh/08f98fAubYRPZ2QtwVy+LNqTj15FNzWFvOIRl5whDF3kylMW9oIpHLyIUqUsAk3SWyhzIJycMTwRpPeMU4qQF+KT/P7lgOeXT9rgCYhSmd/TnPH37jMf082/Dy3jn+Bgd5swf+XB7xgmIoWQcB0Bf9PwcB5ROui6OA6gv43j+VfyMQw+4kpD4pON40v+fdCxe9PxPfr4qunQncLI4mwAhZTrGSdt59P+z6zYuvp/5M0qWtMe99+nHR3WMyzSjQx3Tk4IYVQfluafCBB4R/fyZjk0tA4tCFmYEEiL9KBDweRVFknrtUQDOrp8cshw+7Vop8B4OBYCEro1a4KER+pirVwV8zIYBpqm/8HzUAXFYoticIQdpliBGKoCCNQLt9ClCNcWiKBs8B3GmO+YWszpitLodtDpt4ce3dtuI0xytqI9OHMOuhJiZn8fs9JwAkLkGeeaKziX0Ih+IiwLdeIBulCDKHOz3Imy322hFEfq0ivUDAR+cfgwpNjbTDynuWbKqVGX+MDTus/wRECY6E12i6uKKz2VxkBKnUQUA5NqRJmwOEo9IGg/6XQTdNpaQy/Tjm+urmLWAIImw6AUo+P+snWhWo4t70umENqVBoLTYJNdDZkAKgMjmaM0P/yTuThoUGD2IpmHJZSoWvKR8AzF1GJoOpbQrpcJbwJ7Rfqh94oRLbH91SKShdMkpoPmA0WSIQ1X5bFiIeH0yy4NULoLXJBEAksq0gvvNuVgpN2vkwjV22RL6mD7fYzcuNdVROgOl4zITEHO+JkHJZKuA+5bSdSysgGJ2Aj6+N2VOjWNJynxg56haCXbufYI/+j/+d9i9bfzub34dP/itb6I+5WFn9y68MIcfMD9HWUOLTfBoAuLALnxwvugIAHHwyx99ipsfbGH7VheVYROL7hkshyuYduYQ5nTLspA6CnwQaBwGIApw0J6XAMQ0UOTs58oxTbmelSlYQ6Fg7fXviAYkd3axfmkar766DCttwXNSuZ+UJodW0kwe9/HetU9wf3MHAwKNwMfly2u4uLaMwMmklqZZgp3YsHMDOJTQ39QskjBPF1gGb0qjWW07f3jsebyVpbK5ng9TsAhAKELf2u/Bq04L/UrCCCljIFDm9Orv/Wd/WPALGkyxrFQwGPSRRBE4SczSWLoevkPakZpYIEuQxgP4roXpWh2NIJQbi0KXg2GER60WWswRsV3EnGg4ngAQ/j7ImLkBHPT76EWxhMzU6wGa1SpC24efUvBVID/YRd5+hGrewuXlAN//9utYX67DLfoAg2mSFJ4XwEldZAcZbn1yH4MEOHv+PGaWp2G5TMakX3mBjQ/uYXOnhXbVx8obr2PttTfwcJjhj6/fw7VOhO7MMvz1V9GpzqEVNNGtTqHNToM4b3GxzKRbQ5s+dbMrfqhY9Ko7+BBTbnIxfVqH5mUsvC9aAL3INqgCpjx4fbZPGy/Mz/a+l/3qzxKAqG190V7z8+/xSdfHyy6An39Lfz3vfNH78/NwfMvncDw5fDLcU12KJVav/HHsKvPsZ2DkX/Psb9XveNqdcbgd8ORXqB76CwAQWb6O3oJjJ6ClzRBbVJdEXUWvYreQkw4SjkQAzsKXYCRLxeqSFrrijMQ8DTos0cyk05Hk7Groo8niv17FTK2KuVoF02GAOnWZFDoXTNcuJIODInS6YBF4RB5DcpVbEMN++TtLQ5U3YaEzGEgB0k9iDJIYB4Me9jpt7HfaYKDbcJjCcj1k3FbPFXvVhcUlzE7NIuTkw1cCZ6K8nCaWAHrJEK1hD51BhN6wQD/O0Yki9LJMROd5ECBz+exX4EeoywI8JgGIElJ/lutj+f42fzaTEQKQkR2t5p6wKLKzDBWrQL3IEfa78Fp7WPUcfPfKRby9uoQpZnzEQ0z7HhwWdzx22kKZBbZ8vqFfGbDBIDr+MvoO/VzICB5JPtGFO0GtStAuo3N1jQsAYZAhAQgF6Lr+UK9X9/LodzM5Ib1JXw9GF0J3M5umByrEHHGcIYoiKTQJNoQaY6hf2q2KOg0CjzhOlF6D+0nNC0GYBiBqCqKhlRHba2cuaRQIk0S5cikdjBKzK+fRMWNC1jC+hhZW6tPHTYIJajSzJyi8jqJYXkdjhDxNUA18mRAGiJF0tvHw0/fwoz/6P7FUt/B3/s0f4M0r55kigs5wVxgzvs/tMFNMWvASyHsockJGD17BerOKeN/BOz/8FDfef4ztWz1Uhg0BIEvBCma8eYQZAQiQOpkGGQQgFtyMVC5HTUB4OzEHRACITgTn3cqCXJ/7QwDEiTC09rHXv4vN1rURAHnt1WUg3Ydn0+jakokmU98ZBpjbHt679inub+2Ii1kQBrh44RwurZ9B6CoAQlMLO7UlfmP0HJsAIAZ0jMC0xrfmOpNzfgwAufdoVwDI473u8QDk7//Bf1LQam91dRWr51bAG4ILqTCy6H3tkbdJnmEqoIRR9/Qd5+gwpEdzlAmdil0RmlP10wzdJMXOQRebey3sdwdwaw2E07MCSrp5LlZ/+92eoHiOhmrVKgInEA5rjSzMQRfp/gas3mPM+QP8zjdexTffWsdM1cKwsycghGCpiHNYAwt3bzzCzl4f03OLOLO2jLDiIYsHsKMUG9fuYfegjYPAwrk3X8P6lVfQ8yr42cYOfnhrA5tWCGv1CpzzV7ETTGHLrWAQhBgw2t4uBEUr+E7EpkaLvDlEj6LMPI70on/uJ/IzvvGkAugZP+6ZXv4FAPkiB+SZLpjP4YvLhaa5l8q/vyhAO2oC+jIPwyTNxGz72GXmeIrRqFh4io3407fVQIDn26OTYPlpAYgJKJs8byeDS6VMKIsuzZ6cFoDEYmGrgQwfBgUdqlSoGN2QSOVhj9inRoBFW5ogiykazVHJc0xnKeYqIeamm5ip1zFN4FEJ0XDou1MgoJicdGUxbWGgWi6qcTbFMsfGAUt434NXrYhhCvM4OmmO7nAoGQ4Ukx90u9hptXAw6GOYp8gdS5KRbc9HP07h+hX4YYiwUkGjOYWZ6RnUwkCe93z0xwnd8xMMshj9NEInGeJg0EUvSpFlrlhrijUszVokvNBHLtafLiJuqxTdqvuvpilqAsI6k0ntnyUAkbK8PI0wLkviyGRYDIpGpwZiTJTPJM28iQKVXhfYfozLtQq+9+oreIsuQnkuido1UtLyTE21pMBWRbUqxNkZZkdaU4z1NEOBEAMuWICzE64AiEwjtP3seBIxplDxSJF6RQqWEaEbetf4Dhw7E8nURE8+lKKVwFR11+keJfg4B4bDIfqDvlChOEFzJLuDRbgCQhSdcxIyjIbyu5kqEez6vq8pWkoHYgTk2kha60cUuOC+iUMVRee04qWGloY+TIPn9vC6oCOcBiRK36I0HqMkdW35yn/jdcX9YoA0JzN0eJPhU57KfUTwnPZ2sXv/Om786s9x56Of461LZ/D7f/13MVV1MRjsi2GRZXNiwgwRrcOh8jfnMXBRMLlbAIgvACRpufjlj/h5j7F9kxOQBhacZSyHq08BILYCILkzSkJ/cgJiAIhpCtnIWINThK4ByP7gngCQzN5RE5BXFuEUB3BB8KVMCwggBYA4gQCQB1s70uznBOSSAJCzCN0cWaQACBIVvzFeO/VEUJtpMAfPTKd4PkTrJNbeygCB+nEBigIkeb/nkgNCCtb9zT28+9GtJwAIdUN04ZMJyH/+7//HxdT0NJaWlnDl6hUsLC6iUqtgGA9VKKV8Fy8aLm3kOqpRMwEIA5FC20NGLihvaMdG7nicDmN7v40Hm1v42TvvYWu/DbvaACpVJL4vnuEbu7vSlXHDCsJKFYHLMRddPhzhXhadHRQHm/AG2/jqlTP4nW+8hktnphF3d4FsgFo1kIU4H+bY2+7i8WYPlu1jYXkRjam6AJBiQA3Itiy+u26M869fwfrFiygaU7gzyPFnH9/BJ7t99KbOILz6Vew3FvCAbli1OgakWLkcTyl0KYZ5Mp5UIjOO1wV9yGj18E+5aDHjxBctZJ7vEf9ZiM7HW/IFAHl2ADJ5HbxsAPms19nL/v7nvU5/Xe8rF6nlAnY8STipTH76lp8EQF7W8Z8stk3HSjUMjwYheph+Kg3b0XupAMhz45dRtX/0pz8VgIy0ryrrwPw863mTcu2YKchJ16ShxfD7lXGmydNWRaxLITNJumkieko6WTGRObQdKfCbrotLs9OYJ+ho1FFzXcadqQwJPltIiWL6eZbDySHPWwICgg8peD0PXcdCDwUGWYpekmCv18NjPu/abXSjWJ7LBCK0ULU8F16tImCFf875cPcCWI6nMrpoQiMp657si+HmR2ki1K1hmiBCKh34KE+RZAVspyJZDLSvz7hNDvMLaDfLDruDRIL4FPnIAA/5XRfhuZi5fLY/BoCoAmrcTScAkY45axdhSUl/XgToNQuYQoFqv4ds4yGu1Gv4a6+/itcXpmQCUi0yBHxfHMm0S7r4WvdYphCJpa4iCsiParKbmkFPAzQAUdug+51mkiB2uKp4V+nk2oZ3lG+v33ToEI6pXDJ14FRKggyZcE5Qkst5IXWe0wwGVrKAN7kd4pzF13HKlhBkcvpB7Qf/zPR4ZRvtiO5F2TwbQGAMD8zaItbAQgHjd6ZIU4rY+d3aitcuxCo68H0BIp5cf6JkkgBMBeBMo0BRJuU4appZzAESr2NOpQicWK/lKWZrASp2gt7eQ9z7+B188s4PMVsFvvGlS/j222/CLoZI4i4vf8ASY2MxglC2vi7yguJ4Ra934IJRhE5WRbpvAMgWtm52EPbrmoL12QAQSUJ3Y0T2AfYHd8UFiwBk7eIUrl5ZgG+3RdMhJEPSPm0XqQYg7398A/c2d9CLY3i+h4vragJS9S0BIFyLuOvHARCeS07KeM6NSxkpWTxfvMZ5//A8UKJwFAB58Hh/BEDcypRQsOiEJaGnBoD84X/wHxWLi4vyEDm3dg6vv/kGlpaXsX+wL9ZdlNKIsCon7y8WHqjpWHBBzIacjLgS9T7MUvGLdigUdwPpfty4dRe/+NUHEojCZFRvehqp7+Pe9jb26TVuOfArVYTUgdi28CkrtCAcdoCDHeR7G1hpOPjtr13FV6+uomoPYWd9uDbNxZTwLk9c7G1F2NvtIaxWMTs3J7khBCAHD3ewsfMY+16Ei2+9gvPnVuHWp7DvVPDevW28c3MTD7MQzpUvo798EQ+8Og7CKnrkv4ntr0LWtBFMKZaStFCKvAwAGT9/jyr+XlaB8dku0c/36acBIE/bf1laRuO759uGF33X4Q7yy9eAqO0bF0jPChBO2r/J4/uyP/9Zv/+k1/9V+P+Xec+edD5e/LsO0y/K3d7D1MInQcjLACDKQejFf476mGMBSGmXhaSh6S6mEDJbc9KxV7fmYaPaSRD6dACpu91kDaTkYRdinxtYnHhwelEA0RB2HMEaDiT0q+kHWJyZxvL8POaqFSxXK2iQ5qxhotC1CDrSDEWSwHdcrRlQRbwIyqUxbcnko2cDG6193H38GJtMqx4OFBWKT0d2qCtVKT5pp1ptNFCdbsKrVBBnKfqk0pAmzaBzUqKjCHGUSMHJooPaARbFJndCZJCOSqNW+IEdez4bWVgQCFpSJMs2atcnCYLTYENE6KKNURMAdqtPAugvemWZa8AAciletSbEABDp8Koeo1DCWPWQFkcAEnY6KDYf4Wqjge+/+Rpen6ujQS0OE8FJuYvp0GlyXLQFhJm46AnIeB/MHVfaK01RUtMJSYHRmg4zkVE1tzEQ4Lnga5kDouC/Ao5yTDUAMr8bWCxhyaRcOQQgwDDO0O33MRhGiIexmj7QwUuoZLYCHikF5zkGfWaqafqUUKiUvkSAAbNltOuXum9M2KJ56lkCOORaSjMRrvOzzTnn2kEQ4wceQj8Q4MFfLE5lbyTdW02RDJAzYhJ1CfF6s1WYJY0DeD3xfOQJpqsu7OgArc1buP7eT7Bx61f4wW9/Hd/86lU0aw4sCrElNZ2MH5H1a+kM7aJJlCQAUeCO0JntcQKQ7MDDOz+6juvvPcbWzS6CXl0mIGcq5zDtzqGSV4+gYJUnIGUNCAGxCfI7egJiAEjstEUD8rj1ERJrG+cvNHH1yjwqTlfAlAJpahrEHBDmcHzwyU3cfbQtJhOO72Ht/FlcvrCCekAA0oGdEawRFI81IJP3CwEIgaMAMV5DXA+onaIWzaWFOFUZilJKdytaALt+TSYgD7da4oJFChYBCCelRgMyAiD/8O/+u8XFS5cQJxGmZ2fx2huv48Kli9g72JeLgyOyoEJJFi/KeLT48CJyiA3Ja+Pl4TqCbNkt8fwQflAR4TY9xn/6i3fw0/fex6ODNvzZWTjNJnZ6Pez1h9jrRxJ2U61VJefDRY7QyuFxAtPeg3Owi2raxVvnF/CtN9ZxaaWJwIkQD/bgOJmIZHynhl4LeHhvF4N+jFmmtE43xd5w6/ZD3H+8gX49x6W3LuP82WX49QY6bg33WxE+uLmNT1oJWnNriM5fxfb0MradAB0+VDhiZaqp58NiWnrGESLXW+kPKWGOHrGWH3ZHcbLNkvPiBceLLskv7/1fAJCTJyDqWng5RdrLO3Mv75P+/3Q9H1W4ft73z5jmqAnIWGxbLrgOccMP1z5aA3I8TevpV4ry3X8ZP0p8efiTjgQg+jVGDlkY8W9JTF5uKjwdhCgSmrKaHP+YLrlMGXRK9VH7SMBBPQc1H6Q/kXpFAGFnDA6M4SYxMByg6TqYCXwRlS82mliemcFss4EGZRekJFHkmcTI9YSEjTifXWbLgu8yRk0VjpwlEFRQ9E6WwSDPsdVr4/7uNu483sR2r4sBi8JaDX6d4b81aQLSSjUIQoS1moAQNtZozckMj72DvhSbBB8U9JJOLZavLM1sUroKcYXk850FpxwbzVWX8DtNg5HTN1GomuDBsURVnVFVLCt6jxIhP+/1d7orrwzKhc5DpyZDwaLwmkWUUOnMBCRDnRMQ6nZaLfj7e7har+N7r17FG4sNNDmhSjJ4aQKfnXeGD2rHK3M7yP1HPYkGO+MQPaN7UVMRBvnxeCuAoQCI0kro/LFUbR+PkrxGhweKpbLQ2MYuVOYomntfJjusYFigkypjU5AO9IcxOr0eBoMhhoMIYRDAD9g0dmUqQppVLBMSYMCME8lxMSnu47BChSI1DbOs/xAgorZZHWeVHSIJ6KIdUXDCYn1lQwAIr3MTlqn+VychSiCnAljUR4hGQoNX7hf5KXIdMdGb3yjOrQXqbobu9j3c/vBnuPfpL1Gxevi7/87v4a3XLmDY3wOKGL5HgTWDKKlpSeWEWGym0xq4IA1LraecEHj0i8uryNu+aECu/2oLj6+34XdrWHTPjihYnyUA4QSEACTGFs6tNwSA1Lw+7LwvYI1FPUHAMCnAHI4PP72FuxvbQsFyPBfnzp3FlYsrqFcc5MO20EGZ86PokGPjhBGA5anl8CGlRiZAEIbiELa7uyvX58z0FOphgDSO5Vo3DlwGgGxsHwgA2dztHA9A/sHf/BvFm2++CZfFv+ehOT2FL331KzKyIbolag0roQCQKOFypERDsjDnFKgHQsGiiwNfbxAyF6domKDRnMH9zS38y5/8FO988iki34c3M43IdrA/jLDXjxHlBcKqL9oNu0gR0jqN451OG7VoAOtgGwtehrcuLOI3376C5TkfndaGci5wufiHKAZVbD3qYGuTlmohZudmETgudh5s4u6je0hmHZx/5Rwuri6jPj2LFjx0sgCb2ynee9TFrwY2eitX0Dl7ETt+FX3HRj9NBOHx4HMsJ/7KRIvSBVIcUgmQmug8TBYy5SKmPAI+3fL5+X3VFwDkCwDyeS/QP793z8vZMqXXHIeBGRDyVw2AjBo0JRDyBAApgQ+DVwwAOarBc/gYHHW8VXfVaEAmG0eHp6NPvp/Cck44SEJhI5iaD0vARwIvTyVHglqCM80GVmdnsFivYyYIUHc90YSQWsXfiziWYF4CGp/TCosCdtUNJu2FhVYkFqw2qKwlMNjrJtg6aGFjbwv7wz52+j2Z2se+hyzwYfkhwFCyJEOt1kCjMSUaD4IRTj+6gz46g6HoOKTTSxtf3eGWvzoWEocy3Ry57Jx2b+Lr0hwOC2NWyp6UfaoI1CBYHUf1b1LsH3mpm9cofchn9WOoieZcKoG1dqiiBkRsYlnYF+Awhw1X0t6qRS5aj+DgALVuFxd8H9+6sI6vnl/ENA9HpM6tl6QIKMYWAcFhNqLhzCswIeWS1FGK6qVyG6xcudbJVIPOVuIapkXaxtFOZ7gICKFuQ9OwJCFcutclDr/m5o+E3hKA6ApQjPMCfZoFDCMMIorJObnL4TOGwfOU0xb1HqTUi/jckimInkNooqGedBjtFFXVGnWViJAj1yvRaWiBuTrNipCnWCQsfEnBYuyBpnJpcKFS4hUIkVyWMigpUbAIyAmawKwL24Jv5WiSYtTdxZ2PfoFP3/0hsu4mvvP1V/G973wFi/M1JFEbWTYULYOK5JEroGQfrCcgssH8bgIQF25RQ9EONAB5LADE61Q1ADknGpDPAoDkXgJOQAhANvevjQHI5TnU/T6snL8IdhUAiRIIALl2/TZuP9wSAMIJ1+rqGVy5uIpm1ZUJCLXU0gAxDQCjXdL3srqNbaHnhWEodfDDhw9x4+Yt+fvlSxekkWIACI2hqAFxvCrsoA4CENrwcgLihE2ZgBgKFqmeogH5L//23yreeOMNWZz6/T4Ouh187699DxevXIJfCdHudkTAEmdKhMQ5lYxiBI1asDKFItkhIVqiUwI3nDxSovMgqMAJKvjTP/8p/sVPforH/QGsekO6NLsMPCxsEcfBcxCEPmzapjmWcDC9QR91um7tPoZ1sIX1+Sr+je+/jatrs+gfPEC1AvihTWMu+MU0Oq0E9+88AsOXmlPTMr7u7LVwe+MO8mkHy+cXcHl9FXOLC2hndCpoYpg28Mu7+/iTO9vYm1tFvPYa2s05DKs17A6GshhwfG3ZnnSKGKZIAMIbJ8tp/aZQcnl0xb8bZ4rDHHPdQdKcydN0xk+iETxrDsizLPSn6W2qDmj5lcc/TJ74n4mC4lm2TRUgZjGcfOdpPtiMw5WpgCloyo+QJ3j1ZZcR3TuefOhMPm1zEVkaLU5piS6NzI9vIj/9wayOvGLAm0ncZCF20vXzrMd88vV/1QGIOT5H7cdJBeiLHjs5f8+pPziq4FbXmeruml/j/RpfS6MkYd2lHF3zJTnH+NXl94332DQfjjoGR17PmjLy5OufXGXK311OZx7da6ZgNUVdacpoqChmTZZ7WN/dR61nYiUpXVoleFX3vKHS6N+N8LX0WfxMCauTgjUR6gdD+kilagYeFupVTAcB5sIQi/UaFmsVsdF1yX9OqQ/hXCMXl6ycWkhSjz0fATvppA1oe1KhNNHOlgJzcvNDG8zgvfNoGzcf3sfm/i4iTis8BwhDWHwoBqHoQ8BnsOPBD6ridEUw0qOQOE1FE8KCNMk55eGkn6FwmoJDIIMcqQMktiVgRDrXfI1kh5AqTaoMQwxppKsEObz2zPEf2XPqgzl57NU1qGhlZWe28vVxGlgyzuAqO7Ipy1n+0LWJFB11H6hzS92HuJZlKSp+oP6sR3CyXicxwjxHo8gR9LqoDQaSev7lM2fw9fU1LAUMTc4xRQe0ThshefE05NGzHDNhGdUEIwCiJxy8F3iN8RDI6KWUMm7yPbQWRPaPIG6Uhq7AitC1RinruqDXT0Rey2r6QUDFHVbWrCxE2z0FPEknZ3Gp2B2qhhFNCK8JmQqo7+XvEjjIS1W0R7qGUehBJgcCpnR6udlnk8pOrUdZnG7WGrX2KZtXBUAUgOM9yPPD+0FUNdQ/KY+nkY7GrAPUHVk0PCCHkM5Xjo2KXaDmpNh7cAO/+OEfYfv+R5hvWvgP/+Bv4uxiHXnSkZDpNB2KgF67CYP2VMZ9jJAjK1ztUCUy90MA5N0fX8en7z7SAERNQJYqq5hxF1ApSMGi3oaNA2PDS7MCF7a4YOnpn62Om0yWJEtJOempH0IvnnPeGjkIQCLnALvDu9hoXUOCx1hba+Dq5Tk0giGsrCcTEBb1dO6KOB41AGRDARBqW1ZXl3HlwiqaNZo0dYU+yIaHmZurKEAVEGnOH22Wh8MIQRDIuf/444/x/gcfYGZmBt/4+ttYmJ1GEg3kDZ6nQhBttyIA5NFOG+98eBOPdrtwggZS0YB4Avoo5RCA/oe//+8Vly9fRrPZFF/xdreLs+dX8J3f+q6ManvxEOR+Oh7FKCmiAflm7Pg4cuNYhR5jiQKPoz41UjTPVSLbar2Jj67fxI9+8Q6u3bmHTpaLK1a/yDFEgX12Y+IUtu+jUatL9oiXDOHGAzR4q3Vb2Lt3E5fPTOHrr67g+998DZW8Bd8aSOJ5s95Er53CtirY2jzAo0fbSJMcKyur2N7exoPN+0BQYGl1AZevrGF2YUYE8IXXQOot4NZ+in/682u4Z9WQnn8NOPcK9vw69uGgR+EXL3SeXPE9Vv7h3F2fCJoBUvqyGd98prujOK6GHzka7Y8KUtUBMA/Lo34/qcA76f8nF8MnC9QjSoJSQS4PZL24TH4Xt1w6OiMZaylsaeJjJ7tcpijQqVmHjkH5rZMi/vI2qBzZchBkuX2qAYbudh0GSQZ8aP6jLmhG53Ei2Gr873qN1BvIU0dXF7UvY9vE8oNTUTiMM8pYjTjimnNRPxLp6U89xO0d94RV10Z17UwSx8zeAAAgAElEQVRBedwDe/LzzetMZ+6oIvJ5/+2k6/F5P/d533faAn9yu83fT/v+59m+0Wl/SqX1VBB0KJPGPJYPAwZJ39bF1QhmmzXH0CREHEuKg7qWZSSvEIa50nV30FBDxneTes9Y2Ku/akLYrZOeR1eqqTm1mYf+97Ght/GiV64uKrNOd3rlPlPrDB+W7BpLLWS2Vj89jReQiCRNArnuLI/ONbn7QSCOPKpcU7o+0jm4srAk8lkgsRbjOq7tdNltpOaDtKki7sMjZdiyRPPR8H0sN5s4Pz+PpUYDU+S4Z4AnTlbql03xthT0GVw7E2fJUIL+XLHXzaJU+DXsZjIvC34AVEKkvoWhA7Ry4JP79/H+jU+xPxii8FwxciG9ijQrGrt4lSqcIERqO9htd7DXG4jmgzb4A3LyeQRdXwCKnMHRmseCU63q0tqgC07p4i5fI/K8kjRx87w7bB0rhk5GG1CiWZU/bwwQDxumKGrW4X+bvE1Uboarvr/g85/rrKJRsVjmdWMah/xX3/cQMkTQKZAkA0SDgYifZfqTc/pEl64ccbcLJ0sw5XsiNq8mEepxhMtT0/jm2jpWwgqaWY7Fqo24fSDnnyGEQiEip0hsixVVyEyVzARE3KvEdlfdXwU5UWzgi12uepKKhTL/zdjVEoBofYbQ3BQBfDRl0IwnRVvS1DKTeM/pme0FYofc7kfoDmOhYDGczgAz1/Nl+zn9GEbM+VBC89G9J/ea2t6jGhPG/WvU+NCaLHlLKd/EXEbm9erv/GzewwQjFjyXLliWzsyh/NuWY0QQQIcumVXwfrVY6Hroxwnq1SrSTgcN28Js4CDr7GDj5vt49y/+BN3WA3z3N97A7/3g26j6DCbMkMV9mVSyqJYYSFnsFAVLPcdJqvRQSMFsIRkmqHgVeHkVWdvH+39xCx+98xDbNzoI2jXMO2cxX1nBtLeAalGHIyCDn8e1V1lUoKCbky0mEurep4ZZAToBPhZnMLkYOYjkvtB6KVIEvRhR2MWj/i087CoAcnbJw5dfO4u6H8FDjCxNxIbX90PRdOV2iE9u3cOth4/R6vaEgrW2plyw6iFHfQNYWYzQ9TDodeH5pN9l0lznee/2CdBCBGENvd4Aju3i4KCNjz66hvsPH2BhYR7f+ubXMV2vSYCqaKVdgguOrnzYXg07B0P8/L3r2NjhBGQKCS2NvUD2l/cJG/jWP/i3/lZx9epVzM7MyGLR6XUxtziH3/jN72BmcU6cLxKNcnmhkCc6CtJhQJ/oIhRflEibIMR0H8hhpZNBvdHExtYOfv6rD/CLa59gs9WBVanJotq3UllEW0PaA/oSKlP1XVStDGGRoMYgl2EXO/duYaFq4eqZBn7v229hfc7FbAXodHZFwJSn5JO62N/rYfPRLob9BFMEOYMBHj56IG5eZ84t4tIr5zGzMIXhsIfcqyINFvFoYOOfv3cd1/sWDqZWYa+/gXZjAduWj77nYSA5J6QGKiRO1b9cRPqpN+oo6o6m6cWMF1o9djSjx0MdcaUlOQp8nKaoOangMwCk/Pmj4neUIny42C1/75G1sX6BAR+yAB6qpkrLlLEcnPggA0Ck4yQPjsOPl/LfJ6kRZl+UAI+Lhelu6U+V4/lkz02tngbwqc6MCoYqFW1HFIPlXTv0MBY8oSaBJRiiHjzmGGlbRXNMjXRwVC4e4aJmFuYnzv+oKNT7KYmqUp0ZCPTEW44DH+ZIvCj7YXJKNEk3/CwL+NPcH5/n15jT+bR77LjtN0VfqX81AguHALCeDownlerilGJ/NAHRFo66YJLVqgys9RUmRZTu5ho6hQIr4/VD7kRdPI63Xa+QRjir61QFElT3z9BO1JaNgY9MdDS8UN1XSZMY3W+yXzKxMJxxsd0xpCDl0GIqQaM8MGsNu/vs8OoOpLg+yucwkTwXPSJ1HWKhS4pDykwPRdGRLI9UARAGB07X65hlfke1hvl6DQu1moQHulkOhiwbC13Sl1jsKuFnDtuls5Cy0fQcT6YQRVogTSjYLVCpNYR+lTHYzwf20wIb7X3c2HiA2xsbYmkfVGuYnp7GzOwsGlPT8DgBoQOVZeEgirHd6eBxu4uuzukgKMm0LoD5VqLCKLlDlalrJz1fDH3tMPlInWAFQMqagSevZqOjLP9P+Ro6tJ5MvH0SgLCIFXdKDSela58pECv0FFsVfjYSOBZ/J6hkrZjBoh0xCzgeazI9khhV10bdt+ElkbAxztfq+Pq5NVxkIr3lYqnmw4q7cGnJT42Msfg14EMatOZJx664EvQbGpUU9cxJ0ToJAz5YP3FAIWn1vLI1AFF1hXa4YmGq4lmUW6l+Bps8GtZqkhMijVMfvSjBQW8otsvDJBOaFSccIiSXXBAWoHS7UoJxuddYy2nwP/EYGwORQoMTGVaM65hRc0sAyHjIpRpnavKrMlP4HazKFQhh5AMhFsE4fzXCutwPrDPVWqDAl7Ev9qt1WDRs6HXRtAvMeRay9hZ+/mf/Lz5458+wdm4K3/7WG/jaV1+B7yTwbWUywPuY0xeeD5XHkYxrhoIULE+ACIEYjRlqflWJ0Nse3v/ZbXz87gNsfdpG2K5jzjmLuQkAwtw8i1MVDUAoatcuB7KmSL5cibLIbSANMJFsFoIPR5zvuH7AizEIu9gY3MT93jXExSZWlzx85bUV1P1YUs05zePF4JN2yZ1yDQDZRKvbF33P+voqLq2toFGludJAUbB4rSWJ+EhQ6yHXse0ITc+jPbdflZyYOE5x//4D3LhxHZ1OG2fPnsGXv/QGZpp1gCL+NJWphqz9TgDLrQoA+cV7NxQACaaQFATDvgBr6n+oCbL+i7/x+8WVK1cwPTUl9lrD4UAmH1dev4qls8tCjRomkYxaeYMpMZAuOHmzSiiNmiSqUaFCjRLExIkBbQeZVJkVuHn/IX51/TZuPNjAXn8Au15DErjYjxO0Bhki0Ve4qPgOGh4teQs4UR9hkaK/+xhh2sOU1cfvfO0KvnZxAavzVaRxR/JKQr+CNCkQiy1vG50D+lqr6cyjR4/kAK+cW8KlV89jZq6BKOlLLkkWzqNt1/GzW4/xi4cHuJvV4K6/iWRpHTt2iI7nSzAhyVikmfEgy8hK0tGFqDj6GY9c9U03AhpjAGIKT/ldOgUqZfIoADJZ3B1VjJz0gCgDkEOL/KizPv7XI2pvtZETVJFxUTkGYeN6Xycxm481KbTSXCgV+qYwkm7AGIBIx1cfNynMzDRG/34YmBB+0NGi3ClTD6CjCl8jmB0db8ENevQ7cXBPpa0lABiNTY88ekecsjFVoFxoTT6Ajy48j7JcLMPcJ9910n68DACiruUJ0Pl5rvw/J9v2vADkKEBuJnAaCowmGKOxfgmoaggubzEJxcpEVHc4hYc9XtgUnUMXDqbJrZOjVWFwWEZswEt5/RoDnkPDQmkf8Ec+n1QYmbhO3A2jiboB+noKIjkGKrNKXecaqogblYJmEq42ajyMJzFyzRbstGo68ei9ihZFAOIIvSqFx4KBVBCKMS0LVc9HNQhQcR00XRsNCsybTczUaqh7tljp8hf51QXpC6S66AwMzWVRIIqiZ4vuQIl+KPPf6CzFmlhx7+lYNWSR6rkYALi3s41bjzYkeXxAbnalhnqzieb0NGrNKQTsBttAe5AIs6CbZmL4stPrI2J3nRoRPvdEm0HxrgIJo+n8aGJ82pukPAEx7zkKgJT+r/TRE30n9T8i4H5yAlJ+dpqzTYqQuo94nlnE6uvJVOcF87vUxMm1WQamcPIYedITm2NOpEKa6VCHSntk2sHy+5krYbFjXsCOBsjbLcw5Dt5aWcHVhSWsNJpYqlVhJz0BqsoZTF2foo0xFHU9rZPN0WnmiXiLjpPA+XrDIzDgQw1RmNCuaHESVGhSxnXxbl6j6jIFwmXiIuCD9xIZL76Y5xB8sBCNskJ+kU7OzxU9q6besXutsjoUMBB6kJQm6pl++PibtoDWeBjdSpk9oR9XZQAi97p+jfpdxRoQfAgNKqeAIUfguhLNUAvYYVdNDXGkkhqMlLJUalKbwHwwQJimqCOF22uhv30P7/7kj5EOtvBb3/0SvvqVy5iZ9mEVQwGL1IrI9JIfScrjMwKQD35+RwDI5sctVDqNzxSAeMxxcSMBII+Gt3CvqwDIyoKLr76xipofCQDhFEIAiB8gTlirVvDp7fu4cX8D+50ebM/F+poCIKRgEYAUSaRyeWSqxqyXGK6vTC84JaswOgMuOt0BtrZ2cOv2HbRa+6jVqjh7dhmXL65hus7gxfhIALLbjkYAxPabTwAQYQf9o7/394uLFy6gwrGtoHhIQrlfDVFp1NCPhzIaoo8zf3jy5ebiTW3bIl6S7pVwPVUqLG8IfpYvnsoq0bLamEJc2NjtDXB3cxuf3ruPyHWR16s4yAt0EoYY0gxNOYo0AhsNz0bR76DKcVvUhzNsI929hy+vz+M7b6zh1fPzqFcsDPoHaNRqiAYRfNuX6cfBXg/7ux0kUY6txzvSE1m7sIpLV89haraCtBhIquvAriGvL+JOK8EPP97Ae1sR8rNX4a2/joPqNLYtBy0U6IsbCMeA9KlmPghvilzE9+Mk0vEtaqbSsihNdK5LZbjuYeiSQHO3zfp8mu7xaQDIcY+Sye5SufOlxtqcwI81Lk9uDwNlFIex3IOXt5oup+5amNWLy5Y5XtLpkoVab6GmeqnXToIVvQAaQKQXW5c2fBqAyP5oSsCRAETzTk37RnWXdAdw4iCNO8D6e59YgFWvljZ5Ctg8HYCY/TTUENMJEtBefiCPTr76RLMfZYqEOjy61Dx2gmKe5UdTvEY0+iMrgPEGneYafFqpctL1+bT3/jr+b3J/P8vtfx4Acnj7dANAHyiBAYYSpadyo+tH9R1Lh7RUqBkSobmmdBPAvHgkitUgRI6JLriMNsCQL0dfMKFtMUWI2QJDCxMB5KgrqqYVBjCozVH/zx8WIYqyY4S3qoGjZQYjwarJDeCDVZ5Vo31X9By1zqlJBDUZ7IbyJbwTSb/iBMQhp9mCgIzQtlCxHVRsdsSZVt7AdKMhdKspz0FoAWQ1SH4HN5RTDlrv0kYXlug6CHTkacjGlQ54Y/eZzpF0tRLHqTzDMM8k2RyuCzvwEZGSpW1Udzo9fHTzJu49esRKA1NT01heWESj0URYr4tWI8qBdpxiq9ORX4OiQCdN0WdxyWe16yJlgrvkMJDtrrULpQmINIFOrU06DQApl66H10mz/JS/Uz17NIVpAtyWP0mKepMHI3xwHdluVmM2j3nUyVjIUrhFCr+IYSVDFHFP7JGXqnXMEsT5gZzbqVoNAfnp1LJmMTqtPSAZImrtSpF7aW4eV8+cxcrUNOarVRRRT4CqoRrJhaqp/ELRNS5N0tdXUmcxfSVA0Fkrwho09ETtNqWcsdgfc9SMUE8rJVdDN9jkWaozYdQ9oO5xHmElQlcAhILznVZHAIjMfSw6lqpX8ho0r9UQZmwkpOmOZQCi7j/1eFaPvbF70iEqVqlRMVp5StQsU2twAifLCS1xixQZi1lOHV0PoRfAdwM4lituYQIkHdacBCDMpkjQ7nWRDvoIEp5LH50HN7Fx/Vdobd7Am1fO4Hu/9RVcuriEfn9XwgatPJEJRBZFakLn+k8FINzbJE5HE5C84+PDX9zFR+/cx6OP9o8HIOJZd5oJiEpC56TkqAkIAUjuDDGs9ASAPOh+hGG+gZUFD195YxX1IIKLSK5XNpGMEJw6jBt3H+LTuw+EgsXm+dr5FVxaX8EUExqzAfJ4KGsSp65s5BB8ekGAYczMlxy1xgyiOMPduw9w89ZdbG/voFqtYH5+FrNz0zi/soy5ZgVFFo0ACGv98gTknfdv4eF2B5MAhIZVMgH5h7//B8Xly5ckjZwFdRgQMScYxEMZGTKAiGJ0XiXsyrBbwqlHQSGd52KYRmPrOBbjirALj44ELhdeS5I2G81pVJrTkoq+1e7ho1t3cJBmGAQ+euS6Wh4GhSXOU1mWoOIUqLk2QrokkK/HRNmoi+6D61ipW/j26+fwtVfP4+xCTRT9ge8gGnRRDyoyjukdRNi4v42oD+ztHMgkRADIK6uoTzE4aYAhMrRSC+7UMrpFDX/+8SP87G4b+5UlOGuvI15YxabtouW66FJgz4cu3b4IvPTDXricek0drdnHtpVLXUb1SNUakDEAeRbw8TIKNOPi9cT36taoAhjj7StPG2TopbuLctaNT7geuaoRq1o89d5qLGbK8PFiPfr+iTpefe64cFIgQy2w3BZhMB+agIwnNuVyS75fL4AaUqhx7ogOMj6acpY0BWWsatFMjlGxpwBI6mgAojHI5HeOm68aounPHY2izYRo4mSWgQr/a5yeq7ded9vGFIejr4bjbERHmE8HaB13LZ2+EHnSiEGKhRMAzsu4hp/2Gc/6/c+yvy+6fy8DgBgNlZl8GH2EoQWOQYm6AyfpeubWUrWEoolwrR/ds/qeKfO2R3Qd8W9Q6bjlwvCoNcwAkNFWjES4mievaVDcH64pwucXx8WyJedIHSmNDzaCUhb6fB3XHinupV2qGmRGTF4CNUZorgBIDpf8cg1SXGpCSLeinsOxEToupioVNMMKZqpVNINQCtWq7yNwbUkpD7kG6XBAhg9SQ8DfJUBQfGqp81COVsLu0iBK8cY4/2F4rw0mqnPK3mNn12XIoIvC8TDIEkRpLpSIh5tbuHP/gfx5dmEBi/MLmK3U0Wg04NU89DNgb5hibxhhq9fDdr+PNgXnPE7s9BKAEPRIsB23jYBJAZDJa/n098FJAKT0gDzUpDHfOV7Pys8ZU+iW6axH3edSxsv1qsCrTPwkiZ7CX1KqLFRpa8xJ2aArdO6KlWGuEWI+DDENC4u1OhpBBaHjoUKXTk6hyKnPWYgNJFk76XfFVnmhWsXK1AxmSRWnGU1C+pyZrKm7wOR28xnCSaJskrba5fRD0szNVFFTmNTkTzXDVCNX4xihtKu7VjLjdTChepZxV8fH0YAQcxx5RGzXR3cwxOPdlgAQCD3Gk0Ec81rkc1nkarG4ZGpoa18F7swYY9xkU1oTdScTEIy2yTQSylovvTBMgpCxSY8JMVQAknRE0olImaOmoFFrwiMI4dSOIYZ0HGLjj+ZEWYJut4O034Uz6GJ9roHtGx/gk1/8Kyw0gN/5zpfwpTcvyPSjdbCFei0Q2l0Ws2DORDTNYEYhfR5DwRLSHp3kNAWr6Aa49st78mvj2l4JgJxVGhDU4aS8ApSO7GQK1tMBiC/sogGiag+b0W3c61zDIH2IlUUFQJoVWukOBYAQSPCYMeeFTlS3HjzCJ7fvCwBho/Xc6hnJAZlphkBKAEL9iPLAYtYH4zD4qzeIxbEqrDTQ7gxx7aNPcev2XblG6C5bqQSo1UK8cvE8FmdrQDpUduRspFCAYvsjCtZ7H94RAGJ5jUMTkBEA+U//7b9dvP7qa5ibnUHCVE+hUdELOpbfp+ZnsbC8DD+sjLiBpFXRvo1BhanFFHQttDF8Py7EFH3ZFgbdDqLhUF3kvJn8ELvdPm7cf4jHvQFalo2hHyLyKhjaDvp5iojbUSQIbKDue2JrWLUt1IoYg0e34fa2cXm+gjfWF/Htr13F3BQ1ID2kURcVj0IyB3lk4eHdHXT2E+zv9sUZa+3COaxfWkJYL+AEMYZ5hFaSwarO4v9j7816JEmz7LDjtvnuER57bpF7LV1da2/TMxoOZ+Ey5FBNDkiKGlAgoHf9AOldEvRACBAIPegvCNAC8EHCCKCGIoec7uruWroqqyorMyMzMjMy9gjfbZfOvd9nbu4RmVnV1bNIUABRkRXhi7nZZ/e7595zznXq6/js8QAfPRnhi9MK+ouXUdm8jZPWAk5qdZx6FKRr65QbcGFddk4HxCad8zVxk4IWcZSBQjqsM5XJ2TD7so3gZX+fiuCnrzsDKM5URg2eMgOjpApveRpF9UM/GRE3k4Ai4TBpSDnZmAZWm7mru4NueLbFWzq2GZBg2rWl31mKloQ/Ui3mew9iL2LrQPq6NtmeTkw2QdVw2kWDMoccCrGloRwWCVZJ3yEApuiAlN+r9GKmFVZ0VGaer7aKZg8pbc/2eErA65zdV1zoCo712QfMg7fyI+w1KAY8nbe7f83f2aqWvTayRp4DsL7mS/+VffjXBTgz16C0OX+VD3heB1KnQ9h1IiWBQqRtwYi8TbGUpsQ/vU72vrRVViMsNqTyortb0GIM5UpQBxez6VrMdQDLBfRpAWLaGS3up0RF71MKibGWIEBgd0N0GKrrYHeCSaFUljm0jPemWKXTNUfUXAaMKPiQ5xnwIf8//ajF4xqcvMyN23VQ5URmn9QPDw0KkEm18nyh5TRICaE9rhhPkAFATUiGOnUbYiRhwIfEJHbxVaHGYp3GOsuFNzx+STRpA6r2qGMmpeSv13yknosRUgzSGIcnpzjpDXB80sPJaR9hnKDVWcD6xkXpwjTgCMU5Dyo4DnM86w+wOxrhIAxxStE5AQfneTGplr1Kr4HsYaTgpGd6V1+j+6HRVdflfOVIaTvzndvp48oApBx8jUWupdyWA/j8TWIosAyB6iikAIRAlNfIT3O0XR9eOIE3HiGIxlj0gIuLLWxurOBiu4U110OX1928D233ZdSyHDsQsrJMrQ5NCUgnrwBNdrS47GPmKEpe1A6I1bwYCqO5PQR80Lwm186HTjNnckrBv+5VKkTmCyglys4D0Q65zgCR/cbse5YApR0QQ2MquiB2L+KHcdEfTvDs4Binw7EMiKYQmNonVV8pKGaewNeUqeJGd2ULivbQ9JLYd9ZLLiMZSq57do+1V1TWhjk3fLbt3tg9QoTuLBqYYizPDLUILHbzqY1GC74XiCED3a5izsvJaB2dSCxgAcLPIviTAZrZCNuf/AQ7dz/Ab/3gW/j93/kB6jW+9gRxMkKrVZd4EoehxBCOa6Br08sASJpkaPh10YAQgLD7we/HvzgwAOSCakCCFRWhJ4xFLwIgOdzcitDVhY8AWjsgGh+oAWF31pchmRMBILvhQ2wPPsUw2sbFVR/vffsK2o1Y5oAIAGB8ko5XAq/axIPHzwSAHPcHkmNcurgmAGRpoQ4nnSANxwgqFNuTkpfCr6l2LOQ5qQSYRBkePHyKR9tPcXraR4s24t1FTCYj1Ko+3nv7dSy1fAEzFoCwA0IAArcuGhALQNgBiTiIkEJ1AcamA/Kf/sE/yF975VVcvnhB/HzFBo3CmzgU9Lu8sYZrN29iYbErNCw6JjCCsaNAZX2MhI0mdU0wQiyS9lgFMlIeqSbs7R/gpD/AkJzU/hDbuwd4sH+AQ7pyBHXEtQZCL8AoyxCmEZCG8Cu5tMApAGy4LlrcjPr7AkKaySkuL/j40d/4DbzzrauIJkfIsyHcjDy/Cry8joOdPrbvH6F/GiMMU1y7sYkrN1ZRbSQImjEihOgnbHsHaC5cwfGkhq2jCv71Zzt4EAXwbryB8MIVHNWaOA589Gnrx+VB0ZZwS3myZ4kNRb2nlGjauHk2ndQN0iYQBa2mVDX+ppNi5wHItPWpR8ObeGYQl2l9K3VBQYY8hwGqRJdS3qkOyjqTVJnsYiY5swI9afsqX/YMIDMvZDdICVhztDT7mnJMpjIk4tjS48oDsIrkxxZtjJCvSIAMleu8BNB+/jP7XukX85QYG/rLzzlLjdG/MijErpnCa5OjIpk0iaJZNPMgtejSkIJ23sGXCTfndJXsU+apZs95qa/86/kk+Zsk6F/5Tf8SH/hNPp9cWktVeMlnOL/QoKmJRiAbeUwVtbA3nV58+y8Z5mXwg00Ixc2oEJmXXKuMxklAQtmOVl6Cyc/U5W0mDhj3zSIRsR3I0ufl2gvoc2NeSwb5sXvAzVl0GPzWfYTvLeLNCh0YHXEvqlOkKjM1SPnlMDNP+Mye2Hgq4LDARn/q4DNlkOmQWZm3IZVDV1wN+XxWwNn9qIrCjF0CBRg5DVhk4Jk5F2Klq9azoiQzx18R8KT0OOWrqyBYuq08AJkozGe4iEJan1YQVghAHKQ1Wu5mOBz0cdjv4/HODnoDLaDR0r7Z6qC7vIru8jJqTJxNU6gfJ9gbDPGkN8T+ZIJT6hZJca5WJakR8bN0PXQ4Hp2GBLCZFv7LClkvWp7Pe64us7Kgp1iBxcuVO2hlcDLT9Z558+l61tQxUecracVzn0oFHLJyXE1ppVuBO+ijOhlhverjxsoibm6sYH2hiQ4qWARk6nmFWibS7ggozNwKl/NPZL1auxO+RQxPulwZsiiG79D61HQMi86hNXHgT90/ZRCf6XywYCszQURsblytTKKunTHrhKV2wgJQ7F4o58LSmLX7UACQuWKiUowd9EcT7B6coDcco+JX4fpVGUgoLmFiRDO1XbXgg3ePdb6yAFPtYmWhF3bL0rUpAxATW8q0dLtPyzOlmGj0szJd2xMqFV/Tc5WOFScxxmEogng9Rs63UJcxdVxi8p7JPZ4nETp+BV0/w/Yn7+PJnffRccf4Jz/6XXzve69jeLKD0egIzVYNLjuLdICLYzF8YLdA7Ihf0AERyluaSwfESerAsCb6D3ZAHn20h8agpAH5SgCE4GIKQNSGVwe6TilYFbi5IyJ0ApCEHZD6EHvRtgEgj3FxxcO7376CTjOWOSAiAicwZtdUAEgDD5/uCQA56g2Q5CkuXuQYiktY6TYLAEJHPtr3ctAp9dukcLrVBuBU8fDxM3zw0R2Mxwlox7u8tIRudwHDYZ8MUbz75mtYrLMIdBaAWBesD37xoOiAWABCIE5XXclN/5O/86P85vXruHblitx86kBcwWg0FH5qtdnEq996HUsrK+IPTWsuToukv7YgWzp6iVhAxUG8aSUAy5j3RDyyGYK2t7dxeNqTYUqnkxA7hyf49NE2DjgchzZx1QYiP8CkUkGUcbQ7W0oZ6p4vojD6jzfyBK10jHBvG/5wH6vVFL/3gysoIJsAACAASURBVLfwN//aewgn+/DdMZLwBE6aoVXt4PQgxC9+/gijQYbJJMO1m1exeWMVQTNBfSFFUmEXJMPJMMHi4iZyfxWHYQP/8k/v4GfPBvBvfBv59VdwUG/jIAjQ41h6bh6eL5sZOWwaX00qXdB2Zuk6Nn5KmlCqBvBm5g0xL8KWEGNAyMsAyNdNgMrBQny4rSe6ARgCNCiANE4ykt7aACPlGvNZzfHZOShnKELmMwhdo6TRsPQNDdpTdralVpU7HAXYmOuA2PPJIJey7Udmtzl+e+5YWRHxXjHJ2CZmpVSeSc052ftMPe48CpF9Dh8oJl5FNldUiM6AFlYbC7csBWB0vojp810cwxSM2udbX/35ac06J2DeLvWcNKEgyM/+rahZnnEs+jrZ/Fzb6K8A5Wr+6L9qYjV/H5WB7vPOiFY8nwf/vtp5fJkJwIuOn2tCXX+mxCpbn9SUya55g0+KoogtfGgyo9VjTbSmyYI+Rugs3BO4MQkIULqTfDMt4gRhG/+sPkuKGJpISWGgBLQs5ZG/4mtUye8W0TibKUzsEqG1cLaGI5N6M6VDeS7qPg1KArTqdTQp+A6qqGW5VKF9djJcUqjoIGOOmTa6LIqVdCA8RMY8KaCY2CbdALNPkf7BmCyiZT7GdFnFbpvCdAISA16YmHBugtBFpBLOJNbGc60OS9KZZqK5oMVmxfdk/6BbZJbTYYee/b4Ix8d5il48wfGwj2dHhzg8PZXOB9+j2exgbW0d7cUu6o0WgnpV7Ht5PP1hgv1eH7uDkczZIviIa3WWj0X7Qc2BsBTEfUefw2vKaiUr3uVulV21X2ddPx+ASC13rjsye7+U45q+p0lxz4YWc2jl53NtMQ/R6dp6I5hORZajwevY66ObZ9gIXFxf7OD2aheXFtpYdCqo0Swgi1EVwQVdzypih8zYKo5AzIc8B2ESFYPz0jiStcouGW89DmGWJJ77aAlcSx5O8CMVfrUFpn1sMe1cpq8TaGh3Q+9hvWcUgJiJ6OZWMsZaVl5Surft59a9wwIEuXuNpWt/NFYAMppI94NdkNjM9pB90tjsTmOHqqh0XUz1QEqLs/u/nm4b/mxeMdWnTOPfzHlRmFh02ajtIADh69ImmYWAJE3QH44wjiLp+FlXLpoaERMSgLDDKIMH8wwtN8OFto8/++P/BaPdL/HO7Qv4e7/3Q1xaawn46PUPsH5hDVESynXlZ6oxj+WQPVKGvikA8UwHxNrwPrcDoqMrFIBoh0RomDMdEF0HFoCwMxfnI0zqIxwk23jY+xSDcFsAyHfe2kS7GT0XgDza2TcApC+5/MbGinRACEDcLEQyGSKPE9Rp150DkyTDKM7Q7q5KB+NnH32Kn33wKTyvJp2opaUuVleWEIVjocq9evMK1to+HNGA0IaXa5334tSG12pASME6F4D80d/9+/nq8jLefP115bZyAvhgIIkmFfF0Grh4+QrWLlxQxwFOQDVBhRcv5URwwx0moqxW2SFJRWEv/ulJjGpAd60JHjzaxiBK4Lc6eLjzDB/f38Kz8QRjOk90VzGsVBBSuE7Hj0lfqlE1tr5dD25WgU9rvHQMd3CISn8PjfAE339lE7/762/i4gbFMCdIoyNxpai5DRztjnDv832cHscYjmLcfu0W1q8sorXkwqtP4DccGdISRhV43iIq3hLGWMSfffYMf/zxQ/QWLqD62ts4bi/hsNHEqN6UqtKEm7DrixBK53iYG0o2K+0M6N5tZ4CY2FjaiM0/SyJJe0PPB+jZhP/MBvEym6MX5kFGdGnbupI4aDlEg41V+ZnPx99boGKEnFZMqsUXs2uYTolyYE2lzXRTZgaFMRRwgJbpjtgptUXyV3zY8xM9ndjrSFtb6Wx0cymIFloxMXmUrRBPuaelYW2i7dFKxLQVbn5n3D2s0tXui2I5yNyBfuGsngndSNnUOkfA0C4MPUEEf8ZbXcK4GX4m+6a55CrsM5vRHNCbByAW8tDFxFaUZqqGBtwJkCzoAabzVLpOvNbk05cBr1x727E6LzuZWVNnLZTLf35ZIvOyjslXBRBfLd0/+6iXvf6LKGRFjvRLYpDzcqz582WPz/6cB0Zcc5K8mCqmmtYYYwPjMa/JmVnvZi6NBQ1SMeY9ysJKkcvokDZO6WKVkZoIT/RWFSnusPpL8EBAksWTAsSXO7gF0YtWt4wb0nanTbvOmeCXdBsYYsJItBIc7OeyA5LEqDtAmzQozxX6U6dWQ7teE/cp7idVz5eCWTuoKiXKfGsBTRNs/k5/Tjsh+rktxXFKE7LnUe4rxhOKw03Cbp0f7evq/5uZDUwgeOOaQYb2Pe1Kk/SGNBXHEUH5hFSJag1uTWkwUVYB54aN4hBHvVPsHOzh4OREEiOX+22UwguqwkBg54OWu25ALQcQpUAYxTgeDrF72hPtx5AUCvLAXR8RBwUaByUBfDLPRMEVgZ0mPlPb/PPuISkIPScGvOze0QTVOCg9B2mf/xrTTsl03U/NUOzryrV0qAuI4HOoHB054xgtdobiGM04QtA7xQXfxZsb63jjwhrWAh/NPJX1VUeOeoXFTTI2FISwoVfuCst+wPhpCnWarKo5i1DYSJdilZr7oqX+mn3AIhI1TygNEKSGwRj3iBbEFhttwm87+hbAm+69zAAx+4m953W1T7WY1gVL9hcJBZ4MH9zZOxIKFivjXrWuNr/8rIbEbEeX2KKFBSN2sKldG3o9pkDHAr/ZLogSseyerGDorEaQv+f+JB05oXOZAZEy34fDGTm5PVJHuCyT+73qcy4PDz4BohALVR9tN0Pv6T384t//H1irxfidX3sDP3jnFirpAGHEQdoOvConvavDFz+C53hSMOc0eLECf4EGhBSsuleDE9dQGTdw9+Md6YA8/HAX9X4Lq8ElNCvLuLiwCS+sws8ITrVLk9PpTuAVI53O92CRQowL2JEsdUCYS6sNrwEgtIWWWZUTjII+Tiq7uHf4ISbpDlYXgO++fRXdRWpaTuW9ZJYNwSWLol4Vj3cP8dm9h9g7Opb1u762hFvXL2N9uYOcLnAJxeuRDGScMJeveKi1FzGMMtx/+AxPdo9w78ETtFpdoXbdvEGzKh+D/onYWV+9uIqLi3VxlWPRR8Ajz2fFLzQgH336EI+enYgGJCHEpw0vr7mnxeHKH/6tv5svLS7iW7dfESvBNlXww4FsQDwwVm7q7TY63S7qrRZcLzCDBlnBNUhduIwELJ6MaOdmQi9tQXkytC+Tjsn+8QlHl6PZXcZnD7bwpz//EIdJjIkfwF1cRsiAywmu5MCO+7IgA1c3Gzdz4CWx6ED88Smc4QEa4SkuBDl+67uv49bNJSwt0l7tCJUkRDNoYnAc4+6dZzg5idDrhbh2+zouXVvG4loNCEZIKyEy0s0iLsg2XH8RidPFncd9/J+fPMLjrIHxxnWE61fQ767gyAvQo7+67yNnkOcEW0/bhhq07GanVf/50lK5EmghiX3eGWBhfjGfePyqAYhsnKX30g1YP4cm1TIes+iCWHBi24bUCgn31k6fLDIhmxSw4qbnQ3JtY+Fsn597pn1ddrIqdU+KZLj0O7sBSRubi95U8ckLtwBEE2izyM9U4fQzalLkSgfCttHLAIRBc7qxlLzMCzoDPxfpeKx0GU61bGRq/SlmBdLmVUtEUvfEYtNUxPiepHNY0KHgbDYtnd+g7V/t8XIOsQUwz0sIbFfpDBgwvH5JqMrV67nz//zk3oDjczRMLwMesxva9B2+6vN+WcAx/7yXJVEvOp6z9/Ov6qimgNtu7OfFB703NAHRCunULcfyrkk3UK9/1Ueovamd/J0K7agMYK1WglV+1kYzieMZ6MZCv33a0TJZY0eAnemq4BYttAiQkc7j9KfQfjjgjV1jiq3jGMPxSCpyIvYdjwXQsKJMgNHyPTQ9Dwu1KhbrNflZcxzRYrALInQpHhvvNx4fP5+Ju9JFsdRRKywXFyUbz2w1wlBISH8xNqNaeDZ0Eq3RKgCxLdJzukdM/sShyurELPXKxlMDPqTazGor90meH1KX8xwn4zEGaYbjwQBHpyfoDfqYhKFcy2pQFY56q9kRjQc7H9VGVRkHFWAUAcfDMXZPTtGPIvTCUCakT0in4NRz10PE5Fg+mNI0bTdHxfJ67/LvNgH+8wAg083l/MKa/v08BK/dEBv/y5V4IdPZTddlbjGBS3BL4T8nmLsOgskYzckY65Ucry0t4o3VFVxp1rHkVtAgRYuzJqSzR6YGKXOmq0fxupHlF/e+oVYpV39aEFT9g1Lb7ChLncthjVssR3gqQi+mmBsAonMo9PNbqaXdkflOzKsEbFi2QEEltqYvUwBS9PYNuFSzNVdF6AcUoY91+KRXNQJ04QQWBWV5Dwt2SpTOs7Ha+mJPO09lAKJ3zywAmeovZ01lmIxqN9KUtSVJYEfJLdzfpEvBBFf2Sxo8RHLdqnTL4iyewTGefPFzHG3fwQ/fvIbvv3kNl9caqOQjgPNevAocUn5kiKFxf2NMEvqXXIGvDECcSRNffPS0ACC1XgNr1StooItLi9dmAAi70ypC56fjTs9uLGmPZQAy7YBMAQiLOw7cFKJNIgAZBgOcYhdfGgCytgC89/YmlrrUtBwLgOMC4hwQwVReDU92D/Hlw6fYPTyScQErq13cunYZG0Qv8QhIJ8iSyJhJZTKHz6k2sXvUx2d3H+Hp7gnyShXdpTUsLCwIAJmM+3j44C7yLMKbr9zARqdaABCZq2IACClYtOGlBmR79xTwxCT5LAD5g7/5+3mzVser12/g0uoqltotxKORiHtoscsbK+QAJt9Hs9ORCox6b1cEjEwiDZi8CRkEqnTMylIk4Vis77h5saXNrzHbPYtLWLpwEV9sbeP/ev997I4GGDkuKp0ucr52tSrCXA4KlATOoSiwKgRa+rA3kaCWjOBNjtCKBqgcPsM7ty/irTev4FuvrsNHH9HwBJ1aC5N+gjsfP0LvNMbh8QCXr17GlVsb2LiyiNwfYxz1hQ8ZxWy311BxW4Dbxe6ggh9/uYuPdod44rbhXH0V6aVr2HUC7GVAQsvDwMdgMpbJnVNOsfpxixW5SYrLCY4mLNNRdCbEzgigv24CNuuZ/3UTIAUJ5S9JJMwvzugDSnQdm8BHKX09pkPAZPAXd3UGFj7eTPrWCuW0oyJuNGJja4aQzdG7ysehW5SZQVNKlvXEE2RoFZ7tbiZAxfFLx0HFqRa06E+TtDEgcZaAneYrRPFpK11keRyuwyeVBiopeFIHEoEQlh/Pzx1zQFkqAYHHU63VpI0s5gVE/5TEsdrAOQGkLIpH/fkJ+DRdMtt0yR5VAQjPXWHgWGzl5yXVtiNTvtZ207DJo2x0pc7Li6qf+jrlxO78z/CyFVk+1vPWfrkDcd7n+iYAQjb9EgA/71j/sgDI/HWy/18+Hk0WNIpocqSbt3wZCyhJ4KQdq6BYCyNm+Ckptr5apUvSZTQCTOTASj1/ki9NQW/OapwC5oCuQhwUBmCxySkKxpKddFnPk2oZ9wKpbLJYw3vX9aSbfnh8hJ1nz9AfDSWhEJtbztNoNrDS6WCx0RB72061inagYl8OAmQHRpJmnS6nnVi58VQ0b7utmkjqZxa6WFEc0gJRmS4mlEipAlviip46U7+VR7OoYROqotNdskGVDkJpcKMK383r0O6W3H8WcViIcF1MshxhxqnUI+z2e7h3tI9hEiMSCoOHRq2BdquFdrMl/2bF1A9q8KoVhCnQDxNM0gQnwxF2T05wEkVCW04INjhMjjHGdQV8sAarO69q+RhnJA0SEb3+JWH8fEEH75t2QGbvKdutm91zNJTMH4TdHYuVX2gNRFnCc0qJhptjQgDCWM9iKS38WW8e9NAJR7jdbuL7m5fxSreNhSxHO89Q57oQoxzeDxwIZ/rjYptr9pkSCNF7Tu8xHQ5oCgTU1hjwoQCEfzc9NrPUFPCb4YHGCWtauOXeI/DdRFPTgRfgZV/H6kAM4LCYpuisGwBSImXZggLzMoq3x1GMg+M+jvsE/gScLLqxKMBklW+knRylgGlMsfVE2Q8tG8J0B3mwUswQ565Zl0zdFaYAxBa/Zh0opwVAZS+rqYPVJ0kRgzRFFuzIcOBgROSocUo6XbCiMaoVYCFwER/tY/f+HXzx4b/DWhv4p3/4u3jl6jKS8QE8J5YB1Lm0LlUsLwVFccjT66z47sUAhC5YIkJP6nMdkGcITupYq142HZCr8KOadEBmRejzAERnDM12QEjRpKumdkyoMbYAJHPCAoCwAzJOdrDSyfHe21ewvJQhjk6UdipauEBSkIpbw5O9IzzYfoadvUNZt8vLi7h94zIurC2KbkPmd2SRaG6S3IFXb2GcOfjk8y188sUW+sMUGxev4fr129jY2MDlixt4+uQhPv3Fz0Ui8fbrN3GhTQASKvgvuWAVAOTTh9h+dvJ8APKjP/j7LKpgc+MCrl64gLWFDsCAOBqpMK9ewzAMpVJSazbhVWvSOuYF5UZjbxTeiFysMsiE7WtyJZGLmwinpxNd98cTVGoNdFbX8ejZHt7/5BPsD/voZRmSWhOVVhuo19UpIgnVatEL4Lt0ucolueOE9Ho+QTXuoxUPkTx7gkuLAd564zL+gx++jsVmiqh/hKYXYNyb4PNfPETvJMT+4SnWL21g88YFXL6xDq+eYJKMRJWf0IqR2DpnXaSJyO3g86d9/PjBPj49SZFfvo3g5us4rHfwJM0xaTQx8Wl7SJ6oBq+iJcubTzjESj/SSbzW/WWWa232z79cAGKcY8obxUzyb8sy5gHlbUILLGY6qVAQTIIgN7kKMZkw2M5HwRMx9C2GKiYlkkTP0bssgLMJok0w5jc0K5KXa0ChmliiTH3kJbjZAZqlSfSyoTDYVl1xJbFJm2xsMphHNwOuZ4MwNX2ZohvzFEfcOVgVJj3FkwFmEO9/CvRJOxlNQkR8tB/IVONBFIoo1AsCrRiXN98yj9iyeg0vWIN76Uvwku50NjGVeF6m0JWuW2G3aRMkSy8w/z+fzL8MDGuSZxM7fZGXPWf2+s0Cnvm/SeI056L1MsBx3mu86Hff5PX+PDsg9pjt8RWdwJLmRJuNlvmtAKToZBlowjkZLAiRsiBAwbhD8ae4NRn3Ju1Qsj2XCOjgz0qcSEecOj7SoMQRqqo2tDWKwD0XLV/dqMSVyoIPnUUrcVEBN8RbfjAaYe9gH8/2dqV7TNepjeUumtUA3U4Hy5226DoIbDiRWgb4Cf2Lx2mSFLrjSBWTvvUZcl8TaEkRbRW71JHmxqjpYwlmmHuYj+eMAVt6Ls516R5XiqNJqAw1ZgpElJRlK/jlbra1MOWwQKdaQ6UWYBBl2Dk+xmF/gFPa5I5HeBqNgEYNjWYD7WYbjXpDONmNag21gMJ6GSsi041PRzGO+n0MoxD9SYjj8RgT0SXSstdFTtG5qRyL6Fw6tSb+GQAiGhAD0rh+ExFDP/8O+dUCkNnq98y7Fvq4KeCQyGKPTcTc08RVjEbEkQCIJNfQAmUDGdq08R/2sZbF+PbyIn5wbRPXaj7qSYwWqBvIxYaV3T/VrpuoaotkNuG2TpDmRi/m4ZgYXQjJDaWKIMRqN0STKODDarGMi5UIz1kZ184HgYAMGTTHMHWU0vNgOx8zRYaiUDTVNVqzBbv38fVkDojjitXs6WCCk/4QozDFRApiWkCmDkngqQwenL5eMRvEUqdMnNfj1LKH/HsmHml+UxagF3vWDHAyn00DvLpgsdhBCpzUUFx1S2KHlHPpmGfJTB4HPrsfcYimW0G36qH/+AE++9m/xc6DT/Br79zEH/3h76K74GJwuA3P46BCtTFWHzPJWOT4pUhhNDIv0oDwkxKAkILlpQ1UJk18+fGOzAJ5+CEBSA2rgQIQdkD8iBQsXwAIOyAsNZ7tgDwPgGRI1K1bJ6GnOars0rohRuyAVPbw5YECkOVWhvfeuYKV5QxReGQMN2gKRADCwFbHzv4J7j/awdPdAwNAunjl5hVcWuuKc1Ulp6NYKLE4q/hway3snY7w4599gvvbe6jWFwWAvPnmu7iwsY5Ws47trbu49+Udee6r1y/hEilY6aQAIAnRj0M73xaO+hE+LAEQTkJnEZZaKFKwZE/7w3/wj3Mq6FcWOri8uoqN7iJaQYBoxA5ERfimBCG1VlumsoJVFkHKpLuYCZxcKFIB0JNH+harabWA+g0X4SQUTh85iJHjiQZke28fd+7fx/FEvcr7vCObbXqjgTV1ursSUblOAI+8tohctwgNh6KjFI18hGYyRrzzFI18jKuX2/jdv/YOrl9sw0tHqBPwHJzgwefb6J+OsX9wivULG1i7vIz1S8toLgSo+GyNm7oYOxtpBUnmAdUuDscePnh4iJ9u93AQdFG99SbGKxfwpOLhpFpFn8icAd/ESwFLTH5paccbhpumuDZYAGLFmNPN7K8EADF6lXOViHb+RCmxLCeYWoXXe1qC0QxVy9R1jJhdklOTJNiqrHRAmFDwDyZpZuCWjpkZ2KUi/SJj1vcxqNfyvu2xiwZEWxNy3m1LutxSL7ohAkBow+MWIkDpogiNy3RBrLOWUEpMZVlbCabjYqrGFCySo5rnqFUcmajb8KsiaKSN42AyEd1QHgQInYpUPEnHyLnWqbOyG82MU5cl9pqJxeZ9S47IOgfFWC8WoFF73wWNTuYP2LA7Lzjn53A1MM9TfYo04AUia+G7f0MA8rzU54Wdh1KV+WWA55sAjJeBmV8FAHlegjfTOZ37vAXIkKFkhhtv1oE41ciB6bYnY8wkHmWyVsTRycQniV7hBA5BB7UBGUTQzY6EUJ4cB0vtpvyuSe48wYcfyKwosax1KvCNS5XQfEpUEm125ojiBL3hEP3hAKPJBEMmzWEIv1ZFp91Ct91E3ffRIv2qWpOJ4axKO+wiFgJw0+Gw6Nt8Pu457GAKAClVsTXOGJ66TWoKoVWREqlI2BQs5oGerXIXLnozyeA0Sab+q6AEmftMhffafWCHIfU8jHNg9/QUD3aeYf/0VADEEacxLy8hFwDSRKfTQb1eVyBHlx63wpmIGA4nGIeRJI6n41FREORcqsgNEDOJM/uvFLSN25aGgikA4XkR1y4bhwWklGdYnF3xf2EAxEYpc8ILQXaBxBWA2CRSYzQFSmrnKc5kYYhWngj1aiEc4Ubdx3c2VvDm2rLoQKpRhBaLVNxr0lysRKVAVczksJPE1XyhWFO2qGNisCS0RrtBtkYB9iwQsXM1jAuYlW3IPTEHQHQWh9EEyrqZdg+mpR1LDTxvlpXujlMb6yld2tIyIc5IqYjQ+8NQNCEsCJD9UXEDk8uZieim02PtfqfUN3PzFR1js8eYjquCkWmBbCZ+lZbVjBZEXLrU5EYKBYYtIe9pdFOVaqBa2zyBT0MK/kwj1Cg+R4zHn/wUDz75CZpeiL/zez/Ar717E4Ezxnh4gIpDNygWlRXoWeUKgYEaaLADovHzZXNACgAStXH/4x1wGvrWBzvwj6tCwZoFIOyAqEHIWQBCDQgBCI2WyiJ0ajDKAEQ7IIG0sWKMqkP0nD18uf8RRvFTLLVSvPf2ZSyvZggnh8YdkEVPZfQQgOwe9nBv6yme7h0gTlOsrHRldsfFtUWhYHGAIPVTzO+jDDg4HWHr6QE+u/dYjJlaC2vYvHYbt26+inabHVkfzx5v4dHWXXJzcWtzHZsrTbjpWGnn7AjOAZCP7jySDkjuNmUOiBT8jQZEAcg//I8FgNRdFyvtFi50F3FlfV06GKwD8+KvsjNy6ZJOW83ZdjRDcaQaFQuHTNC82XToakBHkmatKkCEQrkwTtEPI2R+DcM0x6df3se9J48xzhKZ1Ho4SZD4VWSB0r5qtUDtDR0frleTiYxJGKHpVdCpAi0nRDMNET7dgTM+QasW4de/+yre+9YVrHcCtH0Xxzt7ePjFI5we9XF6MsDlzStoLzZRa/loLlTRoRiHtgoURtL9JK8gpKlG0EHiL+LRcYo/+3IfH+yOkF28hXzzFvbrLRwGVRwwFDZJCNP0TmZisJrN6hxdHZgckr6jSi/LKi5uUm09TnURXyXhOy8h+mYUrHJkMLWBOUqWTbbnj0+TjSlXutgnLIXHJAm2uSyvUwIyU1G12h5KWmDtfoVmoV0UJgi2BSzn0gCd4ncyuJJkA63+8rVEQGs2ECsgteCnOB5uQjIOxABD+3zTLdEDMi5lBoDYqo8Cb9IDczR8VmhT4cdX2OkbjakMhZ9rNWIwHGKccLiYC7fdhNtuIa9VBYxktRooH6Ozmk1a5CoIr1zpNFyTxbR04xFetMcVC01pJSWgZnChHKf9t630Fk8RFzuTvFib5TnA8aIE3wIQO8v9ZWDgZQn9y+6B85LyX9V7ftVjKz/uzwuAPA986EZZ1uuwwq1JSeHmxuBu3ZgyDtDyZVYG3dfJeee/OQWYIIT/36IbEO20XVcARrtak8F7rSptbl20aoFQoGhOQs2GOCgZwajYrAvNVmki/LKOP0wKxcJSaEipfIumijQWakg4b4PvYToodCCSdWQEweq2RZE772UNEBInjPCXi5qVZNri2Lqm1ZeVCxY6ifrs17RjOAu+S7eTfFBrY16S3YqpQ3GrpRo/5PXMr/m55XOSFsR7PAxxQCHw6Sn2en0MOZ8jy3AYRRhVa4gIOHjuFzpotFtSBCGXmt+nJz2MRmPh7DueL3RoEbIHASrVGrKAyQMLOSkSohUTE5SiVFGreKOv49+0QzwrLH+OPty81jcToc/cL/N7y5nLYjNYAy5K2hDR8xUeKQqqpIvAYYDEIcy5whBNVsdHA6zEY7zRbeOHmxdxs1XDigOZZF5l4VQsaCvSASGrQnJgOXE2gTYAxK45e9zWmMOsPVJmqEDiWVcqloJhAYNG7Cy+okUHzeRI9nGGAmQBiNw/hUNU4Tc13Rstk6I4j1NHR9nnjPGCHbYpukPaBLMqLiF8dQAAIABJREFUngLDCSeHT3B02sdwHMp6yivs8Kt20pA1C6LitDFUQv6mA2L368Jmea7zMd8FmVkH5j6xIJ1/U4c9pa8rUFP9EvMzyXE4wTyN0HYr8o3xAPHxLj78k/8NaX8Hb7++ib/3t34dyx3mVEM4lQicuMJKtnaZDACRvIAxUkjRyHMZZfxCAMJJ6KRg+VkTiNp4YADIg58/nQEgFxeuIohtB0TnGZ3VgJQBiFwgYwZxHgDJUeXt68YYV4c4rexLB2QU7wgAefetS1hZJwA5UHc+yhV85sq0LKxj76iPB48oJj+QQtDyEilYV3BhdRF5NFQAkidYXF4Set6Hn97F/cf7GMYO3NoC6q1lvPnmd9BZ6Mo90u20sP/sEe5+9jGyZIQ3bl/B5jJnirwcgGRO43wA8qN/+E9yaW+zu+C62FhcwLdfuSWtb86IsABk48oVseRlsIvIa5UbjBaJFXEl4YUmahXkKpsg0KzXiupCGGcYJSkix8fD3X38+w8+ws7hISo1H6OcA5Q4mdwVniw/bbvZkAvD0fKOy+EqKSbjsQCQxYaHthujmcVI9g/ghT0ko328en0ZP3znJl6/toGVRg0nO8/w6O4WDp4dIhxHeO211+DXPIzCAaoNDxeuXIDfqgpHkMMPKUhm+yrKfFTbGzhNm/j4cR//+8/v4aS5hsrVV3HcXcZxs4VdBplmU4WFvN4cAsNjTzOZp8JuiAg8vyEAmVY7Z8g3Uxs7UR/9ir5m32KmomGTn/I7MfBz47NHoE83/y0OS9u0OizKCD1NsJdBadRR8Kd5YSvel2TCOjRZAait4Js2AANukoYyFVWqCbayx5auePTniMOoMAgodjDqksTJJxfQWLy37AAlAb62dpRfLE43Kt7l49ndCio5Vlo+Wh7b+hUkgyFOd56ht3eAdBzK89gBmVATxU7i4gIaayvwFzqoNOoCuHupg9jxdLI7T5JQwBh0Xb2f+G7mdzI/wDLZc+j0ZF+rwMWGMFcJtpQ0+Yz2vNnrzATFc6QiUVDdyhqblywrEQ5azv0LOiVfZ3V+lc5HOUH//wIAsdeu/PO831nwUY4JTHT13tSqv14TncZNOiDBsRNH0qmoUgop9uipdB06vodLCx00XQ8tukxR7Fyros6hfOxAW/2FUALIWdb7Sii2dA9il5vVRMtHL1GVtEnJYlUus6Mk2ZFkTcEI2/C8jrTSlHzeDBrMSP0yLlu85yjAplBVkjgjqLYA3XZdFTSYAofpANrfaffzbIyUhKuoUE4pJWqVXfqy5euCeFKmuRkL+jmaIJNRYQwzBfF9HI7H8n0chhjQgIJAIs9xOInwuDfEhFfNdeDVAlTEeTLDiHMQoliE6AQiFPHzPNJwgxGIjpRSTax4OmPCDmkke4CWwoaOJ8WZglqj+jcNA6bye46BxGyM/9UAkDM24sWblM/3WQBiOziahVptgoJGAbcya8+VSrFPVyTSrwanWAmHeHeti9+8sYnLgYsV5ilcW4naJov9qVBcdP1KJd5Yo9uBhlq0soLraedbgbQCDl5jzgabAhAFBYVblaxH3fAEmBjjHqUF2cGQpixm7mXT4Df9tJJ7VKFPsifvqwMQaj8mcYb+KBQA0udMEJc9UJmyY0CSBX5TQbxF1fb6We1HcfmE9znb+bCdtxfFfSn+MR5IVc847EkeZc6fmYUSslBS8wWAIBxjqeZjpV7FYP8Zdr/8Bb58/09wecnHb/7at/EbP3gDyXgXvheiVuf+mYuVL2mJBGISJuj6Jx0VUqS4pmqq4XqBC9Y8ANn6xTPpgNz/2ZO/MAAyqY0LADIMn6DbTPDu25ewupFhMt4XCiILnuyAEIBUvIYAkK3tXWzv7GESxgJA2AG5tN5FHo9F/8H5IF61iq0nO/jgky+wezxC0FxCd/0qllcv48rmLbHgZUzuLjTx7MkD3Pn4Z8jiId567RqurjXgpBS0awckjpPChpcUrI8/28ajnWPpgFgb3pkOyN/7R/8k9+nQMRwJh3JtoY3vvfWmaDc45GU4GqC92MHi8jK8Wk1ad3JR2b72HFQ9R/ybmbxzk2FlS5O0XHjC4/FYtCMgjcrxEAd13N3ewU8+/hS9KEKlRreOCp4d9zBJzVA2p4KFTku49UGtJgBkMI4wHo3l/Tp1H00fMheEPt/1dILe3hY2Fjz8xru38Z3XruHiYgP93WfY/vI+9p/uyuT2d955F17gYvdgD67vYPPGJhrdtkyzpug9qHoykn44SdDobCANlvDwJMf/+K9+hqeVNrLLtzBcu4x+dwnP8gxRvQHauJOj61VcGehC3ic3V/bEaA1IfqNWoK3g2wjSTNwVCssLKCV/3gDkhQlfqWPx3GAyjZZTgT0pUEWVQ0umlulVnoMiQTnheZkFIEzuRTTJDUEEaCWKRWkyuYQwh5tvXKw5CTLSKSEI1gqgFd4KNcnwx1X4xoowvfGVPiLVQvN3fX+1UmZQFM4obzLRe2Qgy7NeybDRCrDSrGGxXkc6GGLv4SPsb28jpuWhoXRN0gwhj7teR7XbhddpS2IyrjgYO5wBoE5c4qYjANxTy1JWpgwQkQBKnrcBJdzIQgcY+qRhTDUr0zazEZ2KCm9KLZCNxFq3ssJr+McKQFRMrHbGduObbnLKEdbNVMCk0Q3YDtb8GrH0jRdD5CnqVYA6W7GeX/8KPmxSZJ47/wYlIP0ygFJevmfz1FmL4TOf0wzuM7Tic26R81LfqZBH1rUpnBdVUhMLyhOFLeDSzpt2QKTTxxqfmSLMs0ZNh4iMBXzwm3SFFC4t0dMETVKpxGGqhvVuF+sLHSxUgBoLPSIsdwUQMCVRsbIKvgloBHwYkG/XiXjxm64FC1J0WrHERyY3MtGZICiQ3ouAcbrOULhKvRYdpqRYQ6otK9mCQ5gcTJO+IKiaKdI6GVkG+Bl7Yf5i2uEsSOYzNqqWI3t2HUgqJa5SZWXVmSJ9oYEzSWI5rsmtoJoxm2eKEJkDawlAKhUMswz9NMWA2q8sw4AFPMfBiF3/cYStowFCioLFDIOaDKUFcx8l6JBKuhFd8ydt8BkjKPKngJgkO3H2MV1fUpe1+aGWprYuoEmWCnH1/lWt3HlzkH6VAGRaLJivbmljS+53if82stj4onoEcVFjAmmopLIUDSAlU4LJP4tInAdRSyIsZAkag1Msj/t4d20Zv3XrOq5UPaxzzaUJUg4PFPDmIRyFaJBhoYHHxGBdx0pjNat5rgMi1zjLxMmMU+YjEafrjA+Jp5YeVpaXqD2WdO0shUtsdZn8lyxqtfBgV6TpKhbvP6uvKIpWRRzRgpCK0PV1eEykWSUZ55lkGE0SHJ32BIDk7I441IGU36dk9Tu/1ovujCkyljpruv7t76c/5+O5XVv6eBYkNEbaGUOMaxacqIV1BY1GDUgiZKMeVuoBVho+9re+xJc//1PkvW28cWMV3//O67h1Yw2nh48QBCmqNZ3hMialhbQ719cupRhtpCoSF5dMIe/NDXSlM5UBZgS5YYK630TADkjcwcOPn+Lj9+/j/s+fwDuqYd1QsNgBoQYkyH0p2Mjbcc6XteElBUmGf+ogQtmLK3Qh5IlMpFuS0LZX4rsDDglkYRNOjLA6Qs90QIbREyy0Yrzz1kWsrzsKQBiLOYw1qGESpnDcJvYOB9jafobHT3eloCEA5OZVXL6wKkNeszyWNb9/fIzP723hwZNd6X4QgFzcfBW3Xvk24qSC1eU1GW3RCFw83f4Sdz//GHkywms3LuD25a50QDibhXGcrov8TE7QxFFPAQgpWKnbQJTqJHTeA47R1lV+9Ef/NA/HE9RcX3zeeSNTC3L1wjp8hzxJD0nMqZS0W+W1UjTJRcvNr9FuSjFFHKsY/YS3Qv6b/o4iYwKLYVpBHDSQ1No4Gid4QleG8UQmQUd5Ih0VVmvGtGhkG7VRw+LioiTzvIBsGZIDW6s30Gw25JLSlrdFG9j+sQjTB8+28O7NC3jt0hLeunkJK00f2/fuYvfJYzkxb7/9NtY3LuLw6BhbDx9iaW0VneVFLC4vIE1HcJxEUCEpY/XWEhK3jeO4gZ/c28cff7KNvaCL5e/8Og4bHQxbbRyRJhRoh4auBeEkVnte5OjnCerdtjh0cGOnjSX7oFx8lt/IoCXDH1/Qmn4ph/152Z+50180x+BFFQpbVn3R+yuwKidZUzqTTeZsYnXee2lhqJQ9GpGhbkH6JcmwyREs7ar8WlwzZRG2/ZvdWGUjNp0LARjmS5I5HruOCDYe8IY/K29sHHZYIXByJKMRMBqhyeAxDoHRWNxWri22pSJDqko+GWNyfIzx8RHCfl+oLqQN0gHICerIXIINCkU9VIIaUK9i5KTIaz4c0hXF31+DsoiL6W4TawAj9ZHUTjrcUMzOx+dVDu50kPqeOO2wGhjlFOcq1UK6cqz0JakAObmWPh15XGQELeyihBQDU2flSRJDMGerXSKkpG7AD+SeZ+WCrj42ueTr2fkJ5fM6gwcK+9LpVbN/n64W2zWzf5mtis6mLtO/2Y7bfNHa3hIvBj5WSmmFl0rH06/yO1pIVwLB5jFcTamdsTK3wC2o1pe0wzhL4IrXwtClZqrD5URI4q0BewZ8UKchtWBJTBlLBHHr5PA0lk4Hv9n1cKIJ2p6Lbq2KpVoNXb+K5XoDq+02WtRypAkWpXun8VoSF0tfNN48hZZi5pzomWXc8s3MA6GekFNtpzgrEcywpzRKKGA1PQk5L9LmNOdbLU4l+TPGCnyEJFnyUBtpbMJqAIGVZpWwaFkMPo0lcwmwuS5KeeT76FoXTYQpvNi4Y4q0mjiqG4YkRjLlepKhJlx6BxN2O+koQ7BF8T2AXpxg4jgYABjmOcaVigwH7E0mOIpSPBnFouMgKBPBu6H3KBXHrkYLfqbFgIISZj934V5oEnkDbOUenlmbpfvnpZSor28qMR/nJdF8zvvILcCkjMVMQinTTbPdLqHO0AnJ0JxkzcmEey0I2euVJmRvVOCMB1jxK1iYjNE4OcKvX93Ee+truN6sY5WdkpRTo9m90+GvnHPvpR6c1CTd5tTobWezb12fM1og83lYvR/micRdRmlJNAV8GF2d6XrI8rU22aU9zlKQrPBcbypzrYsii53paUCuASv2nArNythSC2gylDt5LQJbMbnyEKcVDEYhTvoj9AYjhNwPRCHGBFj3SHmK0XIVeq5ivom6fNkVWcRcU0GZ+QzlwqXV9MytAT0fBO+mQMarXJqrZgsNPLZ4MsZyu4EgnWClVkHWO8D2Fx/hyw//Lb7/7Uv4zpvXcO3qBhocVD7YBwk5ORLpjDmkmJmp7grKGF8kck9F6DJQjGCcncPpYEal1FUQhRlqXksAiBu38ehTakDuCgBxjxtYC66giRWsNi6i4y6iEtJVlZeSxQSeZ64vAh0lmkoxM4/VLEY+P4+Q1lUpYrqCCluErm4OqoybToKJ20cf+9g6/Rgnky20mhN8970bWF9ykSY9ZNlYCg90rq1UAoShi0no4OHDXdz5/C5yhza8S7h9+7rIGzhig0CcAv9ffPYZfv7JHUwyB26zi5WNq/jWt7+LVnuJuA9VlxboDhabgQCQL+58gHDSw5uvXsPVlRaCSowsjeBKTkHqbUU6MIMwx4efbgkAibJArIFjY5oi5sSMeX/7H/9HOXm2zVpDBIDRYIClZhM3L1/E8kIbC+064nCEcDJCFIVq2GhbWgys4aTgIJtLp/UVM9yN1Zyo4orIfOzVMPabOEkcHE9SjFkpqrCVqR4FdGqZjPoIR0NUAw+tVlMWEZdLfzwWBF9ttFBvtcUn2osTLJAiM+ohiEcY7mxhcyHA7fUOvvPaJl7bXMf9zz7C3s5jJHGE733ve7h46QoODk9w9+49aXUvb6zjwuU11GtM9gZI06EOGvJqGEYe6kvXcPcgxP/8p5/g816Gxbe+j3j1IkatDkasUBG4MZnMHAzHMbJqHf0K8CwaAq26cJQZU3xW+mNa/3FB0bmkIhM/OeTrRQBkPqCf+f+XAJCXVYDLieNL3+uc3eVlSd6LXlM2p1L7VgP13HZpNoLnb2I2cJ49EgEZxiZQNjUrzjavKQGH/Q/SwGQI1RSAyAChSoY4CaVa4Ge0gAaa1HkcnyLvDdBKEnTFN00b2W6iDh0U9ibDAZLxWF6T1nhBtQHXrwFuID+bnUXUOk3Uu004jQB+swG3XkPuccOdtudPjnsiQD3pDXDY7+OEgzvpGseb3a8CtSYyutFx0JJPCqO6qvCzsyuXU2xoZq+QIx7zbuPslcATGsdkqBaWFKtL9dRgQqE4SDVXN9S0Yip9pC+wuu3QNU6d78pf5UGT5QSu/JhZADJFKOUaqKanCnFNqmpeYv46nxXRzgOQs7XXYtWb17eJnT2WWQBSJLFGs2UzQ0mArBGDeSVJXssJc0F70+Mud3Qk0dGS7nTdGxqI0oOUGkKQTYoNr01QcSVmuKZqzMDvu+oUBdqRRiHqTgUdxk/PwZWVZSzX61hpNNAh1apSkXVMpymPI2TGA9GHaOOJ94hOBragfva+s9dDfxKc8L35ZTdrgt8y51qKe/LNOMdEU38Wui9qsAzgYAVQHPHM70rqLNPV0MqggDtD/WDXoFwvtgL8s6vmnFVgQI0kCMLXNoDH1NGMP1ChQZFXMKJ3C0A8zqdySC8jx55TzAfohyGGse5vYpPrumI1P2LH062IIH2YpOilAMfmxq5fdB4tLtKETlee/Z1eldmvrxp/X1rI+trB/6s94UUARCrvTMDE3pnpMBMzLZSIntRxpJMkVrXGVk3peYy3uq7CkFTXHK2qBzccCQBpT0YIDg/wzto6vnvxIm4tdNDlnh5NZJCd5zvCffdYqY1dASDl82MHCesNa1Nu89PsIRIbOY9FAIja82qyryBEtVmG1mVUStpAnNra8tzIfVMCJRaAFLba5jQXqX+pW6LnVh9Q7qTaoocK+dlddxElOXrDMU56I+l+6PFx3ZK1MbXSnY9Rei2MMbUUCKZic761y72ktGeXu7XTTvV5q5TPM31bKTJQ65UKo0ELAKpLkfuc7qdOjmYlwoITYu/Bp9j+/AM40SH+7u+8i9dvb8DzSCMei/NVs1nDZDwUm3u2OBkzCGT02K3Q3+ilxLiGugwCAwIxc41MMUIASMR5Ry34WQueAJCn+OT9zwWAVI4aWA020a4oAFnwlgSAMGuVOSDcb6XzyMin3RYFIOyA8O8ESLQZpxVNitilHa+K5lnUDtgJcWJEzgD9yh4eHH+Ek2gLzdYY33n3Bja6VeRJD0k2hONRsuCLriWOfIQTB9uP9/Hpnc8RZxGWVhZx65WbWFxalI7QaDzBzu4u7m5t4f7jp0C1gdXLN3Dr1bdw7cbr8Nw6+qdDYXsElQzdVg27T+7h7ucfIhyf4lu3ruDqagcBuzcp54lYLTV11A30xzk+vLOFR0+PEOY0fWqIDbR0xln04rn/B//sn+UROyA+ub8+xienwh2+vLqM9eUuVpc6SKMJJpOR3OykKNkBN3yh8WSiHEDDDRaBD9v4FHdzcFSjgcQPMICLgeNj6NXRy32MHSZNNZyOhxJWORCbgSUc9jEZ9GUxUltCVxC+H4M75ycQfNRbHQEgpMN0AFTjiQCQ8OAJ/OEBLrU9vPfqFfzw7ddwtPMQ+zuPZEH+4Ps/wMWr1zA87WNr6xEePHqE1lIXmxzOsrGIyfhUAEijXhMtCE9ge+U6BpUF/K//5iP8+OE+gquvoX3zdYwaLWT1prQ4I242owQhXNRXNzCqVvFw1ENYDzQh5LKL1arV5Y3FgS10zxD3jr8aAKQceMpby0sBzJxN7/y29DKK1+wUi/OrZS/aPF+2sVoAct52qdUercCJjS4jn3weE3Qr5FNXEI3pqpZjwXPhD0aI9g+B/hB1is0HfVSTSKrPpL3UyTWWrmmEnLoiU+BlF4TtUS+oo9FsY3XjAlZXV9Fs1MXEwW/U4JCqwgmh0xQQnMLKrsOAPPJeX7z/d0+PcTQcoEdNlVtDpd6ET7BbZYfFeNMbK2j6d+pQObbiaemXi3Up/T0d3xNzh1Q6JIlQYnwCDPPFTcqrN8TBa5zlwlVPgkCc6tiJEZvHUg9s/lo/D4BMr8VsSnUmRSxx1+fTLn1sGaKUHnF+rnlmCUgxu9Q+mQfDNhG3TyzSb3l9pcbMD3GboR6WyNHlQzpzT9i5HKID0mq8bPrsMHl0+aFLFV2sKqg5HgLHlfkx7HpgMhJ3mArtXuNY5iComcgCllsNLNaq0gFZpLuV1OAANyFYTsEJrF6F113fVwGIXX1Gr1UkF2XwYTsSIv2TLzvZWYbzGQBtOAjyd9UKKS3QghC53cw8G55NBQGksSgoKV+PMqjT7tKU9qQpg/2yHZNp5+q8e794tFlj5SFzKoDXY/bYcbIWxYYeoiVLmT2sIFyE0I5Qkw9Petg/OUEvjDAGAYeLASoYsFhHBzzHkS7IOM8x4X5Y8ZE6Sg+xFuBTJySTDJkP+E0AiFzdr9DxeNG5+mX+9iIAohQbnbOkhBedBcHjtFS0nDoFY4su9vbi1pZCUmeug0Qtz1mhJUWn6wKtaAL/6BCvLizgr7/2Om4vtNAikBkOUAtciekhB7BVHDQqnGNwVueiuhn90gF9+n+FTa5JUCd2Dohoc6b2uuXYoABXSxPaaZgWI8oApGxkoFvR1BXL/ruIReb4RIxv+Valzo2dvk6AJ8OWDQA5OuljMA5Ft0q7VE7ozqTkfjZoSvdROrDGQtickemeTSqNxo2ZO9C8lp6zaRGpfOzmxCrsFKqbmhjrTA4FTqLRYAGPM+biCbpBBm98hM9/9m+wc+9jvP3qJfyj//Cv4cKFDvonuxgNT9BuB2i0ahj2T1ELqshSmSBmxhxaCpslSmoOxq6HS9tbHovU1LQSRzBJLVcYUuvcgpc24acL2P70KT796Re497PHyPbpgnUVHWcVa81LAkAwIa37VwNA/IxxQQHIwNkXAHIcPkCjORIAcmGphjzpI82HqLgZfBorIEA08RGGDh4/2cfnLLanEVqLLVy7cRWXr1yR87t/eIjPvryHp3v7OBqO4FQb2Lz1LbzxFrsfK5iME477kByVlLHFZhX7Ow9w/4uPMRkf47Ubl3BtvSsdkDyLpS5pzZwUgGT46M4WHj49RpQzt+EIDyb6BGQGgPxn/8V/nu8920UyiVD3AnHwycZjESI2Ag8ri20W8WWjYTuXgjgq6oV/apyelHWVIaWdowjHPREOVTjx1XMRuh569CbwqhhVWxi6pJ4wkalhFE6k+hZQhEdO82iEyaCHLOIckAqq1arAewZ3LoZ6uyPfUpklVSrLpQJdzSZwR8cYPr2PDsa4tb6A3/zOG+jWHew/fYhB7xjvvP0WNjc3hVfb6/Xx8Sd3MKA4Z62LGzcuwfV4/CEa9SrGkwhJxg7HArzORfzZnSd4//4ODlBDe/M2JrUGUr8qLkf9wRj9cQyntYi1V99AtrSMe8MBTljt4nAWJgy2Esibi1VNV4MaeX7lQXRfO8j/ijogZ4KD+cVfNgD5JuBDNgxDu7IC3pnzK51X5dWzCyJ6HGOuoLzcFK12E+P+KYIsk+px5bQPj1qkOEVtEqJyeoI6ZymItV5qBrZxHkgKj4E1zTAZjUQMz2BMASSno7faHXQ7i3LPCQeeOiqfjiU6T4GtVP5k5YadCn5TdH46mWCvf4rdk2Mcj0MMUk9m6zj1AJnngN4f3DAJ3mt8DQFWht7AapWjlMdRMkEkQ7Uc8TkXOZ4fyPyBwK/CD0gJCzCIE4wy4DRN0eMQNd7TQSDWonwftonP9xk6p1x7zuIuKUzO/HVa+T1bQSu2tnMoXufdQ/a1yn9TADL9jSRLpbeap4jZP02TYZv6ztbbrbOariGTxNjTIfux0XGQYieaB/5RmcLaiNBBgQIGWBVkssUuKt2oWEFj9pAk8OIYQRiiJusOaHouVpotsVJfbjVlqjgrwzQXqbECTJCZUBuSS2JNOgolQpUKOyCqGbBDzGbPoUkiipNoOiDyUfQDKnXJaIpM0iYA1Yi/pJtA8CEJve2ATO0xhX5V+tb/twng9GgKvdgc764MQOxVmbmY5ywKyzW3nHx9nmr1ZNI7N96UQE/F/cJPNy+u4In3EoedUZPhy/50fNrH3skpemEs+17ebGM/jLAXhTjOM/RJwXIqQstKHB+TjLouHdqoiZelhJmEde4959NE23Gcj5OzlejSGv8LBiEvAyByjc0kbK5HiQfsINBhiteBOkrJLxR4uFkilEEmpQFtSlNX5sWwSx31T9DxgEVkqA+H2KzX8daFC3jz0mUssbM8HCDwVW8UpzGqnocaB77ZLmsJZKhJgZY45oGIXHsZOqjHKAxembthAYg+T2QfBmCVKXXSPSyA71Q7YVP5MtARoMvXpVGI1cmU4occi3UwtB1WeyzCzyJlntanQH80wfHpQGx4o5ivxpu/qhSsmXVhwb1ei5k1bwee2hIMY4fcfGV3vrKznAghZAGeKVDJE40FsQEfAkBEMyrKTIhDKwtjKQFIiuOHn+LuB3+K6HQHv//b38dv/8ab6LRdjAZHiJMRXCdFtepiPB6iQQMLaXRoobG4dzid3HSd9S5TupO+IzVmek0snZQs/8Bpwsua8JMOnny2Kx2QL3+6jXQvwHrt2rkARGCn0P1+2Q5IBR4HcDvJGQBSr4/w3jvXcWm1gTTuIcsHpgPCqBUgnHhCw3r46BkePNxGTElAq45Lm5dx/eYN0ZJtPXqM9z/8EL1xKIXGRmcJ126/jldee0smoCdRjjQ0RfIsxkLDx96T+9j68hOEkxO8euMirm8QgLCbEysFi3PdGPfLAOTJESaZD/h1ASDUc1FDJSyp//K/+2/z7a2H2H+2p77DPPsEIZOxVHUJQhq1AK1GHVVWaClsolicAMQ4DbHCKr/nPATHkenP9WYdlVoVozzFSZqUd9n9AAAgAElEQVRgj4OovCqSTleS9wErPwzaMqguV496Lu5oovz5yUiU97SydThsiTcgRZSLi+LGFWd0OIrFpowiyloeopmH6D2+i2ByjCU/xXdfv443b13G4PAZwlEPN69vYmN9HfVaVZLAO1/cFZEON7sbNy9h/UIXvsydY0djAj9gh6MGp7aC3X6Gj+/v4sefbSGpdRDSGliSywG8agN5tYlJ0ETrxiuoX7+FR1mO7TDEuFaT6bQighI3IzOsyAgFWcH5/wHI19sgy8HyZQBJXLpKAbtMgVFOt1Y8tDKrFRcuZhUiZmIVmnDifZYioCnCOETXC4RP743HWKGdKJ06XAd130OD4JsVPdksUzy6fw+T/gDxeGwsTOkUESONORiuAoc0GLOhkZIn7kCsC9EdiEPF5G52QWJrJoDeQUR3jzxFyJs5WETuV6WjRmBBqkKz3cLayjJWul1cXF2Re4tND1KwesMe9o73cTw4lenLLCbQvq8eVIWGWSX4oCbEr4lOhaJZDgo9jBMcJDGO0hRDhghWfalloavMvAhjPtl7Hk/EOnaZx88nVwUAmKPpFWCZW4tMo5/9OvM6czSK8vPLpJZyxd1+JK4Du2ZkHSk+0A2V5hNskZewlgUxFoQoTc0mM9Mp24wFFOKJYYXRUwhQNPM7JBmThMzQ++jawmodRbQ5UHNdNAAs5Bm6gY9usyXU2eVGE51qoLqONBEzEXkeNSJJIg3/QLRBetR0QTGoR47jLAApwy4LRKZVzSldyiRrhsZkz5+KxKcdhXInRAUs5hPPARDtgswm/FNgUdSQZwXnJYLSV+t/mHk/BkBN14WK8EVvYzqjct2Ny5cYRqh1F1xPu0dMcHi1WNA64dwOCsZ5/zgeHp6c4uHpKQ7SVOZHsQvC+yej9sPQMiz4sBa/uoa5odv5UfPKJD3a/zcDEGvbb9cIHYoY93hvkIYiBgvUvLG4w/uATm6cA0Fb6SRGEGfwRokMHaboNwtHaJKChRzVyRjdHHh1dRXv3biJy4tNuHRl5fokFZV6KQ7PZPFIkmMzUFeKMiYBN/NVlMpk9B0m8dYOBYcgEhjovy0AUR0PVweZqmqxbv8+LT7o+8kcLBOwZrouBkSI3kisq6d9h6KYVuhBtGukWE67LCkHdZJxwbzDzPoYRwlOekOc9AeYTCKx5mXGJ3rDoltR3GUKssz6k/u5LK4XcKUFCAHtJfMQS3WWeGI7CqUQPd2z9YNLDClpv/ReMNrYJEEncLAQ5Mh7u/j43/0xjh9/jhsbHfzB3/gN3Ly6jCzpI88jNJsBJuM+HNKnQe2my6UjoEIBiNzFCjDMRHsWuDNeLMnD1KiBX9Tnit7R82UuKwGIk9QRZIt4+sU+Pv3J57j7/iMku750QBbctTMdkF8egCiNlRQsFooIqmJ3WHRADsf3oADkBi6uNoSCxQ4IaWhkU1TgI5p4mIQuth7tYmv7CcbRBJ1uB5evXcGlK5t4tneIO198iftPnopL2NLaBhaX13Dh8jWsX9hEmnGmSB2TwQQB9d1I0Ko6QsHauvsJ4rCH129dwtWNRZJIpQPiya2qmm3HVw3IR59uYevxoQCQ3CMAUTtxtTcHKv/8f/gX+f7uHnYePUHv8ER0ChIWmbilbMGEMs+j1ahpNyKncwARuVlR3NRkeBupAqSsuKi3mmi023DrVUSeg73xGI/6A5wwkVpeRdxsY+SxihpIR4VVZ26SrGqQFiD8+dFQJrILnYsiW65V30W720W12VI/9EmEKqcuMhhlIdqVBNHhEzjDA/jjY9zaWMT33rgJPxmhVXOwvtLFUndBBO48xp0nz3B/6ykOT46xuraIm7c20WgSFIWIOV3VqSoSzGtwa8v4fGsXf/yvf4L9foi44kvyttCo4eLmVTTWLuLuYQ878LH47XcQrV/Cdppjn/Z3fiDCYTpvcPPipi+dKC6yv2IA5LxKxXw+OfP/X7ECfd5rFMla6Y/P04DYh3xdGsHzAIgNfMohV266ULFsoiEBORftkAxxY9WYXNQ0w1K1jg47F+ze9Xuy/uqBj7WlJVxcW0O36UnFmeDy4OkzxMMB0slY1riYAXIDDENxZKkFdd1g0hRhOBHXuIhUx5hicE5iD8T3n8MLCebpeJX4DnICEreKccThPnVBGKQtsFXZbDex3O1iqdPGQrOJVq2KRtVHFE2wd7iHZ/vPMAxHcD0XayuraNUb6DTbAj5EWCuzfioIc9JFHJykKfbjGPtRhP04wnFKfrsCoyD3CgBypgprLtrz8IkVOJebeGcfawgA54AQqys4D99Mq5Z6EPOgZLrk9DpbttR08rAW7tRpZlrBOwNApHOmNAVdU4a4ZWhEBBikXFqqhK1jquOyWqJK54PXWrjApJaojS4LQELtYztfuhes/uboVKtYanewUq9h2XWxTJpVsymdjoCzNWlvq+xuJGEo641uVky0ZDMx1AZuwrQPZZKjZhWzZ0mSmaL8aUHHFHzIUp6bpWOF/Fr5Jg1ByVKW0sSkXgeI8id5DqoBkPMm+grTCREh5qz416ZG5fWigzDPXl9NGu1VPh+BFnQ5C5rMG/DRCo20I2rfT6gu4hynjlVMdGoya0MdkBI4iOEKVTHyAkS+g63TCe4dHOHB8TGOAYzofsfhvCK48sUkQvUserxFgUQO/eUA5HnY/kUx++vG0BfG/5f88UUdEJ5O5hK6Fjg/iwVMukeKKgmxsRBmgTNgl4+gIRrDJ8UqjlCLUyw7VSxI15YV7Eys0SvRBNnpKRx2QRYW8K0rm7h18aLMuLGaK5Z52F2scR82nQrrbqUkRDUaUKeq6URyjQkWjLKAwH9PBeK2M0LDDn4r3US7JRbAqiOZJrvF/WXOowUhah6gXRXZH2zF3g6WlGKmWTa8f+1rmv1LzHuMg5rrVUWzRwtnCtEHozGGo7GApyTRMQJi42x0RyoQNyRT6eDomi/mUxW6JAO+Z8DLLNWv3Fg5r1ioTlHm3BgtmNARRSuRScdrseZiqZrh8Z2f4qd/8i/Rccf46z94E7/1w7exuODh5GgHjpNiaWkB41Efvq+zQ5SRo3ezBSDT+8vEaxn5wi6nviedTPkYptGyRijgj2m2QQF6QwDIzt19fPr+XXzxk4dIDQAhBWteA/LVAIjaA3scTFhoQCwAsR0QBSBD9wD3jz7E4fg+arWhdEAur7eQxQQgAwEgSsFSDQhF6E+eHuPe1iMc90+xsrGGzRvX0O4u4ZNPv8Cnd+8haHfg1OpY7C6ju7yOldULqFJXmrlo1FvSAZEZUJUMzSqw8+guHt27g3hyitduXcLm+gI8etFlMXzSII0InQCkP8nw8Z2HAkBGCaegN5DMAJD/xxn0v/nv/3lOi1pa1T7eeoR4OEEr4ERaKsQjGUhYY2WXXQO2lGVWFAU/KgIT3rin6n4m5OxW1JtN1FstceqZVIC9CQFIHye8sN0lJK02JhRuV+vqqEWfcwIQVjqSGPlERbykYTFIUFgjng2Bj/byknRACEDGdJ3iwkkz1N0MjTxCZXSESu8A2ckzrNYreH1zDWvtAK9sXsBiu4rFTh21mo9ms45+f4S9vT6ePNlBmke4dGUdC0stBIErlrzjETUvtEatY3n5Mh5s7eLHP/0E20/2EaVsjTnYWF7AhStXsHLjFXz07BB/8uUjpJeuofn62+gvrOBpApzCw4RonECEF8khPld7WLbY/ip1QIot+yXi75nHPT+7eyHvWPfdWRLO1wUg9vHnbarznZJyImkBiK0rzboWTdviBKJ0KiPHnvSVRu6gxuvGbkiaIuodS9eOid3K4hIurK5gudMRu1NWoTl7gV7ztEGtEMyksXRGsjiUjiFpG1Lt4UbHTcNsHIqLHGnxD5n0T4Y4nozRS8gtz0A7CPZQsryGilcVuqPO4tHp5qQX8Lhr7Mx4HupVVh1S9AY99Kmx8ioyp2e108FSZwHtZkuDr5hMeDIZdZhkeHpyitOEXcwUPQCnFaCfZ8JhZ72+5rD6WCLAlAWJFoA8J0kxDfgiwStA5kxWZRnISicuL7V5AFL+26wWw4CQc7I1tcC2AMQmEvpAS7XQSzGdKG8pp8IuFo6xBTnTI9AOiCobhF4jXGqdtyJkJTtvhUk64yjXCL95VjncL+E6SZBFY6EgcCggKVZt30e30cByu43FahUdDubySEOpqA4kIkiBTDOnQ5WldvHTWAcha0fNn6ys2mRI7w8lJchnZoJkRJlTLnfpWhcAxJ4tCxj0nNqzqKJL7fRKsck8XKAJKzFFkqeuXrYzacXp88tHXa6mrmT2kM9e/6nD2Vmmqjk6M4i0WGWFQYUCJ9p2y3ON5TLp8uwyiosSu/YclMhuPOk4jit6R4KPfl7BaV7BvYNjPDw+xdPRCGM/QFyrg6pHWm+TtiXOiPw8c364tgNik8H5tf9NQIGc/r8gKtbLAIi9h0m1SbnmSbumqYY4ACZyjmtkVdCNMBwjmAzRylNxHlwJAlxpttHyPKF/+Gz1Zini0QBxv4e410PWG2Cl0cSVtTWsdDoyGqDZaKLeqCngQSo264yZFihI1V9mmuk0e9EpGZBszQH0PuZz1KrAdkRkBgyPgbHddCH4SJ3fYowFio68zjbRe23603YQhPJuOuKF9qQEVPgcz6emxYVPp0XjGFl0TOT+1mGELBaRa0LqzYSDoaMYMYddxjkS6gzFIjsVIKJzdxRouRQ1FwBMz8dMcUeYAvMdlOnqnK6z86EyAWcRKQ3AFwokPxv3z0qKlpvAj05x58f/CocPP8Ib11fw27/2Nm5eXYXnRQjDHrI0RqtVR0I9cNUTLYI6gtlywnTSu3LGFAQOh0PR5boVT0xbJA/gvchwT/o8Z73EFfiVBipRDbW8i917R/jk/S/w+Y+3kO0G54rQPekMfRUK1jwASZEyxpCPkSsA8dwMsTfE0CEA+QjsgFSrA7z79jVc2WgbDYgFIDxwC0Bc7O71cP/RE+wc7Inr69qlC8hdH5/cuYvD3hC1pRUEzTZod762dgEXL26iSsMcJ4DvBghHdHEluI/RDID9J/fx6P4dRKMT3L62juuXluFVIoCmDgUFqyIUrMEkxy8+e4QHjw8wilzpgPBzcS8loJZ957/6F/913mq0cLx/jAefky4yQqfWEO5rOOhLy75GGlaVtCVPLhCvq530yftHlffAJIykGlCtN3T2R8AhgxlOkgi7kwlOnAqiVhtRvYmoWgNqDWlxEQBxsXEDDth2nYRIR0Ok4QQZxWKcKM7bvOqjs7QkE9mlAxIl6PUn0oFpV31UsxB+PEB2uof44Ala+QSXOgFubHTxvW/fxkLDw0K7inrdRb0RyM036md49PAJnu09xeJSB93VBSyvdrG0tIiDoyOx1m02F7CydgU7j3bx4N5jPNx6KgIddoaaQQWNhQ6uvv0dPI4y/E8//gD3Ygf1195C5fItjNqr2E0qOGGVgRWYWqBWqxyswxvNiByft6G8jGJ0Jnv7JXaml77HL/GaX+Upsq/PuSg9D4CcCzBKb/I8DnT5OOYBiHXEkA1gxu7EVGR5fcTKD6pJItClqwhFfOMJmoEnA31I0WI3g12UqsOk3JVqdMN1/m/i3vzHrjRNE3rOPevdY3d43+200861q6q7qpfpGlqzAGLUII0YIfEL/wE/oZGmEQKBgEGAQEIgNPwLaIZpZqGqurt6arq6KjMr05l2Or2H7Yhw7HHXs9xz0PO+33fuiXDYmVmV1ROlqHDGcpezfN/7vO+zYKnTxonZWZycm0E3oKuFDL2BiWYiUIchukRuegJA2DWuSXFCu9uYOQJJjO3RANvjEXbTGAO6xTGHhqWcGyGZFGJ3XW4OBCFyXXGymKPgDDnXtHh2KMT8gC5JUSggilMS2vIlzPfhhuVqUBrpJDFqkmNAC9EsCjGJIiSuK9k9HN17lQnI4cKm3Kh+XQDE2tuKZfHBJ7HTNVsaHwVuLDWo7KBXON/6eNYT/xAAKbVFOiGQjqbpGepfGVBjin5yzllYcSJAEKjXqgZcUssh0w9Z/yDrn8dpxyRFLUsw06yjGwVCr5prNtDlmkPuOosyE6PF60l1HYXYNnId5cQjZ0FHUCp5OcaRh1RWS/sSAwy9B/Xe0EJCX549oHbiYb5WwaahMFbtiy1osFoKU7qZLredfqgGxHLsVYhuJh7SddZ5Er9Xrcun7mbTsFCb83Ek4NTKzuJLLfTs/5fPb6hehl4lx8loV/i7E/JULA3KAA+xsDb2w07Mrr2LlHub62Ls+ujBwfPBEM/7Q2zEmXzdTjLkjSYmQSSGDix9uW/y/B/WQZX3jcnJOFDwHbqXXqX1qK6rvwrY+FX+toSlrwI7RSFgg3qbPE0woSkCHAEJvKPozklg0mQThffHaIBmFuN4s44rJ5ZxYWEGc9SPCi18Iu5WPHkpJ9O0Q6Z1epwg7ffR8Hw0o7pM/7rdLtrtllqks8suTRulSnFSIWCB16TJSbIAROlIhg4lUxBOaaQyMVarOqkgtXWcJFLIi56F51vWeXNdm31Pcijk76v3oJmuVHQfVUqTFYbb88v7m3WZHEeblVI6Puq6peoy3leuOnRJVhnzs5hx5Up4XBwnEnwp9GABIboOyFeT2K4ucUot0y3LUq/MOlg5zwf39ZcBir2u+Pqts5adNovmjbT8YoJGjdTnPkabj/HZX/4QS/UE33vvMt578zwaIWlSPbRakTAVSAcjEOEUII5H5TRDX5YRoovxzPSTxkoenUzpZDfhxDgR+pXjUZfpyZ7KQYqHJmpphCgnANnCZz+/hzt/8RDFi1AASAvzxoZ3VlywfAIQmYJ/mQZEG1syAREb3vxIAJL5Q/QditA/webgPsKoZwBIx1CwCEDYrGcVQrYDJyAunq/t4unqBlbWV1Fn6Gx3BqMsx+Ona4g6c3A7M/DrTaRJimOLx3D+7AXU62xGUsieioU/NeC1nEyoGrZWH+HZwzsY9bZw8cwSLp1dgn8IgIiFsHHBqgIQprPTkU3AsKHAOX/0D/9BEQURJskEOy+20dveRz5OpcCK+wPhtc+02wgotHNqCEOizAkGg5Ei5JDJ4mNEUUMQ9WiUotluo9kiBSvC7miIvYy0jQw9p4YeA4DCCG53BkFnBpmhIXACQuoAufakGnAKwulLwYkInSZYQBFozM2iNTMjExGKqnrDTJB75Dnohq5oQbzxPibba0g2n2EhLHCqG+HmxVP4zrvXwEwbz+dikKIZNZGNXCSjDLc+u4XN3U3ML83hjetXpUCjaxBHlbRZrIdNuIWPe3ce4tZHnyFPCy3gnASdhTmcuvk28oVj+MHdh/hnt+5hOHsSx979HkbdZewFbazGE+zlhaRhu9TGxCO5aeoeTc50BHn4Q3idhwr0r1LYv+p3qo/3qsf9MkDwqzz/S+/vCABy1DF43XNqsNarP153/IQaUrU1rARACbVEOt8moFA4+RwJUwzMjoiO/EXAS0qdCIMnantL7dIkF+H6bD3Cybk5nJmfRZdp6HmmUxGXEzRHgIN00xhwyBGw2A+qw5TNE9ga9PFiMMBemmA/S9HPEkngzXxPqFCZ+M5rIaymZKboMp11USBK+JJSbcQZjEnWFILFI7nHhG/NSQytCykwp1CMExiH1K6auF6lIpxVfrbGQ6p9oRLXXv54XeEkr9LylquBVqbund4PBylYL1+f0+dVypA+q6VPlT+1PpXmG3IvcJIltLtpCWivJ7vJcjOmXowf1tCAGz7/htcIgZpMnQTFaHAfd25eK6SV8NPjlNikUxPh2aJcyEfsoKepFEykvXK6Rg3H8blZLHY7mGmEQqfiFISAltS+SLYYDQpkj06cgSYEIbTWtRalJmTOFvdS1JsQ1HKCUIjGQadAFcDxFcBHeYwNhUIP6xR4qUfUdBJipxa8QHV6weNXqCU0DTlMQSNOQqYTKt1Rm2tQXisVdQenKdZmu0JfEsGuWTv1oThh1CmjTXmT01WhfcmrN42AMrOExynTbAWZ+huRsegSTPAuE4ZpFct7keB8D4VoPki5ejFOsM2Os+sjcTWIl45XFJ2Lnb28noMA5OBqZmeE02v8S+VWX9LQ+brr9zcBQPTYToXJ9j4iu8F1cslQ4vWbx2O9hnkQCML5NUnFbKGFQoDHpYU5XFyYw7FWiLYDNCakiCh9hr/ONoys6yZ1Ic/V7YpmILrGMjGatseuaQBqmKXSixiWmQmAEG2g5yHhlEAmEWYaYWhjYrojwEIL2ypVisDDXsfC3rAUrIrJgPwOgQ45XBUVW2lGYI/ZEYODcs+THKaaNK54LUmzzNwP3NjYxOL7tKBBqGP2uhMAbQT4xkRI7hvJY+P1rjpIHg++z0QYJzGGY1K3UiOw9+CHpBCzKV2xEq+cbwaOlvfWgcnbNEyWoZr8+yAMkaUpOq2GgMe0v4vjMw3Eu8/w9PMPsP/8c/z+t6/ir33nTSzOhujtPocXUrSuoX/SSJGOkL3W9DXxuHDyw/0qpDB9os6lXNcJutiAz2KdZLLGzSaJTGL9KECcEZDRpj+EN2kIAHnxYAdffPwIH/7oMzibasNLAGJdsGoJByiSc/+NABAHKVBPsJevYaV3G893bqPVjgWAnFxiSnkfWb4P36dm1Rfnr/GYAaUh1jZ6uHPvETb395DTDCpOMEwmaHUX0JhbROwFks0ReT6Wl5Zx+sQpoYULMDYB0Qz/zpI+FmYa2Nt4io/+8secseDUUhdXLxxDUKOTZozAZ7OW4JYBrxFGqSsULE5ARikZGhaA6IRKaoA/+h/+fuG7PvKkwGBviNHeAHF/hGQ4QkZ7Xs9Du9EQpx6KVaOQaDNHHKcyphznKYZJgiCsy0nmiW22OogaDbhhiH4SYy8ZYz+fYOTRitfFiMKoZgt+pyNBflw4hP/Mgkg6f5lYSjocCaaxBKTFtDT1XHRmZ9Cdm5MFoj9OsDegmGoiCb6t0EXdyRAkQ2B/C5OdNdTjHuaDAldPLeB3v/M2Thzvotl0ESd9Ak5ETlPU/p/dvo2nz58iqIe4dvO6CHb8MMBgOBCA04qaaIYNPLjzEJ9+eAuTOEfDdwWAME39zNtvo3X+Ij5a28IPbz/EShIAyxdRHLuIvWgGL5wAPYrwwwhj5FJ4UuAsTjSvYah/3Q3jdb//VQCI/fuSK/lXNKr/Zd6nlDemq/Sqv/8yAMKOm1g/Wm6vGTdXAYj0ZpWwLJuVOHpL11iTTmXcwMLKJKv7BTnLTDEt4CYJFpoNLNGVyK2VAIS2kbyn6o2G5sTUPOFash/CpZKmWaOswO54hI1eHy/6fZlEjNlp5UZLUBB4GNaYnqqgQ8GH4RXT25ycf/HGK2Tz1RR4FW/x/bBwbbBrSPE7O3Rm07WdP2Wl8vVovLLaYdrpkFZw4hryuqro6Ml7Wa+W/fWq7WW5UZly7Cj9R5k+PY3HOgxA5D2KtsF0wisXidwLZgJQff1VC1TpbZrpAH/fhjmyMOb35ZhRZCrhaNqtF/GyHFvNNRIROKcebKqwmcJ2mkn7pt6DonJOM1phIAnlHT9AO/Ax32qJvqzh1SSng9bOXClJiBCqqlxvufgT6PMRUKq7FelcpSpF7GINIDMg1Ra5QqEV963yrv9Kkw87dZV6vTS5KaW7Fgori5zv1SS3y9VpxapmakUoTTogCyULX5TvbqgepqAwLDnVZQh/X8s2EfmasD17rwuf3RQk3LMEItvXwPWCtCoBPDm8iO5VLLhIP9Hn5e/zfmR3mDQILciU0y/3gCSW89MVB7o88BE7EKOGlf09ASDPhgP5bwrREwkgDSRLx8jby81dQ9HMPfnSImbvjim802v50H8fsfh9U+v3Nw1A7NrDry5bLEkf7dCTPZ/umx41qJwIslnH1YWgIU7Qrjk4O9vFtePLOE8tZ+gjoh0vp3zk64sTFbU4Snlkk8CXxgFXL82T0CwdUlo8sV4VEJESAIojjDwGa4kxpzEmgZ2Ft4APQ09iYSbXG/9WSkze/wZMmoZapQdkmj2a62SbInwd1LfwcVh76SV+UGtWTj0ONU4OnGqhwFN7a4wszFonazyv91pNinoL2dUBWJTjhrVIEq02YKYfVvelv0uqlk5MMgzHMQajoeRHyKREUtz9UsTOa64KoOxEtQqwDlOyuN7qGu3IFJ4h1GzsMksLo32cWWjh+b1f4MEnP0HL6ePf/9vfw80rJxE4jIXYhRuIU4SuMbbxVgFAYjrqunL+CJRcFtyp1qmBH8GjgQHbOAlnktqFSLJY+KKcgvCTS7aThwjyFsLJDF482sEXv3iEj370GbAxBSDUgMz48/j6AIQT8OoERK8rrj2+cFITIEqwV6xjpfcZnu/cQbM1FgBCDUgVgDA4nIDJApAXWwPcvvcIzzc3kdAqnNtSLUB7ZkkAyG7KnBIXdd/H8sIxnDlxUsxokpiUSOZPZWg2QvgumRIBVp/cxSc//wmQDnH57DJuXDmFoJYK9Y0ULB5vAhDKFsaZJyL0gwDEUwoWKXI86//F//T3C4oB2dFnUZ0MEuxt7mCw25OOLgst2nnqjevC90NMMhWhO76PQZ5gxEXAj+SkTnIHjXZHwvlooTfMEuyPRxhQnBJFGHse+lzoSelqteHUScOitz2Vfewgx8atpRC3Fk4JkniM4XAg48/OzAxm5+fkohqlGXoxx53KHa37LkJkaCCDP+rD2d/GZGsVUbyP0/MN/M63buDalVM4dqyLOO0jGY/Q9ngCa3jyZAX3HzyUvIXzly7ixOmTqLca4p/c6/XQrDcw15nF488f4JOffYw85tSlBr+WIGiHOH3zTSxfu44Xkxp+/ngdt57v49GgBu/0dYxnTmCnPoOtWoC+6wudhWN8iu2UGnOo7/UNTj2qC9bXASC/DCD4q/6bXxWAEPixAy4UCyNE1YJKiww7ARFHrMqYXGx7ZUMpkFDgywRfQwdi106oNI6GvTnxGCE5+chVO0J+P/sBXNUAACAASURBVB21OEXxaujOdNS4wQsQeoEUPgTyozjFKMuwnyTYHo2wMx4j5uvyA83goH2uxykIFxTtYEuwV5XzKvpiS15ng55J1+TF6uvlO4wiOm1RkZSr6NLQTKQoK8GdFnBa9BkLVdk1DZf2wAZ26Cp4/YDqpb88CstM1QSHHlsCwEgvqmyfZgpSTl9eA6D1cKlD1as+lLnkyHHj8ZuKPbUQseJNoQ3wnNcIGCCGA+o6lct0g2FadKISkTm7kzz/AOYaDbR8HzONpjhZdcNQJx2i36FHEicaGlfFa4r0Kpl8mEmKgCzxaVeLW4IPnbKYHAFLG6qoMqZ6DmsWaiYgX2XycUhMofeJ8RgvzUerYKR6ZKs0Lr3+CiYFG8qVugSaTrZxAaK+UAxy+DAyPanQrw5NuizYtMnyct7EQYnHW53uRI9iLIH5usdZrNe9KHoVaLM4VaDEolUtVoXe6Lo6GWRB42guDjM94hqwPcrwaPMFnuzuYjvL0KfbFd9LVEfqkMrB96WhaCK+lyWF07PDSUhHHC/zraNupS+biPyqa/I3CUBKmGv2txApuqCl+QhJbx8Y02o1wrFuF3P1BtpBiOH2LorRCA0UODM/h0tLCzhGjSm1GwQHIwYR6nkTQCydgJpoF7TzPTHgVgvrKt2Q6yXNBKjDY3HO80zAQfoUNRy8PliA26mAiJUPFOwOUkPBtPuDLcDpcCeFvrXEtfNBO6mzjQ2hOlVtaw24rIjWq6Ctug+RSkSnJ838UABjLXsFgJtpiIBRc3ys25c2YDT+gCDGAlYCrOpxIj3LBsfFaSLgg6wQ5r9xqJBMrA5memwPUzotADl8LdnrmeeJf8OGHE0z2BQLJimCbIgZP8PnH/wZVu99iLeuLOPv/p3vY67lYNBfRxgWqPkya9IE88p+ZJPduTeTxcBzqGJ0ulpxmlkT1o7vhdja3JK1QXWQNaQME/ZIw1MhOteAEoAUM9h4uIN7Hz/GRz+6jcmaUrBsEOHXAyDcdY+iYB0GIKkCkHwdTwe38Wz7MwEg77x1FqePdeAUnIDsyQQkCl2ZgIxGpNpF2NiJcfveYzxeWxNnvglBV72NemcefrOL/UwpYqSNL83O48zxk+g22xIbQHoaUVmDU3if+KCHe3c+wvNHd5HHA7z1xnm8+8ZZoWClyUjypLimcajn+s0SgDxY2ZhOQEiy5Boq2ibA+W/+tz8q0jhDFnOTo+XoBOvP1rDzYqvs9GoQk3YOaOvmslsb1hG0mhjXICJZUmVJiUpMWrmINo3r0z5DDJ0CXrOJjKAlY3qoC5c6kSiCH0Uimi0mGdIxKSGZiCgJfHj2x6Mher194cy3Wi3MzM4iCAMkeY5xAckI4cVN4Q83/KZToEFnrFEP49UVOL0NzPoT3Lh0AjffPIdLl06g0fQwScdg0EtQ89DvjfD48QqePV9Hu9PF6QvnML+0IB3ure0tNOt1zLW7eHD7Hj75+S9Qyxw0Q3IHY4TtECfeuIjlq1cQR008709w68k2fnp/A73GMmqn38Bg/iRWEWCHntz1BlIH0mlhEWoByFGL/V81BevrbFhfUlt+5Yd6XZP8dQ/yqwMQpeAcACCmNrAbu+Wn2sRvKWpkF1CAwkKdBVQpjM2VAkMaAYkWLCRJLWAwIYEJdSTi7sbrlaGFdSY7kNblwoMLj7/PX8lzofdQazGg3TOXWS+QbA46VAlXmWVTqFQWfUHqYGV6w/Lf4jJn6SfqBam5J9xKJZiQtRC9uzX8zQIv6whjbT7VJcw4xshOb2HBNNX68LkqST2vuVD0OJc9+cNQvGz36tJ26EqRpNmpqNtuztX7iJvrqz74XsW6uKThGXG4eTky5ZAOqwqeZfolx3JKt2IyuSO0q1wpekbLJoJyM9HlV4rEm76PVhRJh49rG6l8M4066tQMeb5+sjEh1DAFGsw3YNIzG0G8nnTCos8lL8OGQZrcCv2+FiRSjAjdbkrPU62TRdea1DsVnus1pFaUeqxfxm8ltCt1GpZ6VWpfjJuNED5Md9NceiaRWG8gAgWvRiBHAGy0NNw3aHZiaIUVaFmGhPKVadHJTdZM9aoOUiKMpZU1KYIq8lehPwsJ/rfp/MpUz1zzwvnXKR+zgcQZiJOQyNit5xPEFKTSQhcM5pyIEcPGIMZ+mmFjfx8v+j1pLqVhIFk5zPqYuJ5MPrQ5oGnLYtrAlygApGKy8NKFenACcvjH1XXoKy+2X/MXf10AhOtovUjQGm6hlY/FSn+h0cCFpWM4OTODBq2ijaaJdBxqo2ajSBzfIgmmi4VW5ZLSZlKuBSiaKZVMbMXJimJyggGlIpXruuhwHFlf6TJI2hU7/QQe9lOtQgkY9XqViaFdO+XmUO2Iirb1nrMTU7emRbWdxsn6ZdYZXaL13FL/KvdqaSuqJ8hSmsq/MY9vi3vt+CtlVyhHFqSWi67RdZnnkjrCOG/ZvUw9Kmh9bGi54m6qFCZ+2HtXGgOSR0JGHK3bKWJPpNAcjElFUwqWfc3laz9A7SzhZ3kF6v5NK2tX9RqcYI1pusHQX6BejLG7clemH1Gxh7/xe+/hd3/rBibpDgb9DbTagYTvacOBQExaC/I/3QvYQ0/NsVar7KLwBHzUKLL269jc3ManH9+S/KsL585hfm4W6SQGnYsJQNgrUAASSBJ6WMxikwDkk0f46Ie3ka1ShH72VwQgbITySawG5GgAsl+8wNPBHQEg9cYAb988i3MnZgWApNkuPC9Dve5J9sl4XBMAsr41xBdPnuPh8zUMOVFpz8BvzQJeA5kbYkIbYmFsAHOtNs4ePymmNFmSYsy6xauhTvsrJFh//hBP7n8Gr0gEgFy/eArXzi4hdFIDQHQvlwmI10Ay8XUCsrKJYcp1vSHHnhpTNj2lavlv//c/KjhuoQ4iqIWo5S6ePXmO9aercnHTolPdrvTEclTebLYxP7eIxkwXI7rixDH2BkOsbmxjME5R8wPE7AAyUC0MMEzGMrImYKEwfUCeJS925mPU6wgbdUmt5M0Qj4cCQBikRuE7N3YGufXpapEkQgGb6XYRRZF4hDMXYUBLU1MEkO5QB9AqCtSTEdL1Zyh21hFNelieCXD5wjFcv34O5y6eQLvpIxnsCZ+/VvjYfLGDRw+fYjCMcfzUSQltoRBpn0F0vodmWMf9z+7i0w8+gZu76DYpahuhM9/EqTcuYObUcRQU9PgtPFof4s8/XcHPV/bhnrsBXHwTu+0FbNRIxQoQw8F4khnR0NSVpBy9mtv0VwUg1b8/agJSpa1U96avsvF8EwBEF9Jf7mNaCv1yf8/nZY6DHPNyAjK1/tQCTJ+lpDSY2k2H3rqo6c+08yztWuHmq7Vq6LlqhTrJENboTKW+9tJNJwAgBcMEUrJA0iaCsfqkWQF1Iixk2OkyhZlkg5gJho1aFxl0xbHIMO21aDeCWekKyQREO/lUl2W09RUWmrFhrLxXU4KWxbfsZbYitVaquuaUH1XQcRiAHP5vy8G3x1jBnvGWNL3GUhhtNmyL/vScaQddSteKi4y8GHveDL3Bnkvdj807owbc4QjaJoArjUq3MU599P2y6BBTFJkm8TzTLIBC8VxckFgo8VyL1S3poMa5h5OMmToBhoNWEKBbr2Om2RAAEnq+JGAQVKgDlgIPhqpxciYUrjKI0E6tlHYl3zeFgnCsTbq4dvb1vQj44JumyLMEb2o1rWBZSVoTTiAMIUO+a8HHgda6PXMKA6fGF+a/9YBPxfclALHQRItBFvb2ElSqoOY/SQEmWhWjQZKivaa/LzeZLd6mVBWpiWwKux4enYRpVSPnTopF3lMsJLk/0HGK9CsDSng6hfYhadbsntdQsGnGTqxcG9T4AL2kkAnkbjwWE4h9arHiMQYM5XU89ONMiljubQ4nHjUGgnLLVqqkUBjNzFEtZ6f5HboNv2ol/XIAIt3dV+gHf7lV8Zv9q3KNPuI1NvIEneE2joeuUFTPzM7hQncGc9YCGZCsG37IBFDuiwkcGoJQPyJOYlFpIyuib6FTsdgh8ACGCUW9Sq/iORaQInS7CaMfENccDOkARUqUKZitnkOnxwoqhI4nIESptvb+Y8PIusrZqYJQwAwAKYXhJHjkRqAex9JdlkBnCu2/5PyVDliHQIi8PhZ7ZmpodiQDNJTypS5T5ieiVbNakWlwIF+v1Y+Imoa/Y6Yi8v3y00woLdCj01svFiAijo7mU45tZrSNL4GQ6W6vgn7WQB6CwBfNL5Ixmm6BudBBlPXxyZ//S/TX7+P6+Xn8u3/zuzh1oo3xaAtp1odby+HSkp7HRUZfBGOqSVSgppkvlqTL4pf2spyC8GuWFfji7gP85Mf/Cotzc3j/vXdx4fxZASDwWL868knNiExAiiaCfBZbQsF6KAAkfT4FINSA/HITkC8HIE49lQnIs+HneLr1KeqNIW6+eQoXTy8CeW8KQEK+RwcjASAh1raGuL+yhi+ePscINTTmjyHszINK1HHhoggjuT7I0phvtnFm+ThmWm1hHhGAFJ4D13eQJH08enAb8WAHZ04sYDLax/HZFs7ON1Gvka7F4HC9zsjgoA0vAcgnt58IABkkNMypI5cgwgoA+e/+jz8q0mSCUX8Mv8ZJRB1rT9fxfOWZdGqOLSyW9Ks0yZCmE3Q6Mzi+fFJCAQdFjkGaYnN3H4+fr6E3TpDTRYdajiCAF/gYpzrmDhp11ELmGkyEPsXxpSsApIF6VJeNNUnHwg8jAAmZxlzkkpkwHg6QjPkma2g1mmg2mwJuJn4NwyTWoEJe9FmKsGAYEdCkfmRzHfGLp6hnPcw1Cpw+2cW5c0u4+c5VnDo5h3iwKXknQa2O3t4Ya0838HRlDa1OFydPn0J7ti1ojTcyC8THXzzEnY9vywRktt0QD+bZpRbOv3kJsyeWZDzv1rvYHTj44N4G/slPP8fezGk4V96Be+lNrPt1PB0lYsvrRbQhtp3GqRDdLkhVwPDLbgu/DAD5KuCjWnf+skDEFoP/JgGIiBelM2Y81y0dxBxw2XQqB1+cQGToqyN9V+ILjdOQFLKqmpDur/lDAmve5ezykJPO46uOKtph4abGiUmNictWREcxl0w9XCmMKPzmo8piKJ041ZBMmBVhfJjsCLosB6Xpqq/NFogEPuL+JMWng8RjxJB9ycYu1XT5uBGJCLhS4CvdxjigWGvVyvEpJ0FmaiD1YzVwsJIbI4W/TJysgNHapppC2BTDuj9Pfza9PvlgLOGmYYF2YiMuSyxsWXgaioKpZbWGFo40m+0yzjFdNEPPEbDBc0vqlSXPqDOjtQvlVwIGP2VS79T2mJMOhlHSraodBJJITv0GnavomkY7Xdojax6MAlUBN0Z8S967LxU3NScsipQKYmlmVrhvAZWdVEytaaeuThqYpw49ClnVHU2tT/Uq4QTMQOzSCasEIha8lTeALZarX40m4wAAMbQs2YxIsRKpvHCN2W2TglyKJke4+lIpCL1JgTf3BdpA26+Su0F+Pgt+CoRNt3hKuVLgysfiPSHW8PIp8pJyIikUNSPZ4jHn/UkLUnucWMMkDjBiZzfJMJzkWN/dRT9LsZem2E0T9JGjn2cY0YqaALTRlqk/0ZBHa3k6xIlgnTEfPuKEFBYFErremdaAAcGvN9H45QDIV12/f9k95ev8XXVvqO5rfIwwi7HspDjXbeH07CyONSLMi8kCxMSjTvCcpAh9X3OV7BMT5DObAA5G5WprfsjrJiMrIpMmaE4hOWsIk1rOyTI7+CySed5H7OiL9flUO8Kim5+knGd05mJTwNXmkWgm7ESNoJpd4nJ903NsNUf25VIvMRyNFHRI+CstcAl6mP2k7A37MaUvHdSFHG5M8vel0y80W0M/Ey2U6jDs5IThs1WAq2BDJx6cbJCqJuYj/Dc/zb/LSY5kGDE0VQXuCka0wOcukmS0j1cAIuGHBHeZUlOV9nT4o2IUIvbEKTyvhoi1nJl+tNwcbSdFvruKn//on2IuSvDddy/hd797E743QlEMwXlkkoxERyuHr+C+SopjRdUizUJOV7U7oWJ5DzXmZw1TbG3t4tNPPscHP/s5Ll+8hO/8xvu4evUSxnEfE4f1KzuUDA7mZDuElzcQYhbbD1UD8uGPbiN95mPRn05AZoOFUgNCQbawC16ZhG4pWK8GIIGAKqVgcQJiAUgY9XHzzdO4dGYJRU52kJmACACBApAiwvr2CPeerOHO4xUMixo6x04h7C4gcyLJshsZG3buYcc6MzhzbBmdBjUgeq3mboGdvS3s7m9ibfUR5rt1BSDjPmYC4MJiG/Ua9aWahM4aXgAIJyB5gFt3VvDgyQYG5KnShpfnh2Yc1v79H/6f/3nBE9PfHYC7USvqYmtjB08fr8h4cHlxSVwjyMUd9EmFGqLbncWJ46cQtdpiszvOC2zu7ePRszXpCvGmZ3ffo20nXxBvAtdBUI8Q1OtS8Iw44uHi7Hpi2VuvR1LkJxmtQCdyk7A7Jb1lImp2DUYjGQ0xkZ18vZCWVpGHUZoIj1OQd5zKOKkNBw3qSXY2sfPoLmZqCU4vNXFiuYV6PcfV6+dx9cpJ1MMximwMN48QDyYY7aX4/M59JMkE7Zkujp04hlanJTcxrVZfPF3Dvc++QDZM0W1GqOUDNDo+Lr11GctnjyOZZKjxQDstPNxM8INPnuIXuzlezJ9GdOM30JtbwvOswIid87BuVtWDJfjhBel1C/7X2WxeNQGZFjPTjr/93usmMN/EBOLf5AREClIpiswExHp6mk6/7VtWc1pKipKIWpkPIqZzUiBqca7wROxI7fdMEcjuG6kA6lblyAYkC79w+1kcaTecN7EE+vAR6RJk7SB50/J3ZPSug2ZJslZvkwNicBsQJ/1tAVUa3CMFLzdz6hecGsYUUdZU8FbSVCb6HJrToGfZakMsZYWPy6tWCjpzIVQnHELisd8/nNtgLmgBfa7ZIqSLpRBBuvAyWbJUoIMC+3Jbk/c+gUPBoCnorKBSpzU6uZX3YHnSthAXDUYBNx2pSNzQdnTiofncLFLj0VgtISnopNuOdLALKUiYjzTbrEsqeT0MELmeuAaSakVbcIINSkCZB8O9jPRQTkhIoZIJh6FK8TWKG1fOSYgFPhS+ZmbKoyF9WscaQbV5vwzAM1hCCw2NHtaJns0wMPodOaMMPjfnWtZWuUb1zNnjXaYaHwAgFnQYfzBzcvXLQQG6PpiWPWwMiUuQgBAKdqlfUjtQcVcLfKGj0s5UGlPZBMM0w5iFYgHsMsTToVtcLo40Qv1gxWMmWXaCy690HPJJ56AOh3kSnotGEEoODultorMy4M9en7o/TTRXiprCcYzdwRA7/QH2xzFiBnKCOo+aGkAEnjpeeeoKN/EoYjdVsDk0oskhpZITelbDegfp+mCe2GbBkDby6gbMVwMgOvQx92mlmP0mGlhfB2wc9btHlaCWouNNUjTTMc7NzeDs/DwWIw/1JEXR20c+GCDk5LDRkGYj6wN7TfH+5GHkVUCNKe8BisnZdad1aH8wwv5ggP6YgcHAOJ8I44JnwuZ08NhwDW0GTMLWc1SdBHCCwfMn4Z28111fnIJC11Mwwk/eV3GsjnTCENGGjbwWOkXxWh4OMR6PJW+CGgoeDwHORnek/SbTAijzQaZNycMNxOoxVgsQT55bLITFfMGEigqV0Hr5mXvUTAX4mKy1CJrpgGSDFS0AkeVCKFWsw0z+kXltpchc/tuFHzS0sBcDh+nZtu+rmpBerTPk31KgZwLKQ99FMuhjrhGhVcvg9Dfx4v4tbD28hW9dP41vvXUOZ092kaQ7qLk0CUhQc+lwxQkw84oIPvhvk2UlAIlNRaVgic2y9AHpDBZic3MXX9x9iA8/+ATrq+v4rW9/BzdvXMfFC2cxGveQ5CM4fgEv9IRSRADicwJSzGD70W6pAYlX3G8IgFgReiETOytCfx0AuXH9FC6fW9YJSLoD141Rj3gszASkiPBiJ8b9lXV8+vAxBnkN3eOnEbQXkHBH8usScEwERwByfGYOp5eOocWpiJgwAHtDumjdxnC8j8DP8calMyiSAca9bbS9Am+dWxbjp0mWiAMWrxk2SakBSYtIckAePNnEMOZEMpI9QLL/LAD5H/+v/5KMOOzt9BhNgFaji/3tHlYeP5Vifq47i0ZUlxT0/v4Au3s9zMzM4eSp05JIzi5RAgebez08fL6KHm3rXFecsfwoFEDBC410EwIQgo0a7UOTBAPmfeRAxNwQTkc4+uYboA8zNxGGaUk4GsQjfNQfYDQYyAbDKUij3USt4WOc08VH3UpSApCcFCygkcbw9rexevsXYsd789JJnFxuY9DfxKmzy7j2xmmcO90G8rG02JIRR/UBPrt1H2urW3Iznz5L0fqi9BBTum5t7uHB3YcY7PbRiny06gVqXoJLNy/i7KUzGGeMifMQRPPYTUJ8/HSIf377GT6KPRSXbyK/cBWD1iz6joveOJUJkXQnK8Jz28U1+5auOa/Ypb4MgBxcFF6mqpR0lEMb2GHq0VfdXI7esF4/43jdT78MAL1++mJ7u0e/KhWesiCyFCwjNrf9dkOXsGWALcHs5iFbTqp8cqUOqXWhSFYN+OAmKU49FI2zM8pNg+4s7IqYolhG3gZ8kPcvImJFP7JpmQQ5HZ/b1HaxS5yohSnvL+HuK8VG803MAm90EhxFa6GutqucypC7m9Z8sNVTinSNm5fgFTkORqRthPkM0VQ/eNUguJUgTVv064TF0MlMCrZ26A+eDwEzruo4bMCXPSc8L6RSWCoZx8oSWGdOuNisyk8nsvBJAWHcjqQgllpPHY+UsmSoZxpmLcfKZ9AVtTmGv6y5IAQgCj4IPOpBIIVGww8k7T7yA8kp4PrTbkRwQaMOBSTWeEAaZwQcfI1cBwlmxCo3E9c7nmPlXat+R2gOMsxhp430B9L09PwyIE3qW3MR6vs2WEPHai8Vn3ruefJY9Kv9bjklM7lDCqT0GimnKIKiK9xxI2S3BbQU0RV9h55v89jm/FodiAAgFgEi2FY755T3gMOJG1+Xg6RWw36eYzCZoD8aY6fXx+5whH6cYEyNE38+GpUTQMm6Mf7xvKcsbYTFj9T2eukbjQfE+jhgHg8bVqK9iURbKEJ0MwmMaS06GqM3YsE6Rsw9hHjVUMD8iJYmfO0KQmKXeR+kLioAYYErUya1YRJXo8gnnTiXib0mEysalv+Za7Vy1F8T5VRC+iMXsHLfKDVMh6i8h/aVUtdTebSj196XV9Wq94D9G7vG2Iez1D5zeco1KBQz4xIl6xPXPHGIo+NlhjBP0A1cNGmpW+SIWBANB6iRbl2rodmoo9Vsin2qAGvSiGqOuGL2hn3ETo5REmM8ioXOJE0h3r102jG0OmpFOQERjQ9DgM20g9dGMU7EbdNg+5JiyfuDuisBIJxw1hR4hK4rDVk2QSncJcWStEkCFmkIJQnGg6F8sovM+5g6MnsvS/YL6X10wjL6PEv9slMH3fNsJo8BluZcVpmROslkA0sd5DiB4DHifSFrhjFPMSNf3aIMTUamw3zXricATibjxmhIQL2ZZnAtmoIJ26iwuUvUBXMCYaidAmyUklyWM8JQsw0KI+My7AHSj1368EwSCetN+/tY6jTRcFL01h/i3od/jqUwxd/5g9/CjcvL8Gsj7PfXwREDq86Z2RkkYxIdOSXgp6gvtati1kAppOV1eZL8nk/EegZPHj/HBx9+gk8/vSfv+2/9wfdx6cIZnDp9HEncQ5KNKMxUFyxpyAVKwcIcdh7t4v7HT/DRn9zB4FGuAKS2IDa8c76dgJABoRMQmQDLZEYUfLr+FIyXIAtBNUaqAcmR8vqUwZZqxUI2a2QCkqGHTTwbfI6VrVsIwj28ef0Urp4/XgEgCepmAhLHrKUjbO7FuLeyjs8ecQLiort8Bk69i3HuCwAhw4J0KzrPLXW6OHPsGNqNutLiogB37t/Fx7c+QtQKcO2Ni/jO+zdw/87HWH/2GG13gvcun0HdmSBLRtJYI5gntc0P28iKEB8LANEJCK155ThUAcj//I/+q0IsBjPePKQwiTU5djf3sP58HQvdedTDumgv9vZ72N3bR4fBaqdOIWy2MWJgYeFgezDCg9VV7DCkjVkf3Gh98ux4oGk566NOzUQYSKI5OxEEIOOYXb6a6EBoe8sJAosMisxFmGQWq4A3At1FevsSmMaRnV8PEc00DcdTL5Q8K8Qdo55laKQj5BvPMXz+CF3E+PZbV3Du5AJGwz3s7m3j/Xev4/rF45jp1NAbvsA4GSMMZ7D6bA/37q5SK4xWw8OJ40uY6bSRjlLsbvZx+9O7AnR4shtBinrTwaVr57B89hgmgW5gWU63olms7Xv40Z01/OO7zzE++waKa28hXTyJ/dxDwhMh9BEr+DqINSRr4JA4zd5YdtGXm/v1VXi53RxVzB8GMAcAy+txwyuZy9P97fUbaLlxmX8cBaaqI+ny9y2HX7XQarl5BI922tudHqCq45hOIlR4aqlFR0OV6XfL4s522KVorSJE+1z267SLKYVgVeCr5B9Tn2jxOx3nV4WFJfSpvBACAd4oTBVVi13piJnMA1KPeDwJ/FXwpdQwghAbiEcAUvOaMrrWnF4DOqobiHHrsUWodM2NzkAmJrl6yZfgw4h8WbQLBY1FNB/ZiKOrdC4uuMLEJvWGUMIEtJEjyo2RRWDBdGmpL7npKQCxNpNCt+HCbd+rcJc1lYTUTepuSMGRsDECFRFvM3matCxa2eZw44lY16qLlXbNm2EoOo1moF1zWhTyewQjAjRIpXPVlUqZx0qlYqtEzAfMJEPCAa0jFsGHACE9HnIc+f4lMVKnD9y8dYJT6XwbfUN5bxhOutxZMunQwtZCDBG2Gmceq2sqAYRBLmpja4GM0QMdKla10LFwQp9HChPzGHqt6ERFpnIi7DYaFFnVoJub72rh7vnCQe6z0HA8MVjYt/gPSQAAIABJREFUj1NsjMbYo4aQE4fRWMIvh6RzsIjyffGuF/cpZtCYlGkWbNKJJRVEJlz6Gngo1QlMp0gCtDl98j2EgXrUC/Qx1wB/txjRQjLDaELzfgZo+WLFykl74PrwoJatfHc27yP3PQEhY2kAsPusYK9GS1XRuiidkw21cho6ZeJrk8BMGPU8vHoBF37/kWubDYI7uEi/tJ6Xa6UpanW1qVwxNgdmOrWaAk5zJZbgskqnVPA84YRWdEw6WeN5EJ2P6F+Awud9bCapPDd0yJkU8DK1Hq05I7hFqkGvtKYnZY73LTNxaq4U/BJIaPVhkk6uwassQ8e0IZd7XK12lRKrVByVH5hrWGh+arwhtE9poDiS88LrRih7olrOUDBWAA7qnHKNhmouwYaCXGvaeGFDth01sNBqo05gwuBYTj/GCSYEHhIwSpmdmszoNIrAVldaNV7QibjamZvzaEVP5qvdbyRdnddlFYRzsphwPdO/rdK0eF/YqaAadej5Vac55bMpSNHZXEmJMRoQASh83zZh3VyH+hxmGzKTFMnYETcTfR8qWtfphkj9mZVVNjrUNWvCT64SHgNYM7TIOKkBnaiGpL+Bh3c/wLO7H+BbV07i7/17fx0dP0Uab6PR9jAY7cGp5WjU6+LIqoBDaZ1qwWGDIRV4iCiakw8nQD1q48X6Fn74wz/FyrMNPF3dweLiAr717ht4763LWFzsYNjfltpVwLPvi7ur6xCANBBmXew+HeDRrVX87Ae30HucYt4/hY6ziGPN01gIF+CmCjJkrZeGXRWASEuPyZs6oTHrAPcgngkNIlQGBR9DJyATFFGBXrFtAMgn8MJtvHntOK5ePI4i3UNR9OF7GXyXYJK0MRfpxMfGboz7T9dx5/FT9PMaGgsnELQXkToNTGqhTJeHwz7m2g20Qg9nTxxDt9WQS2QwGuDu/XvY3tvB7HwXv//XvouluRZuffRTPHt8Dy2vwPtXzqHBCQiDH3lZTWjdW8ALmkLB+vSLp7j3ZAN7YzYAyAyiDa8nEzNZ+/6Xf/RfF+zEkquaJNwkecMX6O32sb+1j0bQQD2oI/AC7Pf62Ov1JIuDIu2g0cJ4QqGeg+3hCA+er2FrNFYAQkEmAQjdKuhjH/pothrwQl8BCCB2dwMCFu7BoQ8vCGSx4rgsDCPpKkhxkVGjwUUFGPR7GI2GyvUNPDTnO2IHzDdG7tkkzWXxCrME9WSIZO0JkvUVzLkTfO+9G7hy/hSGg32srKzg/JllvHP1LI4tRSi8XYySPlyvhf3dDA/vb2F7Yw+TdIiTxxdxcnlZLsLN1T188ovP5OashyxYEjSawJXr57F87hjSYIJE0lQDwJvB3rCBP7mzin/8+TMMz7yB7OpbGM4tY3fiIqawTWImDSfdtI7KYq4i0D68RZVuHhJk9OoPS1H4ssK6+vMDm1g1ivjrPMgU9rx6fFOhDrzq+cschyOeW8tyLYq+CgAxy/TUdYzliOQR2J9U6nuzH5RworLPT6GFLhKWYW/kEZVXqgFZJQwrgYpNgiYssAWkKQsqdCWtMe3moiOJKQAykwgRYlv3JtOJmpY3SJifI11DTUG3mgICEzrITFK2qDSY0Hau5GVKFoNxdTHvsWpjWmoRpH42UYQsAoVipOJqdRsy70toM0oRKjdKQ1fja1ORKDuUdM8LpPCkexDH0QJAJPDCWLSaoC9uOxrpVtWuGNExJw58Tk5BxZ1KLXFp983gMq4f5JDTg4wm45y20pmKuR3NMBBqBrvlTT8wtAsWQ/Qps6BDNSFpnghdy/LCJYeDBQ2LIeO2pCGQ9r3b+9V0wwkIpXWs7026jaZDKPMnWfdUEzL9ajvdLHKnDG92IvVqNB1AqTimegyBu/JcZtJn9EY83QeyAMx1psuRTSk3QnDLKDfTBi93NHvEgA8pwkymDA1CxizUfR+pV8cADrbyFDtxolSncYKVnV2ZotvJAycNnJbQQdEJQ6HOWCcjEYsbxyG5VglAzASIkzgFIIYmZxoEKbWI3MxZBEloI6dQmVynNBHwUxX0M9WA3U6ux2yakQ7X9EPUZMJJ20hSxOhGB6GN5RSvk87F8DShcFJcyWuW6dhq30kBq06iLBVGaZtytIWvziNsAxuPXlxft34fRbGSe8uADDl/tpteAR46ZVSANl2/zHVUnnvTea8EQOo1aNQsrKFqBRJjIywaJpb+cimr8xSF/DGvBTYFSDUldZQNQhbN45QdT4QBJ5ikbbD20Dwv2lfLdIRTswFNadhMUTAhIZAEfTKFcpAFrvxbQIfJbWEhTCtSO8VVhyYNq+O6pz0gpWUKcOCaJdNHrR00FJmGEI7kkvGaFhc6o7IlCOEkoxlGWGzPoC5TL18mJbwXSK/kcWBBRiOEEmAq7ixtp9WdzuY2cWk0xb0Z2ooZibgKTaQxy+wQOnSx4aTZQzUUCV3dOE2n7iITzdv0GtD1hPeM3JOGaizgQq6THB4nMvbD6D+qtCk2p3WqYdYUA0CUJsv3YlwWc04W1WZaLIil8E5ROEJ8ExCiUx1SngkUCEwLoTn5WYJmf4SlKMBs08XTR5/h89t/gay3ir/93bfxN3/nPdQxQhLvIGx6GMWs0yDp7znRp23pCADh+zJARLrtPkYUdYEZdm00613cv/cIf/zH/wx376+gFnQwvzCL33z/Kt69eQEL8w0M9glA1IkPbDbwmnV8eHkdUdbB7tOhASCfovckwXxwCm0sYLl5GvPBIrzUrEHcfwSIKf1UJyC8HqjDZKNdLXB5zHxer9xP3AnyGr+ve0YoQJo0IQc97OBp/w5Wtj6GF27hzevLuHqBAGS/BCABLzoDQJKJh83dsQCQ249WsD9x0Fg4iaC9hKzWRO7QCJuT9hSRW4ik4NTxeSwuzGJ7exOb21t4traK2YV5nDt3Gu++fR2hl+MXP/tXePbkvlCw3rl0BnW+l2QkdvG89nnNcAKS5D5u3V3BF09eYH9MhUddzjsBiGpLAee//1//QRFFdUn8HA5j8UVmg3CwP0I6Zkov+c9qvdvr9dHrD9CdncHyyRMI6k3EuYNx4WBrMBQAskNaFTUgTDL1XaQJl+wC9XqIRpPZIL5MQdg5ImBguA0/uWDzZxTukZJFACIhOxSMsSPBYCHXw2g4QL/fU96mA8wszsGv1+HQWYoi+WQilIogjREmA8Srj5G8eIqZ2gS/9+13ceONy0jGQ9z+/A4agYM3zi/j0vk5zC7QcpNbpA+nqGN9dSBjus2NNczNdnH2zBk0ow5Wn27jk49uycXRjMg3HqHRdHD1zYsCQLIwl7E8HQgIQHpxE396Zw3/5O6qAJDk8g30uovYTh0BIDxGhwFIudAbvrfBJQd2KAtAhGLyFT8O07Gqf/YqqtMBM5yv+DwHf63Szf2Kf199na/jwB4xFzj0DNWtWH9UWoVWNuTD/LbqlKP675fPQ9URqGIONIUcZWE3BSHVicjUhrMEnbI32tdtigB94aZjpQilnI8IZUiFglJPio+7doitvaJqDVi8EYAYzYgJ06uJCb7aIQp5wTpmGbcgZlZoyKJN+VZbU/2gzatZ8kur0ynwEPIJk8TNZILdQHl80xHluaALkvwaF19Jf1e6C3Vl1ATQ+Ss1VAquDQJCjN+9vC+To6O0Gp04SA6LgAvIaJk6DDpSUQje8j0BGaRT+bRBJs1T9AKedsoJTEw3lFtzkaY62TA5EuoiZnJfKhMFpf4Yu9eKUNUoJLVsF8Cl14ylkIlbjinqdWJhr9JDk5DyYjfnQ8BKrg3U6eyq/Ht7pZOuMr2KLNixD6bTEms1OmWBVgwxSsAxBSJ8hXwnpA0GE+Y16eTNgksCBa6BQlWK6thKU+wB2M1yPNvbx9ruPvaGY+xTd8E0Ypl0Kejg+SYtQax4hR6iFCdWj2KxajN5eIyN05EcMa30DSVsCtDEpYhjfYokaWlMW2WO+5kdlbHTrlMymSbWCrgMCKVpQBBhrtXB0sy87IdMPN8ZjrA91lBd7moJu/NuYALp1H2JAETBtNF7SMFZmgwrABEQ8s0DELtuKsCYzn8Pkx8teVFehbFzlrvZ6Iaqf1vqg+wdbzNZhBZYoAgJvwuZakgYZqkZI0Chix+zekxWAzu6BOcTIGBtJs1F5ngUSNMEeZqYIkbpiswBI+hXkw9tFIk7GkEedUP8b2PSIZZobFjIcG967+h1qRNY0XbJp4HpXDuSEQJZhxzRB4lVdhCgQbOIvECHtQVBCUtYo4cQB0NqwmoeGi7DCxyh+nGN4OOQRimTV7OWy/1dNTlRcZrJ1zB0WTOOsD0BFVbrdEmoOnLtGxqf+Z70NBKCQgNAqL81gnq5J8RGXAMPeQ4EiIgmyzweJ5Xmv+1kQ6Z3Zap5xbrXHFPbPJLXx8ZRjRcEO/5sFqs1sIjgpfBOeZJlCqLmLHxNHmo1H04tFCpdkg3RKCZojxIs133U0h4++tmf4MXaXVw7v4h/53few83zy0DKZnAPtQhIsrG6h0pXzThfWVMH0zShxpK7gVsLeaujxj8sfAz6CX7+wcf42V9+iN3+GB5BSSsqAcjSXIRBf0do0tLccAlAmDPiKQCZdLC7MsCjT9fxs//vFnorSTkBsQDE5TBVaGmkX3H+9M0BEFKwnmz+4kgAEvgTsJysApCdXop7K2v49MFj7GUQABJ2jpUAhPREuayzMRbm2jh5bB5zsx3cuXsbaxsvEDUbeP9b7+PKlUs4tjCD/s46fv6v/wyrBoC8TQCCgwCEAw0CkLQI8MnnTwSA9GIHkxrT0GgCwLR2cz38p//Zf1KcOn1G3BB6/SFqLpMhXcSjVFJ9kkEMh90lCtX7AwwGQ3RnZrB8/Dj8egPs/41zYHMwFK/h7dEYueeLCJ0bBENdeCnUGyHq1Hn4rgINTkHEd3uC/X5feJwSSBjV0ep0UOeNTzeUOBb7XQKQiB2xJEZ/fx/xWN2yunMzaLRbqDFxNp3IOJ0dTz+N4Y97iNdWkG48RzOP8du/8S7euXFdts/bdz5HMtrHsZkAVy8t4srlOYQ+c0gShF4Lo4GDlZVVrL9Yl5t3aXEZndYsNtd2ceujW1KokILl1cZotlwBIMfPE4CQYsBCIoTjz2F3GOHPPl/HH99/gdHZa4gvvYn9zgK205pQsFhAWAAidn4mX+GwsPdVE5Avo19VO2jlBnXESP8oAMLvTXOmvyJ6eOnXXg9AXgcwDj/US/SCsgz+6q/tAAXLdPhfSqKzk4ZK4X/4+OuGPeV021egNWkJNwzMqb5QE+pnZalqS6T1qfm1ql6iLPUrXWmbfaEFhHYWlbdLbrGmOVuAwE1THEl4P7KwFu68Fot0WWoEnhTZFE6WCd3ilkSOthb0wpc3jk3Sv7UFJzUlLh2aFAQRaNDSWrqFZjOmlbYKuLXA942bigghWZAQPElv2rgeFQWG6QS7o5E46u0NBxhN1LZbmkQs+spJkOpHWNjL8wPSjWx5ATphpAF/YYQGNWOuJwnjLREj2+6k2jTycHAKolQyKhVZsGbSzRHwYRqmQukxegNLmrAuaaqFqFBUzDmQa1ZAgAIP2ZCMjoHfkhwRq7UwdBFLobKkbXkMOx4plTlKiyqnGuWVZgleegXIdVHeHuY1WEhinGxYjk11Z2aiZ8SxpVhaH0wuUi2EeO1NEDH3SSY1pltLGh0LC04+XE/Ax4OtTazs97GTTbCTTNDPSJshPcvHhI4rxlNXOPrUiUjwn5nkCJ99On4U8aKlfxkqjXL9lOBuQZyuW2Y6Zig9zJKga5mbpJK47ecTdAIWkiyS2T1O6UyNhu9jqTuD4/OLWOzMyNGjHe9OPMFqv4+1Xg/rgz722PDyI9G1aIihiuw1T0QBCAG/NYAoqVclCJEz/yUUrKkRxKvWw5fbLHbyMf2L6jEswamcQ0MHNNMS23CxIMVOUKaPNF3PpahlCjWPs1AarX30ROg1PAa1gFNmFsGZ3EcRanK9+Fku0xDEqawZrBMmyRhBjZoLriOQpoAgCmPhnLJeYJeb4JTXjutKDtjETlyM7TGPP6djUgjb6YXQRXNJXOdklP8mdAyLGK2Q5jt1tMJQAkHn2y00fVemGU1lwBj3OF2jrbsT71wTxD21di6dAZXaJkGa5p7h5ILUMVm/lXctk40S5JVWd9pQ4gdrH0tD5j0m70nc/TJpNnkFG6bm/qgabRgxugUTdnJoYy/lMQSI8M3p5EXyT+hOakALX4MK2adCdZ0maV4I1zFODnViXlORt8hQuDYR9CgAEZNrRycpnLoHXgTPDQXs03GqPskwn03QyWO8WLmLTz78M9SjGH/9u2/hd9+5ivk6MIl3eRei8HJkRYaA4vCU156u3NMdTznZnLKIlUjBpHYPYdTFcDTBF188wZ/86U+wtbWP+aXj6I+ozxnjW+9clAnI8cUm4tG+uH0RgLARIgCEFvp5HUHWNhOQNfzsh6RgvQxAPFKweF/9GgGIG2zKBOSNiyfKCYgFIASkpGBxArI3mODu4+e4df8RdtOiBCATtyUTEJneFmzCZFhemsXysXkk6Qif3r6F/miAd95/D9/5zd/EyRPLXJmxs7qCj376Y6yvPEAncPD2xdOIjgAgXtASAEIKlp2AVAFIOQH5D/+jv1XcuHkTswuLAkBEjsXNIeGYqCa6hyIr5HPYH2I4GKDb7WL5OCcgDcSFxrtv9gd4uLZuNCC+uIqw3ZBllKgrAGk0OKnQsTlpU7wJGVhIbUlvOBDeMAFIZ6aLZpPOUwxUGYM2doGvwi/eeJyC8Pt0xWq3mmi0mvDrTaFqEPFzY/SSEfxxH8PnK5jsbkja6nfffQdv3bguIrKHT56gt7cFJ93D+dNtfPu9szjJi29/T5LRi0mAjc09bO7tYn1zG0HYwEx3AaP9GF989rkIS0OXC0yKZsvDGzcv4vi5ZaRBLhswAUgtmMNWz8eP727g/32wgeTCDYwvXsdeWwFI5pEUooJlWWS4uAmX3wS9iR1FpQte2YHsmiMdnq/4UeWIvmrKUBbSZUfhqNL7Kz5hpSh61V+8TmQu69ohsHRgilOW2a9+PZZeVf0Nm5QsGoZKcTNdxA7zoaf0k4PPZHQYlW+WXF7TyZZ8GlMIytZtBJn20Gh31JzzClntAKWsAojKHhg399xB5JBCoJuiPqXaA8tGwQ6j4S+zRhP7V1cBguZd8OcxJtkYk5gdSHb7dXrAZZ2dbfKbRdpHcEFqpOcrkPB9CZHjPUARtjg51VwpJmhXKToJx5EcIQEj5rnt8TZsBC1aRKzK6QeDAdUGtRen6CUx1nd3JGeoNx5jRAvLCsWH+gkncqWpofSpEO2wjk7UwGykCeOdmiu2nswG4ienIkoXUr4Tt1ABUCpd1R2U01WjF2FHUwGhuScNyOB3hG0u1slG/G9O6oE7xk4gLPWCwM+I7qVJbnjT9m9El2SmDvzK42xpFEK5sZ1+0ekcDhKUC8BcjeZrOdYwz1B2LFQ5QpqbdkHsXxoAYtT+MmWRddrmsxgsxF4WAxbpSmheL8f51tmK4GPouljp9/DJ02f4YmMTvaKGxI+QBxFqQR2TIMCIXXJOMiz4sqDIuPNIho2Q50tEdyBHQzqrPMZiVa1ifbWs1juFVZFQanIKnPl6M9QnQNvzMRt4WGjSvYz7W4I0HsKdqK3yUqeNY7PzYpstnGUWSwA2CuDJbg8PNzewyv3QjZCJ9mMKQPT12CJsasutExrDVzdCWUNye+UC9mUULLlkzcRjegZfudq+9AO7zigdSMGFAnydOEhDw1K2XgqozJFNlIIo970U31zL1IiDGgChkrhksjiynkhmTpJgMhihNsrQKQK0/UiZVU6BZl0pkJxM0n6XOlAyG/YGI2z16EyWIKUe1A+Q8Rrjnk+Q6pG+SVoWAQrfg4Jlzk4IZggUnDiGMx7L1I5rQ9NzMN/yMNMM0Wk2xayg5QdouQRJuk6o9TY/ucjaI6z3FtcMUi1ZeFC0bRsQIiY3l6u1bNcjokdFnQn1WiWFzww/yim3KLrsfWu1WsZEQz0grLEGF02W3+b+rTSxdCo+FbJbWpa9j+W/rX7M0KwJUkj3IoVGaM1iH2voWrKnmGkM1zABIIVELEijUgbkqj/QpkcOWgAXnICYyS+/H7gBIj9C6IbwqBGbjMWOeZE0sxdP8dkHP8aL55/jyqVF/Nb7V/D2+RNw0x7ypAeXadyuAluPrlnpBF6NWXG2+WO0NjzrudK9YmrUnQhhYxY7u2N8fOsL/OhP/7W4d527cEUkAFubz/D29dN49+Z5nFpqY5IO1MaYgI8akIwNLg8+GvAnbeytDPHoszWZgOw9irFgNCBTCtavB4D0nV2hYHECQgBy/doxXLt08kgKVpZ5AkD2h7kAkE/uPcROkqO5eApRd7mcgPB9jkZ9dFohFhY6mJtt4/HKQzxfX0Wj28L3/+DfwuXLl1EPfThpjOHuBm5/+FOsP3mAtl/gxvmTBwAIp4W8NiwAuX3/eQlAMicsJyAlAPnDP/z94tr1N7F88qSMu8UtgliHoIP+zhSmxxnyNMegN8CwP8AMu0PHjyOotwR8jPICW/2hApBxIt0JWhpS8EV+GfmXDVKwKG7xOJ7TE8sb0PdVW9IfDEVkVfN8oXi12m3hko7jRDq4nKaw8BEBLS9WCtgHA1lcIjpRtNrCwRXET953OkaQDLG/8gi1/h6CdIzffPcdXLv6Bkg5e7Gxhb29TWyuPcBCF/jebzBW/pQAl2w8lhJsMErxfGsHj5+tYZTk6HbmpePw+O49CUNi58x1U7Ta/gEAwtEwiR+1YB7b/QB/9vkL/PNHWwJAhuevYac5KwBkQrcU8cV8GYB81QnIAe72EfvOVENggIwJM/oyCGH/7tc9AbHF+atez2EAcgBIfE0AcpCCZkLmKiVbtXA8TD2zncGXX+dULK7b0rRby38REEvz29gYShFiQKPgSxukd+iBDwpTzZjePLQCDaVOhaQMymKrhSK7TEKNIvAxn7SGpZizSFKkdBVKUwEEUVBDlu6jRjEop4YivKSNbIB2EAn4YEeQRTh/nwCkBB+eK93KusO/M89tHLoIOPgpgnijDzGmvipS1KpJ3T+M7oE2rLFxqyG3np1N2mcycbqfxNinlWWSSAeRFB9xhSLPIXDgMV8jCCXNVkTjjgf6U7GI4CepVCyWye+WlHHjUkVtADdHqVVEyKo6jfIrSy8T+Cc0ijL9Xc8zgQfnxXqvmuLNDCuky1yZ1NhzJtMP030UCMhwPBYLJgxMHINkmqAftttaOtFYLp65Bmx3XX97eu3ZKVxZyBwYldqmBgs1nTDYBojy+GzKulJXhNNtrTstXUwASIEgJm2mkE4atW8T6j2CEAPXxZ4DPOr18NnaOh5u72LkhZgEDWT86rB7XYhIncWjLcKk8BHOuTqB2Y8SAJoiSyc2OuWQlGYDPKg7sECEh0PCCDkBSSeoZznqyQSdmo/FZgtLjTrOzoVoeQSCQB6P4WUJ/CxD23XFD58gU2g/rmZObAJ42I9xf/MFnveH2HMCpMYJiCWoHDmhCbJA07W9qgGRoDQjQtfzZd7DKxbALwMgWlhaF77K+X/NAm9/y7py2QlK+VV+QSdpLEj5fmTNkkNtgt8EDLP5wCmh5hgp/UiNHmh/ys4qDywFw2LUwMYgJxCsDZIUUVrgfGsJC/WW1AdR6KHVYIFK4T+bGnpPpRPaMY+xsd/HZn+E/SRDL0nR42trNAWQ0DmI54ifKn3W48/XIusAiyKC5TRDx/Ox2O5gphFhtsWAYQ/NiEWxK1oQq+OQCSjPFQtyCY+llsiYRRjbXTEyEHBgb/wpeOA9nHCaYNy7JOdGgCkxi4ZfSpYZ9wnqhjhRMlQpe/pEB0vhecpGcKahpZwoyzTZF3CkonvTUOFrsSwKQ+EuaVOmEWYfm9con89mkWl46XRtkHXBBF1apaNdZ4RWZ/VBpmkgbHCJxFFank56JmK0of6PnIx7CLk+O6TAUgc8xGLdx9Ikw5Nf/CV++qf/D0J3gG9/+ypuXDmBk90Qk+GuEHO9gK5znLpx6s4MLF4jbJcZPZMsmLov0hWLqefjmMVwG7lTx+0vnuIXt+7h09sPcPHyNVy6/AY2tjYlYO/NK8t4zwAQTEYKnggyo0BzLQSA1OHnXew9HeAxKVg/uIXdB+OXAMivg4Ll1GulBqQKQA5PQKoakDT30RsV+PzRM3z8xQOZgFgAIhMQ7txkHIx6mJ9vS4p6VPfw+NkjCSk+e/E8fvv3fhedTgeTJEbENW2wh89/8TOsPbqHMI/x5oWTkgOSxyP40hRVDQgBCDUgdx+t4+7jdeyN6O6lLlhi1mE1IH/3D/+gmF9axLETJ9DsdlELmd1hApMNAMnoVJVMMNgfYNDro9vpCgBhDsggzTGcWACyht04VQoWCy/ebBRMTTJEUYBmuyniHt6EIiSTLx6GwxFGo7GI0in8aXc7MgUhGJEbmBc6yZumR0MtyCRLMdrvyaZBMZJPq76G5qbmyRhOPESUJdh9fB+1YU80Id9+511cvnQZjWYbvcEY+3tbWF+7DyfZxNuXFvDb713GYsMVPpyM07MCG70h7j9dw4vtPuphC5EbYeWL+3DiMZoBL/Ixmu0A1966JC5YiT9Ra0YnQs2fx84glAkIAUh8/k0BIFv1rgCQIqwfACDlIlZxtrLUiMNzCFsgfxUAcph69aqi/qjv/1VqQI6ahtjXdOTPvgYAqb43W9dox+ogOaFcnC333dR1R82BbMdrChZeLgBe1ujopqof6oxido9DJYMpByodbO1aTUXHyvJQ4pBp+BlBtqFMmWkgxZSRWMKmKOIYtWyCiNkIvoNOWAglqeGHAjwovG1xksD8BNKWaAYhtCstCKZJ4VrIByC1gq/VTOtk9Kw0LU0qEchlcjb0fXMTt+fT1sVSwLKxIAGJ3Ggc/bdHiudETC2kw27SjJViwY2H42NN7vUgMJ3VAAAgAElEQVSYvaDGweq6ZYSlKjBVfjoLCpnGMFjUMTkNxsJ12llUWgk/o4DlS/WM2amcTprY+axOL6SDbHyp9A8NELGTTCV3l45SsSTWKbWi2rG01Ak6/kmmhEc+M52c9I5XQCKcl8qVaiDwVMzxijLUvmJ7LU47trYjb4sLmcga69PyNRoEKQVanMo0iecmZsHF8L0gxC4KvMgmuLW6ise9PjbTHGnURObXUTC92qGrFF3AJFXTOAMpz128/QV8qV0xCz/r2qWmBgbA6uEttQuSeE1dAKlPUugZh0BqC9IMUQ7USUMoHMyEdSxFIS7NdzFDQasJwGs6BaJigqhgEJ4GGw6SHLtphq3JBKtJjJV+H6uDAbYmOQakYPkh8py2l8r35rXJF0nqkdbtUxG6CtD5DmzGzTcHQOQu/JJzX52sSgFqbLWrF0r1+NqCc0o11IJbrg82LZhkLaJro/0SqqYK/gVGy3iWwv9UNB+8m0h16kR1zLkhrraXsNRoCfhwOVH1eV/y3BubUp57L0DmOBjkkM9+DuyOczEz4HnoTzIM4zHGk0SAhwYd6fSL7loRbbThoFkAHdfDbBiJe1WHoIfuaMzqYX4Mmybs7KcUnht7dU44rYuXXc2sKJugS3IozGouta/SmUSLIk0StQPWa1LT2dnoHaeJsET2h0OlHJK6yAmEiMWnxT2zRDgZEodE2yTi9KZel4ZL6IWyJsgtIWuvoYmabUWuh2rT0TTCZD/k/cHJkfl5qSu1sTZmki4YrNJEk8mIsThnNoq4dRKkG7dC0fmZY8FwT7E+VqGhTLwprA5zmn8UiOMeTnTq8DfX8emP/wVWH3wklPhvffsqji9EiCYjFDEdntQSl7bLqtdWyqU0KowBhjhIaviRyAdIv6JoxPFaWH3Rw7/80V/g3pMXyIoA3/2d7+PY8RO4f+8u7t7+EG+9cQLv37yAU0stOPlY6kueK8oFYp6Dmq8ApOhiny5Yn63j5z/4FDv3RgJAfp0idLnAjAidGpDHGx+h5m/IBORVAMROQPpjvARA6jPHdQICX40LihTtTiR0uXRC+2Hg+JlTuPLmGzh99pyswdl4hIbrIN3dwr2PP8Daw3uoxX3cvHwKdTdHYeiTXAeqAOSLxy/w+aM1ASCcgGS5cQu0OSB/7w//RsGJxOziIo6fPo2oQ7SoQWnCiE5zZGOKTDIM94fo9ziuaePEiROIWh30YibGHgIg3IQ4sjQAhCeTAKTdbZcAxIar8UZI4hRJnIgfOzedZqeD7tws3CDQICvDoWY3mQUQc0m48Q9395D2+yIOYyZJvdWUjZzppIgHqOcpdp88hDPYhzMa4lvvvIML5y9JknucAf3BHgb9F9heu49z8z6+9/YFnFtsIKoxvIaCrQKZF0mQy+PnmxJ2Q+S+cu8+3DjGTKuONB2g2Qlw7SaDCJeOACBRCUA4ARmce0MAyE7mCgBRnuRBF6yqCH1aqh6sJb4OAJHF6UABNH2s11GcTLX4iiLmq367WnC//DeHn//wBiob3aFNtZzqmPd1FDiwz1SlYNnnqga02s32wCurFPmm1jnQXLa/K9Scytj78LuzXVuzPWlXUe1cyl+tCn+PODrT37Oyc/OndqQunXgpvvmi2TFIxQqP/HZ+EngEGYuvHC3XxVy9gRnDd46cHF0/RzvwxFKSACRi6q+hK/ErGxU2+Euewrx66Q6x85klsmlL4W3yNKadMWONaMSPOsKfToNswS3pup5naFhcqFQPwmks6YzSzSRNh3oW2+QyCdcM+ROnvDKczuI5Ez5ILYehS9i6RGhg7PzRR1+8e2pGA6HARQT55jhL1oo1BTA0JHWpUrtRAYQVdzItPCx84XRGc370MfRKtd17rmukjMh7YpczS4XzzekuU5PZuJHAM89HFEQChsgpZ8Fhg7/YXZ5C0pcL0C8tSA1g1Ldrup+G983XLNNn4dTTspl0Lf1NsZnluWQ3m5keDJflWk5alR9gI8uwGie4s7mJ9STFDsOxagFGBbNAfDgs2nn9qLmZZkaU1tFaVHBztEGS9j5TZUgF6JsJgExQxBRBqVjsNtupjUz8mDFBtzNaakpWlINurYYFx8Gc76Lp1dDxPSw2QnQZJsnpnliQutgZDLDaG+D5cIDnSYKNLEWPWRRhhD4dsrxQ9ktbgOlxUuChfe6DAEQpIwpAzGzzlYvp15mATAHI0buGNlumq6XY6JYAxBCwxGChYgkugIKTDTshZIGr1E5OFyIRoFvnO0PVpIZDXPYKjOlYKTk5NTR8T0LO5jsdLM7MYjFqYjYuMBcq6BA3TFK2+LomalNaY7MRHmJaOOcAA5V5rQ0B7OTARlJgm2BwZxu9fk8cokjtCXzSQSGi8rrj6ETL9dH1PHT8AA1Pp8Ii0DZhbBI+KFo6rg3EDmoXKrk81gK8bIMaC1s56Dq1tFM8EXKLYN4RQCE5JLwSKJ4vCgEeg9EQwzjGdq+vUI33mvydomqZyBrnLQrc6cgnrn2cXHvMH9P1wGYfyQSz1J+YNVYaJDpLFRBvQhCnU1FSX6vidmPTK3Wb3uPSMJbJiHmflfufa6Unmg9dw1ir6YRfp8OiLxGTAJ1Icc3ldCnk4CqjfiaDX0vRRYLnP/8L3PnJD3B8BviD77+Pi5eXgGwPfjaEM0lk4kMQF5smFF8f6ak2F8kagCgAUXF6UQQI6zMYxA4++OQe/u9/+kMMMw+nzl/Dd3/3+0iSFE8e3sfnn/4M7904g2+/fQmnlpqoCQBJxCCIjQwyczhp8QwA6T0jBUsByNbdwREUrG/WBet1AIQuWMh64oJFDYidgLwKgLSWTk8pWPCRJGPUGz7CyEWcjbA/3MGFqxdx9cY1XL1xHWNO3njtpAkaNWD0Yg33PvkQ20+fwBnv48alkwJA6DYp7pKybr88AdkdUvd3EIDIJfUf/wf/dkH7W79RR3N2BjNLi5JWLu4ovLzJsYwzjPojjIdj7G7vYmlhCYuLiwgbTdGA7I0TyQF5vLEpLlg5AQhD12TB0w29HgWSA8LJBzUgloLFBYCbLQNlKCDn3sdNu9HpyCeXIckGEQc+E9rC6UmaIRkOMOn3hXNOv+Z2dwY+fdzHQwQZu14jbD+6h7y3B89MQC5dvIKo3sQoUW5inOxjuLuKbOc5bp5bwG/eOIPZpoNiMkJaTJA4AXpxgQdP1rC/28dkmGBnbR3OOBHbsjTtozvXwMWrZ3HujbPYz/rifc58hQm62O6H+Mn9bfyLx9sYn7suAGS7MSMAJPMCFfHKdIcNGy7s2nGxm6ztvhw1AWGB8GUakNdRmKrA5FU74K+bgvUqcFECiCME8+XPzD9eC0Ck4q06wlg4MC2kDgKCqUe6nBO7gB9xgLSP+fLUw35HiiZjwygFq0axyocs0iaMsKoL0XG56YBJk4cbonaA7R9b0CLsbOMzzw2fuRR0+inGQ/hpioiUB3Yu8hzzYYATnS5OdLsCQkSk7bIrmEpSt3C4KarkpkcLWclTqNjoypu1tCItrcTnPqVjjfG2Z+ePHGJFGfLa2NVTPrnlqptgQ3sMbKUvzkdKzxRKAjdtThcEdHBzniZ7SzFgAEgtoWWqCvkVFFQcnJj/QXBjJiSW/qX5EOzgkgtBwb3MFPT3uMaIG5A6xEghbNyXVHwtlYEhzvB9sTinmYQrnUxOaviVpHYGrsp6J+JqBpLRarSQkCe+bRYnFNiPkjGSeCzgYzwcIhmNJD+AgYdKLaujVW/KpFfTlqfZPwQgVtN0eFqolDx1yNHsAWN9aFON+VpMJ9sWJ/ydzAhjCQxJDdEgTKWF8X3y+/p4pPoVqPl0NWQ2hos+gO0sx5NeDyuDAR7u7WO/5mK/cDGu+bLmgU6LFG4T6E0S1IwzW4n6ZJxXvasPzpimWMmcUdMss3eI5dcrnUttUFlUEyiTNiYTMVqwZjmiUaw0skkqwGO53cDxTlsSmZn/wut5s9fDs919rI6G2GbxG/gYBwESZpuI5a4rIlXtJDHlnVeTeA0ZeU0FgEhQnhDMjbOXsad+xQL8ZQCySsEyszU9PGbdLF3UjYZAwbWaBnDfSbheCBNBNVBCocrUwpqTUp0c5mJZTH439VHyezZtngYODOqjSYyEdap+QyaMvHfYEKHg26XQm5SntlDbIorM2eigI5YsbwT61rKVUzAN5CQVeowcIzrkOb6Ajx6pcKMcG6MhVvt72BsNMR6NxCCCrExSTmeaTcw2G+JmxcZLixNfOl3R+IHLE69xCQLUvBC9xKmR47lUcKjp4qQg/v/cvfmPpWd6HXbu8t19qb16I5vd7JU7OQtHmpEs24nh2JZixzJsB0aAKHD8iwMYRgzESJAgyH+UAI5l2dZY8kgzw5kh2SSnd/a+1V53v98anPO873dvVVc3OZpRYqWJQrG7bt3lW973Oc9zlrIMcuTnxHVJXCPTHfHfjfVja5Rde24N43MUOe2IMZhOMJxOMY4im35Mp6qRBpPIrMc5BXXC51K5jDK1smCztWr6Ox5jNodkI06NHd37CKBYHBvV1Te8+N1rQDwdS/f3oUYerxelkbh7TdePb3C5NVvrh8Chra2yjvXXFu87Cm/ZqCYFzptpaFrjGo90QpUrnt2DNB8IpjHazFij+1UpQqm3iTs/+D52bl/Bb377Ij549zRWj9VQyEZIJ305owmIS+NDUOAIvcwUikN02m3EjJEYT9WokXnSNEOl2qb6GM92RviTn/wc/+b7P0LQXMZ73/4eLrz5ntbjG599isd3r+Hy66v48P1zOH2sjYR6E9sBVKvS/IATkFJWQwULGDyeCID86A+uoH8nxELhGFrZMk60T2O1tg5SsGwaM7PhZUyEwhJ179NilzTFr7bhpT2vTpubgDwe3ZANb6G8gQsXVvD2xVelAUnTPsqlSLQ26sySJAApWARf1+48zClY3gWLFKysEGAyGaHeYB1Kg4QJkkKIb3/3Q7z9jffRWOhge3dP11U5S9EmmOzt4epPfoQH16+iXU5x/tVVdKqsGUSX0rVp5gWM2qiCE5DbD7fwdGckClahRM2Tn+JnKPz3//C/yojIp+y2NRtYPXlCFrvloAKmxGpyRv/z4RTT8QTbWztYXVnFyvIqas0WwkJJAGSbAOTZJnYmU2RcnMVpdJd4mqBOb/1Ww0bjXPzo866gJk5Apgr24+vQ2UE5IKRUtVso0Wed3DOhcktw5s1IADIZ9MXXZf0epQU02m3UalV1gSsc+Y4H2HvwJZLeLoIoxIff+ADnzl1ApVrHiD7kpQKGkx7CwQ6GTx9irQF8cGEdl86soNkNEDFyPikqsOX+gw1sPtvBpDfA/sYWVxXUyV/Oxugu1R0AeQ09otEgQKHUQIIOdof1lwIQcWQdAPE8U7+g8PP+eQOQF7be3A/+3wYgXwWY5t/vrCx50aeYFaN5INUc5co62EaXmN+050ufmXbj4Gv4RXiWNjvX2c8pPdaBmu8uc0OYfUaDMFpOfRiiexnTJRRMhKw36njG3oLRV2GOasBFmotAKZqiRFpiHKKVpVgKAqxWKzi9uIhXFxexUquLjsBCjK7c9cxsq8WEUbFhnc4CC0tDYDaBMvsr6+5LO2E1YoUFFesSiavVYnM9X+ua8V7WRDUXV1sxKxDGDY/+/65Qti62TR49jYnBW7YxPh+wx8LSUz+Mc+xCFh3o9GfMdwcNDM4AnQ8uM9VtXr664tE2XBXe6k66O0H8fueBr4XepsUESrIJJi2TjpRF5+rF+t1ldbBwmRJoyNlvijCOsLO/p1Rnnl92+VjAMfSQoth2o2HZI0o8ti+XHJbX50WesLmutofXB65Wd7wPkw0lxo9CKzpJ73JAicdfBiF0G8qLKYa/ccM04xC+FU6pslJglDmaB2RAL06wMZnifq+Hx+MxnjHVvFLFNKhJKxHR4ISOOfw8LEzTSGGSORXRU9YErl242gxxHLrRrZA3DvjMhUz3shP5eqGtXW9GUfG6HoqRqxEt2xMBkDoydEpFtCVCNloRrz9mWdCgnbqWYVDWdwYq0jCBIYUsYvWlmeCsgSGDCafxmvF0fKlo1rJfpQE5sN4d0YyxdcOmPeae5u8sHQW9ghXXBsRoWy27ZDa75Dfj9GOeRkWdFClJpCuyw828q2JRoXw17ss8NnSrpJseJwytumXqMIyPE9QKO8V+TMnppL0HJYorsM80WVoB2CDXdx7nCHEylWkNs4p8RCuL+tE0xiCM0QsT9OMM/TjFPrNk2J2tU0ORCfx0G010ajXZbbcr1LFRUF6WDTc/j6510ZhEcXe5Oj5Ix/ba2YTPGWNQ/6EinGDC7KKdLESvO6Kg3tFC2SmfxgQYEcZhJBo6f877hsHMolq5RgzXE9buNGNQ4Kpc1Fy2jaNk8rxJiO9swamz4b3q85X4cx57o8W663+eAisLat+8mgUVWpPLrpTIaR2sSeeun7n/N+t2W8u9IN3YtmaIIYYdgRmpZRK1u2BSB0C4LiqWgDorNjzCGM0oxXJWwjJSrAUx9m5+hmcf/xjdtI+/+Z99A5curKHajDEd7yqskhQ02QlQ6yPqvmbWNs2jHoTNHAUyFlGlyUVS0he1H9t7E3xx/QE+uXoXXz7awcqpszj3xntYO3lacoL7N67iyd2rAiC/9v55vLreRBZxrjkHQAjIS5UcgPQdAPno336G/dsTLBaP/7kBkEpqDbF5AEINyNcFIBShew0IbXjnRegEIKw/kzQUAFldX8L6yRW8+d5b6KwsqfnPa1kMizTVBCTr7ePGxz/F3Z9/hlo2xeUzx7BQL+UAxGy4aUXOfYHsoa2XA5Df+3t/O+ONwxEhR4X1Tgtnzr2O1bV1gQJOJXj1cUJBF6ytrR0sL69gZWVVtCdaEO5PppqA3N3YlAtWGhgAsX3dqAV1Jgu3GH5iEw0BEM3fOb0J5STBDZYAhPcMgQenMkGrCVTssQzi0TidgloCkF4PdSG+DOMoQaVak8CcXQJ6E2PYQ+/hXcT726gkIX79W9/AuXPnUQoqSmHne2D3kd2QvQcPMNl5jDNrNXzv2xfw2rkVTIa7mMQZqvUOnj3bw+OHT7G3sYXexg4yJihzkypNZwDk4mnsawISuAnIywGIF6G/CIDkRVoeLjXbjtRl+xVMQL4KgORdya984NEPsHXu+SnBi57uVw1AZoXlzM7Sp9mq4HUBcP79HH59H4Q434m0QtcKXs+hzYtdN+7OywsvCDSp7wxQykqRFBS/HXv6iy2o6lIWaAZBiosvnqyYsOmJbThKduaGHUUoJSHK4RSNNMZCqYilcgmvr65grVrFyXYba0EdTeVkRCYgVk6G6UVE+/Mia3aJ9XYc/S13cnLuPirwbKGxBFxHf1GlwaWbCxAnGByjGCCxFGsfgGUTBG5INblymWWmaEhci9g1ddcMu4K6ghRCaEdCgMB19ZVq7NxcvGd+vpX6xGy3s/ogP2I53y1kx5MfJe/8CWjkLVG9lvGyPZHGpi869xlpEQ3x/+W8xM0xYD4BFK43SSLpHDRJjUJMphNRWEfDAeIotGlIiYVcQSLcpW4HC502GuwkMw+JDkzmrYyUSlwWLKKNzYVbmvo0nxi4q8h9Hp8Jw0Aulw7sfP917khL4oFgMepAHsGHOpnq7pqWL+UkRPQR+3c7x0aF2RnRHICFFhPME/TCCFuTKTYmE+zECaJaDXG1hqRqblFsFLGjyKwGFoN1dnBF+XKAw19b0k54Z7cZxMqXE50w+9J9pWPjOo/uZtR58unTvsmgddNNguhXn9DJjFoGfiWosBFH2h4pQHRDU5ZFERHzaIIAk6CMaYnp7kZTIZWr7MMFtZZYM8HgqllEHwQZjrP3NTUgX7UezgMQT7Ca4RQrPmcAhG4+vG7dFETOeAwejhBPp7Lj5jmxvJxA2TmLjQbqpKfVamjXqmq6Vctmk8s/vAa8Cso7yXlYRQ0lM3X8JcomaaqwYKZah5oW7o4Hqj14zycCIe57Sm46MA0jpWZzRVDmGOXIBMDUZjGIzjXvSB+lYcYC32c5EM2qU7HMEdYInA6LrSjXWTN55vuqkWY3tz1ZoW3XDc/gNDZtmp9sclrBn1ObOokjjKTliDAm0A7t/6VlcyJzaZK0/hHU28REGiGbuSIrVaQbElXYFv7csIR/9Y6F5txnUyiK0dWQ0r1MyprdA7ob5gCI9glP+/U6j/nv7l6b13548O7BCA0orNlm664HKvl+xyaMMn/YdLEGENcoS/Z2zmS8hwRAzDWvE6VYR4DjSNHqPcHTn/0pgs1HeP/MGv76X34PqytlxIU+xpM91BgOqtdlI8uej/9P4qzWjFKKCXWN/LdSTcGEcVxEudxCUO3i2q2H+MMf/Ay3Hmyh0lnB2Tfex/HTr6PeWUJvdxePbl7FUwKQs6v4znvncOZ4WwCEU1k/AeEUmNklpGCVsy4GT6fKASEA2bs1zgHI8darWKsfyycg/Lw+B+TPOgGhXsZTsOiCRQ2In4CcP7+Mty68IgrWURMQal28CP2wC5aS0KneLCayQiYAefvdN/D2+2/i1JlT6E9G0ieR5cRJJCcgdQ4Cevu4+cnPcOfnV1AOB3jr9ZNYbFCgn0p7LTaCAyBpsf5SAKJ9/b/9u39bTuWkCwzDiWgPp06/itdeOyOBuAcg0/FUGSCbBCArq1haWUGl1kBarmCfVmbDEe5vbGFnPJVFHseLWpjofR2FOQCJkWoEKYoCb0blRNGFh90QpmmyeMnUUSxUKyjWawiadZRrVS1SccicjoD2Qhjt7UlAy2yDcchRcglVimfJ8+QIc7ivCUi0u4FKMsV3v/1NnL9wTpsxDy4RdZgCjWoDg2e7eHrnOlqlAb73nQv41jfOII77Ckls1NvY2x3i2aMNbDx8jK3HG0DIsSgLtDEWlv0E5DT2IwMgfgKyN6rjT7/cxR/cnVGw5l2waFWoNHQVrlJxHaBgaTH/CwxAzMXnxQDEF/h+oz38/WUUhKN6v7YwzvqApg2YzTRm0wi/qL4cWR2mtfDR6gSpG0zHHe+srhNlxbJ41DY94DRrxl83sTTfg0TGYre4ctKPwf142xUy5DNzx9Os0IXg+eeTi1McWrpzEqlwYqjTYhDgRKuJtXoNF9bX0KXGi+5WBBwsMqJYXGJlcDhaUB4e4q4/X9iUyQF2HWUrUh1f322oxkYw6pSmFC5UUJswk3sJKjgqT0hdSPIka68hIBWMCcLKJxHlwp1VT5NyVC2rqGfcZAk9i8wFMN60pxH4Ys8XGLq+BK5cx9O3if0lYTy5vGgU/U2TG+tGquvvWfweBJEmptquiHTK7negYFVLfib4iDBJY4RZgv3hAP0RXf76mIzGAh48j1VmkpCS0mwrFLFL2k+3gwZpmRzPMxeJIY6EGw4QWt/PddCFGS2DxbQ5/H/TFPj/cqqECz3jJUlKiYWRGe+ezRp2wwU8CLYEPiyAKy2XQRP1pFhCVCxiSooZsxgyruGx6EdbozH2x2PZWXLNpyviIEkw4lSEVNxyGRG/+BySJ1vhxeuLn1SZHLPeq1HptAjOEqN13uc7tHaX2fXgql0OgjS94z3lbmmeR4l/NSjxU7jZ8RF4oSuLEtTZ7U+s608dAd8lC6c01jGRwJ7GCJzwsQHGzjQpO2GcAxB/jWrNclW3bIIdCJmtSo6C5cwZDjrevXw9OoqymgOPXOExt946y1aCDr5OpVRArVIWU4D7KOmWdH2c8tqcTDQd6NSqWOQEjtcoaYClEhpBEfWAgMUdX049qftJYwPanAT4UFx3w3ByGzMFTk5RRmei3pO2+vyiycTWdIyQ9B3RVZw236lntHdQGM57ohwoO4ZAJKPwmeYY1apNKKlDiilwZ+OxgHqxJBDSFoi3cEHSsrheunQZJaKLQkog7CZR1I/Q9cvueQMMZIewC8wvrmlyCuUkM4oMbKRc5xL9XBa2PH2iUpF+yfvIKKR5ts+c2YQF1FlH3ybtRsvz51gTGWpwhEtMn0ZhPe9Xc6pzJia+NeP6EL45pb7ESy4nW+dmNv4e3PulUd/99NRrSLXcu/eosD8yRAqYlsyditc976fAbjr9jDq+iFRzuqGGEbpRgrWogOPxBPHNTzC+eQVvLbfxm+++jrfOryBNdhAWByiWYlQDNmF0UG2KzutBBbEZooTJFGEUoVptoFSsodebIs0CVKoLiNIqrly7i3/7Rz/GZi/E+msXcOby2+gsH0O11cW438OjG1/gyZ0vcPnMsiYgZ453AFKw6NxFa+WgbC5YRdrR11EuLGLwZIq7P9/AR3/wGfZuDgVAmulSTsFiEvrhIMJfBQBhEvqT8U0BkKz4FAQgpGC9CIDwjiAAoQ0vXbB2pgnqyycUREgAEmW8vseyoq9UCnjvg7fw3jffwdL6MrZ7e2qqMWpDOqM0QctRsK5/8lPc+eIzVJMx3n79BLo1mjdQJz4xRgJBOuM9S42cgvVke3iAguWZPYV/8g//fjamaJuezBlvrCmWlpdxioJ0uixUqiqU6FQ1GIywub2L5bU1AZBSpSYE35tMsTVwAEQUrKo2I20aXMApQq9UUGvUNfKzjBACECriLRSNiLmUEe0a/1ICLo4im3VU201Umw0tUlzQaPdHb77h/g5qZUtZjxJaBlpnjQvmMhfYaIytL69huv0UlXiE3/jON3H5jYu66UR9SDJMkgI6rRWEvQQb9+8iHD7G25fX8L1fP4fFbgnj4QiVUoBxf4Lezj4efHkXD758iCwsyRs5TXtYWKqJgnXmspuAMEWz1ERS6GBvWMef3N7GH9zdlQsWNSB/kQCI7468fFt82U99p/Lox/jF9s8OQFwR4p7eXF58r9x0F36htoXME1Ecve2IJPkD0w7Hm59/936E7RId8kmBrlyF9Fn9IfGmNhFnbeo2BA8g9JnZsZq3OPXWhnqrlq9htrAGQLjZymJX04oU1YBpwQW5+NQLQKdcwlq9jmPtFi1JXQYAACAASURBVFZrNaw36ugUC2gVisrBCMh/Z0dHlAtWVdFBur0b/1uwmtmj+owG25D8v1newljcLRNah1kMriXcnLVZpwn2KbJ0YmZRq+aOJzd+yiirzOqoVtCiF3+tJo2E0UUoEDV/fTvmVnj6Qk72lsqQmBXgdn7dNeCPpaPnCMjlmR32KIIEN1Yyi28W574+dPkS2urd/xv9yE0T2I1NuAmyU5pgzKZIHGIUTTGYjDGOpugNehiNhogmE51H2gST191ttdBttOQGVKcotl4TEGG2inj2LtWd02OzNXZWm97x01UJGs/7GiKfGrj+u6eiue6qQJuKOp9wbEnJ1nm1Qkg5HkqfLyqhPClB9rODGEZ7mU417RhOQwz5eUlPCiOdc/kfuSKRGR+oVmW1yy65giR1+kyXIntcrvnKUfETHPtQ3h7WJjvzd+zcvc7ix004+AhPHaR2yctHRJVh8ZfTuty14/RCgvXkZhOIsNBzwmpRRVigFgtyV5I2Sfoks+Q1GqL5z5Wkk5gBCl/y6RBL//gCAGIIy61HswbJ4VVyfgJyVDPGNwr8qufvDU/vMvNIK1o5/RAAqQZoNuqiLbGQS8MIIQ1gXA4Qgxg17aDYuVYRfYoTDz2X8oVisRpYcPcmY9G32f3n3/N7VOtVZg1MvoYLHRalUueb11YRI1J3HHCWNlSsCNcmciBbtq68PgmWNLXmaIA6y7JpILmGM9WeXH23vpFyJTMNird5venCol6igAp1KtWKOVix+emom9Q+sZglNVKNFCcMJyChTbj93WnR5HRlbA5eD2qm8v0TuLtcI5ukOEMKnhhPPXV5KjxHFKVLxO4bLWpgzWCD/YqtaZrcueld/u/qPvj9zg1DfctvToRut557Xrs4851wHqb4JtNz16H/B3ujBpjYLOZxKQBTBgQqFd2crqRdyIrI2MQoZJgWeJ8kaCcpFsMYS8MQq8N9hFd/iM7eY/zNb7yFX7v8Kjr1CfZ7D5BUpqixsy49Du8V0hvt3lMApLPejdIQIV0day2JzocjCqA7GEcB7j/exUefXsf1O09QbC5i/fQ5rJx4FUGri2Z3EdF4gEfXP8OTLz/DpdeW8Z33XsfZYx0U46EACO9dAknWlcwCKmUzAHLv6qYmIDvXB1h0GhA/AfEAhO0WtuFtXfyzaUBIwZqfgBCAkIJFAHLu3BLeuXRaAAQYSgOi/SPl/aaYzRyAfHrjNrYnsQAIc0AIQMK0gMG0h3qT90MRl9+8gDffvoSltSXtX9WWZevJiCRN0a1WkA17uPbTj3D32hdoIsTbZ4+jFWQokDoZTlSb635l5kexjlv3N3HrwaY0IBShew1IDkD+8T/4+xnpAbyBSGUYjocSch8/dhxLS0toM18DRUyYStwfYmN7G8tr61hcWUGxQj/3shKLqQG5v2kTEMwBECagsgutG56hLq4ryhPLTT2oWmAZhay0+uUUhPoT3rjDOEKpWUel3USj29YtQADCjmAymWLU20Uxm2JhsSNBTRilmI5DdbFWG3W0M1KrbiHcfoLitIe/9OvfwnvvvolqvYJnO1vY6/OgkLa1jHgYoLezg97OXSx3Y3zjg3WceWVRVn0UWiXjCNPBGHdu3cbNn99GPCmhWa8hSfawsFTFuUsmQicFi6NhD0B2KULXBGRXInSfA+JF6PTJ/k+ZgvXLAhDLvHhxH+YwxeCrKAcHgIA607aY5utj7vTiFm2KKV1Zk3sTuYXYtA4mDH7RH23wcz9X13nuwb6rZg1Pl9LsbJRtCmIFlo3HzaNdtAhP1ZAGwtOqZjxdD1JCBmeV6flelvBQxSg7QNQGFCH7ykY1QKsaoE3uM52uqlUskgNN9xda8LLzSYoJfdNdMKF48Oywe1tXPydSpoJZHEpMmQcc2qRjvkvH4pRuNEbHIdjoYb/Xw3AyFl2So+uIbnj5cMhRxxy9zAd58T0YAGmg1WhY3g+5xxKJ2i8bVrOplb0HVwgqKduCqH3B6jdsv+Faje41Aj400D4nC2R1LN01YZoBo3WJxuyct8TzliDdMi/4uUxsXkZvMMJuv4/h1IqxcThFfzjAcDhAo85NqyCHsW69gcVGU05A1HnUSoFsj0mD4aRL84GEHWNaCxv9ghMTHidOPmYyFZf34vQ4+uR+ciB9juvySzxq0w6bjph+w59Hfn7SqtStJfhwnf5RAgyiBIMkxSazn9IMe2GIXWaxxJzsFBAJvGWYFDJxhe28mBaCpEFRVVi0s3OtUDKjWJmRiIFLVnMM+LKCy0romSX1wXsybynkN59N21LnAiab0kMULDuP3qXMflH3oVvUrKC1a0nURlHDZkWeZOQs3p0IP+9Mi0ppsyg2A0Th86NBd1/nkzxpQGZOZbNS0WlX5iD1UWsQN/954HEUCPEaEFvxTAsyqxdF8DHaleTyBq44caTRgYllrRHCQt4fR4IVGXznAXhOh+bMDHh/Csyq2zmbUGne7GxleTq5Tgn4etqk7qmiK9jLDlDYve3DJI1ebOcpIUB2z+mbDyz06c5Eeqb5F9haJgDpmiukjAjYOtG8Cnb+m/J2OHF1nXUWmXl33xoQOb2TOSiahkgsc8DdzpzhzB0rb9J4cwret07Hlt9vc7uGmRDYMVMoYX5d2i3AaZHvHfC9CpI7Y5JcHef2DOtNzfakXIzu9p7D19RBGtUsk8o/7vBO6JPXfR2Qr6kOgBRiE6BPy4kBEKedqiS8zwncCUCAsGiU9S4NUaIEi/sjLO5tIr7+pziZ7uN3v/dtvHdmDaVsB/3hE8TBBEGd9FT134GMBbztPwLETluZFlLVfYVihUoglIIOgvoSvry/hT/+4RX8xx9fQVbt4NTrl7F04lW0ltdQajTRXlhEPBniwdWP8fjmJ7j42hI+fOcsXj/RRSkZKdNC+7mbgBQkQjcAMnwa4a4HINd6AiCzCcgagrhkur0/RwCSFp7g3OuLePeNM0cCkCyr5gDk5v0nIADZGkcCII3FE7Lh5Tq+099GrVlGrVrC5TfO4403L2B5bVlNNOqwOfGLuYczP6daUb7erSsf487VzzUBeYMi9AodfKMDExACEE5A7jzaEQB5vDUQAIHOk3edBAq/9/f+nkiiRrVIBUDYFWs3W1hcXMTJEydRrdREnyAAebyxiYXlZSyurqFEXm9WQG9KF6yJKFgMIiQAYcdLN1gSqeugrmaxqO6CFnS5SqQos4NLzUScIR5NERQDtFsdbV7qrtBlo9VAa7GLgEnodMqKYiTjKcb9PaTpEItLiyhXG4ijDP39AdLxGCv1GhaKGUZP7iHcfoziZA+/9b1v4cMPP0B3oYXHz57iydaukGCh2EU0qksEP+w9wnhwF6+eAs6/tog3z51FiTSVMEM2jQVArn1+C9MRhXfcvDgBqeDc5ddwJgcgRHrUu9AFq/JCAEINCClY/ymL0H9ZAOKpEi+s8A/94FcFQIxw4cbWroOUUx1kwcqChZO32DaqfJObOcioYJlLk52BHPt3CSiZ05BPNuYmHZqA2CYuxxICBjcN4V6ozZ/3gdxfmB5qAZuyInWicHYJqBGQgYOckBqoVatyRlL3Ug4doSZxpBhQXM4kHLYM+F0uMwriy2SXmlJrRacYCRfNKtTGNbNusm0hykh3dtyeWea6kg4AqPiiwwsiWSyOx2Ps7u1hNB5rA5coFkw2buaOXyzaONHhpmJGCywE6CNvHXGFa8n9JRNPnJ3W+YlJTrtRQWAARNoLQymOwmHFtxqDc/Qqc4BxnWq3y7L4nBbKzlfeBgHqXqoWM09+z98WD9zRMcT3noaIEnK/R5iEE4xpnavOqU20vNj52PIylhotHOsuYrneFDWEol6FnfF1IpevwjpD557ag8hCJGkQwCIrD/wy/rMFfdn5UOHm6Xvs2gl8uCmOwvBcNoEDH1Y02XNGLMDLFUSkUMQJhkqf51eMPTacohhP9noYUYCdZRimGUICGE7FuX6TokYTDYEn5nWYIsM4wLNryM6DGzTJPc3MRFRkcaNyfG4DCPO9fP8p/RR1Nv1SsS0bWRMsC2QessX2AES8er0F654q+9VR+qRrmXMd1P2uhHlvosDOO7OsjP6i6YjufZsQTvgzd+H4otmKNNNemAjdAIjhLP9ZvBuWn9gdvUJyPcjXHQeSDwMSD0DsXNvzm+LMjrMyfLgWMXSTE2Hmk3g0a/w90xHo0Nuk1Wd9cN2yqaArlP0EVB0BCssromrLUMabGMwF2omO4f5ua4oBEDlIUQOmTva8c5Rds/wMcqXj52EtIYtvZ7ftxPNcA8rlisMf1ug02qs5cIkgpOGemR7P6+c4WSW44dTDYwMW27khiNNY5tQpd0x9A8RrfSpBYLQt0bOcQ5ReyKak3gY+n2roUjD9CS+FYtlok7mRgsPhfjpu2Tu2lsk1SY+29ZXvhfQ0D0IOaEHkqmkugAf2Ngfg/T5rwbX256g23GFmwvy1WEpppWuGFJNyopRyOplxP6zEBkAsxLOIsMyJe4KFJMXyNMJyb4TF/Q1Mb/wAJ7Me/u53v4lLJzqolgeI0z1MSiNxKpV7JKOJwL4r7JLaLaNW89riFJrzrkKxgWpjBTEa+OFPr+H/+jd/jC8fbWH1lXM4+8a7qHSWUOssotpuo9VdQDzp48HVnwiAnH9lAd9593W8fryDcjpRyK5aHKSPshFWpAi9jjKWMHxGALKhJPTtq/s5ALEJyDrKkTd3/+UnINSAqClSK4AakKeTW5qAEIC8fnYB71x+DYWE3oM2AdE9TuDnAAhdsG49eIpPrt/CxnAKumA1l06CLljTFOhN9pT/QQDyzrtv4NLlc+gudTW9D+p1FJxGlfTMRrmERiHFo9vXcfPKJ5juPsO59Q5WmhXUeB1HRhtWg7BYQ7HSxpcPt3MAEnEmOQdAtK/943/0jzKzXoxEh1JRQzvIyVhX5Afvf4Bms6XFdo/Wio+forO4hKXVVQT1JiZpit4kEgB5uLmNvUmEQqWmVGP5jCcRyvTkpqcyR5ZU1XN8yhuXC0YhE/0AEZ22xqgFVSwtLgt57o9G2B72UGk00FleRINBg+wsMNGZ4YXDHorFyABIrak9e3+vh7Dfx3IlwAIFSo8JQB6hNNnDX/neN/G9734by6uLePj0Ie492UQvDmSXm0ybaFZaiCY72Hjyc7TqezhzqonvfuNtEydy5YxS3Lt9B9d/fhtjmpJzpFsaiYJ17tKrAiD9ZCgNTLHccja8RwCQxhL24pLE+mmRF7etCtpsXO7FYRve5xYIrcu/vA3vyzQWKnCOXJa+LpzIZREv/IXDi97h9/NyQGKC4FmZYqu3TRxmX7ZCW2fTNmX7O8WvVYpgRQtyNCdtrK4Lqo3C/a6nUblulYLv6CalkDsXhFck0LBiWqFWBAAEC5UAdYVGcb5nj2Vni974lP+QzsD7QnbU4lJb0aFlt1ySu0yj3tBzibdd5ESkJItPasCF563sk9tLrVDSxk6LVX6RBy2wFJvQ3ACAFdtjdi48R97Z2yrsT1/WTRUdwXXlvKkKN1QZSoAaj0TWseSRc3Oge1OrUddxIJCwbrElCCsdnd9z+93ZAMtvpLLydeDDF9eWjn1QiC6w5DqQ5tDFLqo7Qc421ncYrfx0RYGznyQAIT2I3XzHakMUx9KaUTDupzgEI3K4iWJMo9DABgFIRL5xqGPJ57fzN9W57zabmnisLyxgvbuIEwtLoscFMeyaYZFHEwLq2dSctdTmIpOlVTA5+iDPk6YYlhBeKtH7ngxUausi0LLTyhJtx/Y91z2w520TGxXJPIZlygXJvIsxSTPlWIzTDL3hUJkEfWr9KCaPEww4+Q2qiGg3Wyhg6uhZKbMZRNdiZgsdYiwM0/P9GSTI+9g751jOkVFgeKB5D/KYMV04YQGTA5AZPXLWLMhLnnySmhfc5GkX7QzbZOP5ZWYGCO3nBA68BwRA2IWms470WP4YO0Duph76mSvWZT8rq1ry3I1SFpWNFmSb/my6onVM8iMWuK6qzNdSD0J4SNxnztcsW+n95+e59zQrfTo/Uc7pPLPGgBW87hp3TRV9DIEPAyECH6KlemtT25ddleqqUK9DcO58DkB4lzudWxtroMRgMeVgOKtpX4QrKNSlpnv9jk+s12SJE7BUVshcR+WW59YdUZoc159WuaLrzbl4CYioOUTjCpvqyVY4vwhsYqAcGYqonbmFwBjXaE4/lFuUiPLlQz/tNWYaPf47KVWzAbh3yXKOY/O5Kg50CGD5ddMBKa3lDuDN9IB2nk01wqbFTN+VX8deB+dAiDnyuaBCN/ghNchTgvPXUaPFWY172tUMOcxuEjfp9hOYozbpwxTp+XKA91DA+4ilUZH3ot0rbASQgsWfE5RJH8cgwSRGK4qxNA2xMhhhqf8MyZc/wfFkF3/nw7dwbr2BepOOTGOE2VjgzCaAbHDwzrXGi9waaRTBCSwZMaUqUKgjKzZQrCxgb5Di3//Hj/F//v4fobv2Ko6duSD61SQtoNruCIDQMTUZ9/H0xhU8uvExzp3q4MN3zuDcyS7KydjyNJw22myXyyhmDQRYwuBZhHvXtvCTf/cZtghAsK4JyPHWK1hvUIRelK09p45SQiu48XkKlii/zoyC95GuBx5DrmlkxmQMSKXNc4pCrYAhAcj4tgBIVHisCcg7l14Dkj4KYB4eQ2v5e2Rt0Oq8jv60gBv3nuCTG7fwrDfWBKS1fApJsSkAUqjR6WqIei3ABx+8i7Ovn0ar08Q4ClFrNomQBWLDyVihowu1ANuP7uHqxz/B1r1beHWhihOLLXQaNelQSePkuloKGijXuqJg3by/gcdbfSpNkBXZcJqB3sLf/u3fzrrdrgoybp4seFiATScT3cAnT57CyZMn0ep2sbW9IxE67XdX1tYRNBoaz++OJtjaH2J3MEV/mkicSOtCjt7TQoxKjb7WJWlBeDNT0MMeBQEIw14IIOjj3O/3dSMuLS0rDb0/HOqLQlbyNpu05mVxz5HedIr+/p427GWCoUZbIvTBYIBJbw/VeIrKaB9BfwvjJ3fRxhi/9Z338Zd/69dx5uwruHH7Br64+wDPwiKyYAHltItaqaGk6J1nXyIc3cdSO8E33zmDty+cVcHACc3e9h5+9IMfIwnZFQuRpRMsLNVx7uKrOHvxNAbpyMTzAiAdbPYC/MntHXz/8QD9kxcxOXMZg/YaNkcZsirHVBzxz4XtHbBpfRl56cVdi68PD371jzwKQLwIRGjLP7xA/gJvSR1wUWhtsfCdZ+swHQQh/u8sgI0DTI5zCU06wTinGFEBHS2LjjD0tSb3mZMSThH4c/NkL2iKwITqOGTByM690aT0GO+pr2WLExCCDe/d7tLEVQyRA28FQt4lJAVAjlFWVgak8+k5CW6sAGIByuysSZJgZ9xDbzwQcOHnqlSY5mE+8AQr7XodnDFUCmWJzmXl6LrF6sBVrAA30GF0GjYV6PrCKaa6/nEijvdoEmJKrjddmdS1LGKsUTijfSeyLz1/7DhOry6hxX2J6dOe6mD7cr5/zVyl3OchjZs1DZsWPvGc33nfpXTGcpQP7XdW8Hjg7nqCjrftphb8PLKK5Tpk3WwTg5qrFcFFSHvxtIRpZEYZ/BycQjGTw8LJ6NgTa63hNVxxYIGhqXTzKTOrAJxSuC5tHMs2d7W7gFNra1jrdgVCanJRtIBH6W+YqaAp3KzYJNVFha1cimatfF4DnL6wsFEegSgvDtiLi21WseLUO+pLiQ5BBA08T+QwFwuyjJ2QHsavKMJwMpFj1dPhSMJx0sao6+C5pjEH9R8U/QatNmInQlc303159zhZzXoKSU5XnHec86hg9t0HMcoGmTaTz3Vf3WPnrxdX2OXP4n7mDQj046NauHMEULNddv5qbiLiQYMHGX5VzRsv3gEuX5c82DGIwJA1e1kfLGhAxIYJmTMYcRMQlpuiLvFuIyggIC8L4fMS4roiyOiuPRbe3Py5Fkg/pamfJTdywmTghE1aSuat287rQ4+Xc49RHUwqbBPfAg0rPO1IgdH2uy/6M39IbRo+91hR3mYiZp2CuXNmVCo3XT7iZyrGZbDh+j/ud7WOu8lIXrjP2Y/LxVDnjxSywDqumjC5PCBPeWPBLrAyU2PnENftD27rcJ9qZudsJ9V/Vq8dml1idiycYUJukGBH2n7PtHLW+LCJhzXFzKRkdp3ZtNIHU+avOL8vums1v8TnT4F3Lvya++b8/szXtSvRzZaPmrAduq/mrxRpsNzJ06fVQaGtsQVXEuSK2MnmBaci3IOmETrTMU6mE7R3HiO++TFORNv4nQ/O4J1zSyg1pphM99HgWqsJtFEQeZ3x2KZ8fpkJEICwGRAgiYuYhAVUmxRPx7h1bwv/8cdf4PbDHZy++DbOXH4Hk5R5dRN0V1ZQCAIsra4gGQ3w+PNP8eTGFZw52cR7l07g3YsnEY93aLyKEqfxQQnjqYGcctZEGYsYb2a4f30bP/o3n2Lz2i4WsjXUkwWcbJ/GeuO4JiDUwZBKKyvxOQCi+ldTYAOebIBYf8OtmQUHPtw1XCLo4nPQXbE8wNPhTdzd/BRpdRPHTlTxzXcuoJwNkUQ7qAbUCzJPj2GcLURpRcGLtx9v4aMvrmGjP0Ft8Rga3eMo15e0PyQV7oNjtFsNXL50EZcuX0Kr09ZeySEBv3MYwV2nU6+gExTw2Uc/xO2fX8Hg6QOcX29jrV3HQqtpIZ4ytTEAUgiauEsK1v0NPNrsIQQb7i4DytG5C7/7u7+bsRjjjUg3Kt0kWsCYOm6CwZXVVaysrakY2N3blz/88soKGgsLGKOA7f4QmzsD7I9ChJk5nnCjG8VThOwQBiwWTICqRbfIi4sCyETC9JW1VY0x93v7eo3FpSWBEtqrEVAQmHAh6zKckKp8il/HIwwGfXVSV1bXUWl3dDKZpj7t7aE8GQD7WyhsPwL2nmC5HOGv/ca38d1f+wAnTq7h/qP7uPH4CR5OMkyyBhA3USFxJcow2t9CPH6KejBErdjD9779Ds6ePCHB5N7mLn720U+xu72DYX8P9VoZi4sNB0BewygbAZUAxVITcaGLjf2yAZAnQwwIQF67jEFnHVujVGL9VBXoDIDMdzMOLfdHLjEv2HO/5nL0q3/YnwWA/FlpXtZXNPpQ3jF1C7wv8Mxy14o6TS1IhwrKKtZrxZKEVbKjpce9vO417RR9ySeCs0etx4jO5KYNfF6fKzF3GLUoOtGmUkEj9T7E6Re48Y5WnEQo4MfF8vAGVC7OjLeuRcDZPno3MdaacpChz3wS4Vl/D9uDvjrYnuLg8xpYmNBIguClXq6i2zThc1NW1UbBGkRDhZFRRMyux5iWkhRU8zVIu5mG2qRoncrnlVuSdCHmSJJyIiM3oKkyRy6ur+Pc2goW6U7HPYkiTxVkXrfhijNHTKF7kvfPVx4RXWVSAoPYgv04kaB7jugSRlWbNWwZNkX9gsumcBkkEo2SLpSmGiWLBJNPeSxrhEUaBXa0EWcXUd0qufFRF2OiW5ZmdOhKwlChZTyP3giA3T1OtFKOqovQ/zOHYG1xEeucEDebur5qBKzsCPpANxVdvu/FLqVNBIx779LF3TzD566wAaNCwYVxWU6KsyZ2NCvT8NFIhML8QI5N1HEwuKsfR+hNp+5rgv5kjMFkIreqoTjaNilRmrdobbS7ZOCX2e/OQIfR3bxtqJLkpS2wP/N6qcPUjaMmrfIvcFjrQL03hyXc3ux49r5smwezLy6efSd5fjryXBjb3Oaf6zbc51GQ7hwAObhOucmDROY20VCoHcsL92F0L0s0TDDAa5T3TqwvnndNSdOiri0eRzqSBZyAFcy+ljRNgV/da5ob5SCEex1fl9PHHHTwvmRYmwOiBKx0e1JwpaMjaR3i9MM9hhSLFwEQf05etMdYDX708ff/PA9AjsSI7mbWEZwrumeTAk/qmwMz3tqcpjWk5mjq48CHdyV0T+CngnztmTbG3rPddy6nyRX5ps/w0MOjqZn5gYEZDzpn7nsGvDzw8KYE7r7Qt3nwYefDX9uzRz1/LPNj4o00Dm3Z3lL+F9nJ86mGazy5IYZ97jkQMoNfOV46AFVFCpHrgyWiCySwUvYWuaCWLdJzhimnAoGFEIZjnMiG6Ow+RnT9Ck6EW/gvP3gF75xbRKFNJkAf7WJV62ScRaYdU84OJ68WCJlkofbSWqEOep8Pxqm0Hw83BvjTn17DlWv3UWmv4d0PfwML66ewsd/Hxt4eWgsLKFYCLC4vIR0NsXH1Kh5d+0QA5P03TuK9SycRCYCweaCgFQGQUqmKEicg2SLGWxke3NjFD3//Y2xe30c3W0EjXsSJzqs41jihCQgNETTVVrN/bgKiy8f0WHbAXUOJV4SuRaNsFtwERNc21yABkCGeDW7i3tYVRNUNrB+vCIBUCiMk4TaqQSgAwqZZOWghTCsYxgG+fLyFH39OADJFffEY6t11lKtLmBCc17hHjtCq13Hx4gW88cYbaHe7ambRGTeoWlhhIY1kZz3ceoqP/vj7eHT7BhqY4sPLr2GhWpYeWrghpL18EaWgriiKe092cev+sxkAkTg90OeWFvH3fu+/y9g99XZvPrmUSZws2Pb391FvNLB2bB3tTleFCruRrXZHJzMqFbDdG+Lp5j56kxhJuY5CraEP15uMxBCnUIidCBYP5HwH5C0yvT2Khbb43Oz67uzsyPd7YXERq2urGo2TW/7s2TN9JwBh6iWLSP6dAITPu3rsOGrtBbnxqEM7HqIw6CHafITi7iNUh9tYr6X4nf/8N/D+uxfR6dSwP9zDg60d3NmbYndE+kAN5UILhTRAEo2RTHcQj58hnTzDh++dxzfeuoBCOMXO001c/+Iatre2MWIQYikTADl/8TWcvfQaRqkDIGUCkE4OQP7w8SAHIMPusf/fAhBfiPgF8TCgml8o/QTklwUgtiq6fpOYVK4rL9DBDXjGBB3QhgAAIABJREFUjDYKkHfiMUDBIpOdegZtNZ19I7n6rSJdpYBaalqKmkvR1eTCdTmZ+6BikC8vm1z1aAxcsFijRkSAxHjJ5oxFMS4pRYy/YQHjFn5HGzL++Yy/bym01vXml6YCnEokGfpJps7OmNc9RcRZgv50LCDBpYwjaq+jqFdqaDeaqFcdPSpNMJzYhJHaLPraM7eCkw/zsbeAPRY1FGOLwuPzJBw1i6FymvrEEVqFAk4vLeHUwgI6pF0yZ4KtJOd+ZdMMrgWO8oQMfTpE0crTJQSb3aU55XFSwdeUja8Th+p6cts3i7swDm0aooRuC86zZZzjf+a0mEhd1AgjgZt7kiZNPFGBzDHktk7Bd5KgRt0ZN49walbfLoWYsyVOKQjeaAxA0Mq8Dk64GtUaljodrFPz0WwLrJJuxO9K3ybdQy5LLkiMNDza+bpuuPqmPgTSdUxVNOl9OhqVQIHTvPB8uMwVL4ang9WE04tiSbaxvSjBxmCAHWZyjMcCIqMkwSCcahpCSlVcryOha5+OIc+zcofzNGdOXwhKdFwdrcpc0Ti9ACoMk/MDiznDBl94PkfhmFsADs9G5teGWSnmYMHBxrsrIA3UW2bN83/mKVkGEdye7zJ0VEAp08W6j3qluV96UeE962xb2rGnSFkh7GiCDpR4EbW6tiL+cx90+p5CAS1azNJGNosFeGkFTKoKR5z8bAkNYrhR87wQICpzx/5OagvRr8LeVKzRLKhk9Dh+XhoAzFm48y3xmtPnVIFkCc92ZA5+2q+7Jr8QvLjzdcDAY1bH5ufPgMDsT14AexDg9XVuopTvK7mbmxUyVsx5/ZNrTel6tQmd/jj9jb0nm3b7YL/Z+3Bg8rmT79/lDHz4Nz67jv1VNtMq5a99gB9o72+2a/lXfzGYdjOKQxf57HmOvgNmgOKFVGYdnpn1r/7m7g//Bp8DIu7FZNThglC1xtGWXFwBTur43mJoJaINb0o3sgoqEwKQ0RwA+Qwnwm38zvunBEAYkR6GMwASZaH2a04KmcXBmExp8zLq5DLUSbsqtzGdMguujC9uPsS//sMf4enuFO9/57fw5ge/hkKtibtPnuHp9g46y0uo1GvoLHaRDAbYuOYAyPEm3nvjJD544xXEkx3VdayReY+x5i0VK6JgVRwAeXhjB3/6+59g6/o+OukqGskCTnROzwCIqNzOWloGIqoazHrf7VC/CABJyxniYJQDkLBiAORb715EpTBEqgkI9aihtE3loIkoq2IQlR0AuS4AUltYR72zLrBGpkOhAQwnA9RrFQGQN996E+1OR7WDrOi5PlLHTW1PPMWXn3+CT3/4A0z3dvD6iRW8e/4UGiUaW1ijjhQsApBiuSYA8uDZPm7ee5oDkKxYE4jMAci/+Bf/U7a5uQG67ZBWQuEnb2eKQXm0huysJgk6Cx2srK6hUiOHqyBBeIlftQr2RxNs7A6wOwgR84XrLUSlEkZxpBCuKIuV9svnIagJypy4MEU4RaPdxNr6ugqx7e1t8asJQNaPrZvAKIoEQDgFoQCXAKReq4lyst/fl2B+9dgxVFoGQFisFXjBjPuINh4i23qAymAD69UE//Xf+Wu4fOFVsrWRIFSI1r2dMR5ujjAYsjO+COZDKwAu7GPSf4Ko/wgXTi/iN7/9NhbqZew/28Tnn36Ge3fuK7ypViFlrInzF0/j3OUzGCYGQArlxi8MQI4q1l+2JB1cwF60BP1/8+/zhcdXUrC+6kO+4COosFT1bpwU++YWZWdXKK2Bc92xLpvxcdVJlzUl9/Civmjtp6kHvePLAZrFEtbaHVFo6C/Pbjb1FOyOi5qlBgnDBI1qJdDhNtScL+5547OdM88F4VYWizbgY6RMc0NzBoJvc2PxUx4vvLYpCacBYVZCzPweTkVY1Jcsh4JWqYMoFJ1qfzjEiNapo5HuFZ8jYToLo4SY571LG/diUm99yaNK5yJl9jgdhncW1j5OZ64CCmEoELJYrWKhWlXAIcfMtJw1Dnbs/P9p4UkrYeee5ROCnW2vmfFYhpAJLl3h63QMJhK27dtLMo3q4XqMpJ2IqsTkKxMKe+qX3u6cr72Oo4owFtOJwEdAK1Ja39I2dzpBu1zCcqOJ5WYDDU7JONUgWCVoERWPYCTQ3zkF4RdtdWVHSMG/0wzITYiOZ9yoZWnqOPK+E+ZBrHdSU6BYwUJaZUtuIVxJuahgwJTAKgjUTaKTl4FPoKfE6Ah7YYQdBgIORwIg/ThGwpE6g/R4fHkcA2o7LNeCAEScfTmfGehRHpPcwFy3X8X6rJajCLVKTYurVo+agBw1+fDrgblYHc2cmtVrLyp/jMpCQHh4+ciBxnxhO7+GuKJWFL2S05HN0WLmH/rc0pQXpr6Qt5wGr0sxgb/93Yu6vaZs5pjH38k0Za3RvYnZMBJw0ko2QZHXiZvGEeSq+6siuygAYhMwXhMWAJcFJbmZJQSRtZpyWzjVQqUiW2VRt5wLmskDnOsVJ3OcAB4qhfOl6mtsHd6i+/BD8+nJTEBx5KscnkjNF72Hz+NsfXfXoLfk9fe0QMgsl8mc8dxj3YWbz1M0UWBjwFgfswf66cihq8Bf43OP1X6Smwo8fx3PgzgHiebQ1uw17XPa6+Z6nAMHNIfPz52Rme7l6JP10gZAjs3m4P48+HBPOT9JPHAbaYRpx5EAhFwhAhBrWPBc0OFxemACUg0TtKcjnMxG6Ow8RnLjcxybbOJ33rcJSLHDWtEACJs2TIuR8JzXqaYfFaPqZmyaF1GIAjRbq4jjEu493sYf/+gz/PDja2gun8J3/8rfwMrJ1zDJinjwbBOb+/tYWF5CvdVEq9tGPOhj8+pVPPj5z3D6eEPg45tvnUYy3UXRnCr0+dgMKxbMBauKRUx2CnhEAPKvP8bGtX1RsGrxgnJASMEKopJ0pQqR1fo2AyAa1P2CAETTe0bfBSNsDG/h7uYVhJVn+QSkWhghjY2CVUwnohGTgkXXqX5Ywp3H2/iRm4BUu2todI8JgDDXiZ3VwaQnl9pLly7grbfeQmehK4MVLgzMq+I+nkyG6G08wad/8kd4duc26kjxzoUzOHNyiZBQjTXS1lPRR5ndU0PBARA/AZlmAZ4DIP/r//Z/ZI8ePcKg18sDb1iMkd8cheQ+E4QMtDktLi8qhJD6DArWmRlSqTF0MENvHGNnMMWAtmxBHSktesuBtCCidjBwiOFaEuGajSg/YbPTFsWLnOytrS3RrghA1tbXtBESgHgaVqzAmSq67Y7ug73enjqbS2vrKNfbyFh0FEoqImvxBOnWEwzvXUW6dR8nWxl+7x/8Di6+fhxRuC/lP/3rdycF3H6wjY3dGEmxI9BQKNZUmKbTfQy2bqNR7OM3vnke519ZEdf9059+jGtf3DL7zEKExYUGLlxyAMRNQHjwI7Sx2TMK1r9/1J+bgKxje0wNCHNULC0zXyjnxGNaPA4t4Ecu9F9jo/jzesjhTudRr/MiAGLj7APL/xEL7MvRiY8ZnO85mWWhHVPxpP1wnIWmXD8cd5diYA52vchRwkrzhbeQNpO9qYgsmAbEqBG8fin0TrFcNMcp6j8UppdrQAyQmPCcG72J020rMU6wNl9HGVZAofNX12bFglsUEI5oTfAq+1dOJ6hLIFUqKWBarKMfJZqAcPrB+43OPOrslkv6u4KySKUSjYmCW3Y/LfgyF+lqymEFuzrdrmCxItRyIlRUOQGqv2IJaCq8l6mhiDimLcnCkMWU6A2kF4q/bba6FqTF426ULLkQeeDoQzjl/e6oWu768KnWoiU5cwSFGbKA1FTFu+cIZThLWGYDOY3Coa6e18CXK6RRhSgnCaqkwUxDVMNQdDIGOb62sow1AhDmdBBwphmq1P9IYGyTIgpZCSjYvBFVy2mFSLFRSNqcMYLlt/BwmruNz8y2gs11osVqsPDEjAeIz8BJkNxkiojKRQXiTfhVCtBjKCDXySjG9miMreEI2wyHHU+QNZr2c95qtbqKUmYP8ByTfjMKmfZtIE3Xnyva7BqcS/XLCy+r3nkHWeKxiU3t7T+v/fgqAEILT/36XA3oS8DDIMTTY/wiYff1XIfbF0zu4vmqvgZflyCd19aBru/c88iwYv55D3Ts5zvQ9m5suTbaE/8iNyan71GWBh9FYW2aopolqE5HqHDakSZqajSDsoIAW5VAmq1GhZ1X3ppmxswFg7kEZA8wBHA3HCEsFTCkcQzXBt7zxSLGfBxt7wk+lBjO4s1S6H0WDLNlmDfj84v0zt3HfVnhmu9VzjXuuWHB3Cp+1CTFP/6o83N4ajUn37BrbG4SonVA1mf2gnbonXrH68X1Az/hMuOBOVKXU73NfwJbX3LY6yZZnhWZv2dnZFBWdpm/gGfvJX8/Dlv4V/BgXlMHURBtL/B/nr+a3ad+IdXt5VMQbwRweGNVs1NBukfvv4fvhxfdS1rD1AiwDxoXAgFhsl6yImMjQ63RYUIdYoBKmJgGJBuiu/MY2fXPcXy8id9+zwBIqZsIgHSKFU0Xk4IVwuyqk6/AbAvqnzKKtUlfnFAbvIJxBPzgx1fw7/74IxXd73z7N3H5vQ+RVpoYxik29/bxbHdHWuZmp4V2p6kJyOa167j/xQyAfOPNV5CG+9KYFPgaXG9jmhkEKMQV1ApLmO4W8fjWLv7k//4ZNq720E3XUI+7oAsWKVjluOQAmdDGjILF1cABEE/BoqYrbzK+gIKlva+cIamMsTG8LQrWNHiKtWOBKFjVwhhZsotqOUQxo34xRhC0FTHRD4sCID/+4jqe9SYgAOEEpNJYkQFLUk0FQGq1Ct544zLeepsTkJZqe05rOZRAOMVg6xnu37iKL698jHapgOPdNi6dfQVBmZNaUpdtus+1TTyPUlUA5NFGDzfcBORIAPIv/+f/Pdvd3cX+7q4ABwcfTJ9kwRWFNhVhkBbt6uqNmrQfx44f1/+HTE6PJ9rIokIFgyjDzihGP8oQliqmcQgqGIUhhhPaVU4dHcb5ABeKWFhaNAASRdja2RKFSv+2smJdXoleY3Vwh4OBio1OpyPRb28wEMViYW0dxWpToVJc8glAOsUU5f42tq9/jMnjm3i1Dfw3f/ev48LZNR20QpFJppzOVHD38S7uPu1jZ1TGKOugVFlEpdJEtZiiv/klxjtf4o0zHbz9+nGsdZr44uNPce2LL9UJTaMBlhbrBwAIRegoNXIA8oNb2zhIwVrHNs8v7Sx5kTsAMj8B8cXoXxQA4guQwwudFuIXgCj9u68Ej/rFQ7zg5xbROYf9nD7sJiAHRaWzl/GPM79/8pm4ufti0CWcKz3dgAvNE7REC9TQpcjGkjw/NVIKe31U2cXMtzWCFwIVOlzZZIVfFIQrz6NcdgJ2UpcsAVy0LAdAvJWi2zfVmZY4nLqImBkTkcAG76Ux8xoSJlQzz8HE1jG7ogQsCk9jJoNlWdhUgJ0YK450mJxXvdLCbTSU27aau5g5L826nLaRH+jsJRy/llVAUe9B0Cb/81iZxe6YOXG1oyFxseKEQAWVXIgyB044lZplpYjOJoEtR+EOBHl3IueNn+ckSJRu5ptWcMzKxtm5cXkg7KgJjPJcsnNjAKTGNGU2QIpFXFw/hksnjmOBjlblIloSkMcCWb6Q1JSmwv6PideVW+IZ0ARF6py50K58UGfcPaUJ51JVZ3nswJ1uCwZ5qf63bA366XOqPA2KmJRpi5uil2V4NJ7iSY/T5z72xhNZolvxWdF0I6vWJTKnoJzCdD6PFzXLKjTv4NpkxtYdK5/U/1CM9czQIS/1RCeyzdXJul8KQI5aA/jr7OLn1d4BEDJX8uRF42GnK2dBnL+X2QrxMvAxr0vwOSF5wXUYCHlF+XxR6h5jU8OZpkmCdr4FTa9sQyZtT+AiVTawrjOm3JOuUI0jHKuWsRCU0GnU0W02lEC+2KwLiHAiS4qf8k2cY7bcmqnJogkFbTTTEMM0xmavh63hQHktO7TFD0OMi2VEbAQG1gyMCiV5/xMScz3g+lPk2pXrMFxpPqfFmJ2354+oBwAvBSAeNbxgfT/wzwfr9xll7tDv+ndihCsT4ntQbHWwvSNR4vKFYJb/Y00AU2EkchzKxyPP6WEMiLnfFRi1pqDRJanvOgRAPFKZe8+5HsYZBbh3Z5NwlxNl6/0R1C37JO7ZDp8DRwc7QO86eLCOagD4Pdnff4exzeHfccvBc5NG3f3O3YtAilCWmjrpyOTmZBMQ/mKcllCdByDpEAs7T5Bd/wzHRhv47fdIwVoSAImiIdqkBiYRshKDHtmM4drO6QcD9sz5j2OBdn0dcRTg8eYe/tW//SP85MoNLJ84i1//q5x+nMEwBkZRit3hAI+ePUOtWVcjXdlxoxGefnEV9774GV473sD7b7yCD958Bclkz8TzxRTFCumN3PfLKCQV1LGIcK+IJ7f38IN/9VNs/LyHjgDIggMgxxHEZdFSuQZYq9NpQOYBiLRjXL+MkGXNi6M0ILQ5SZEFbOyPsTn6Ene3PhUAWV0r41vvGQBBuodKiQBk7ABIBwldsKIi7j7ZEQB5uj9CpbMqAFJtrnK2hLAcYRQOUKtX8cabl/C2AEhTtT0BSDgaYvfpY+w+eYTHN68j3tvCpVdP4fTqCk6sL2Jz65EIz6ZzdblB3BMKFYnQHz7rSQPyYHNfLlhJwbIDNSnmffXP/sf/JeNFNGCI2M623F+qZbMHtQRVsxFUB5O2pbWqphOraysIygWM+nuiZQXNBaRBHTvDCE/2htidkmNcRrXTRX8yxdD55Psi2yggKRaXl0XBIk1je2cL4+kU3cVuDkAITNRpDEP0ej25c3EKQhExuXlgx2hlFaUarYIrzEsRlaJbAhqTHnq3P0P/3hc40YjxX/zGe7hwZgWnTiwiqDHCgUzpMvaGMW493cetx0PsRx0Ua+sICEKoNdl9iPHOHaw1J7h0egkXXzmBu9dv4uqVW4gnY9SDCEtLNVy8/JpRsJwLFkdNnKZwAkIAMj8BGS0cEwBBtYZUrge2AP5FByAvAiF/vgBkzkFsftH3ibHKanHhTly2JGJ2XXGFBTkbybzwss6v/2Jt7kWcdn6co42jf9BJi+NWfUZHbTD/ese3doJjCwOzqa4CsZzHfSOommOG29T8dCTvqbkuI0EFQQjdqUxkncrZiDPFjCCGwVy0WGUIljIebHJBATdd56g5kee7vX19twwJ68abNsIAhmgA+idntzljCORH2G+ifE5Og5QdwE4Rn0vHg5sPk5CnmiiJskarb3Z7STVxLmB0ELNQOvtiR9Y2ZTsmOg+OqmP5AWb/6x2tyhUK2sza1xJ6vQ2po4W7jIf5wlCAT1MMTnnHSnGtphk6xRIWS2UcrzdwbmUFZ5aX0C1wmpqpS13iF0XqDjgkxQxRUJYdbZoYePUlgrQb7ERV6GJmhaqOty+I5HhEa0oLW7RN2+VnaAJiJz5gI6fI1+DEo4BhuYAeYmxPR3gahrgznOBRf4C94RCTOJX4nJOOoNVBVq5o86U43Undcx48j5M6sD6m01tUz1GR/KzJi7P9JNGDEGWmuOvG3/t5ce+e56UT0rmC8/kidr7Ycl1r96BZAUrakZtgHKDRHM2YtzV21iG3Rdc+jVGc3P+7ok8THT9Bc4/N8RLvkyLtR9nttammyRBM76PAzzSRoQUpVmVO76mJooaI+UMAmlmCs902VhvUD7Vl3dyqsMgxKifpQdQb2dzD5h/+LfPw8v6Pi5ZUvzMdY3MwwPZ0isf9Ph72+thlEGi9KSAyYVAvwSdpyrzn5ERJmqBpTfS5DHEeEIN7vcT8kZkdKDv2c6qIg9Xv1/ibL37na+j8mrHS/8jC164BM8zx95cHHzYJsUmord121gQQ/fmWjThpq3SYm00RjizGCYAdzzP/rpfnOl/KgzRtGue0RIc0NW7u7Zo3bkHQVTPHfnDX3cF74SDoeO4+eRnSPnT8jwYjL4OPc2f9EDj0T60GiSY5FnhqExCuZaxr2P6aSMMRpUXUChWQgtWd0AVrhO7uY6Q3PsP66Bn+1rsn8e75ZZQ6CeJ4iFaB4soIaTG0vUh5GAQfDSSZWUdnaQWd7ivYeNrH59dv4/s/+Aib/Qgnzl7Ce9/5TXRWT6AfJhhF1DpO8ODxI1RqAdaPr2FpaQHZeIyHVz7H/Z9/LADy7mVqQF6VCJ0ULO5fpRobNpQOkANVRr2wgLhXxpObnIB8jCef76GbrouCxQnIev0YKknwCwIQT9N6EQDJkFJKWZkBkEnpCVbXA3zr3QuolSYOgEyfAyCDqIS7T2cAJGivyAWr0lhGVOAkPcIwHKLRrOLSG+fx1tuX0em0kMR8rhS97U1c/fhnGG48xXRnC+uNGi6cOoHlRhXNeoDdwbZYDlxNqAPh/cjtvEgKXaWFB6yrnQidE5CkeAiA/NN//i+zhYUFTIZDPH70EJPhQOBD1qHlIiajIWp1hp4V5Tw1CcdYWOji1KlTWOw2kYYjVGsVtBZXUW0vYX+a4s7TbTza6aMfpWgsraI3maI3npgolGKVNMN4OhGo6HYXcPz4cd242zvbGE1G4qBJhE5nGjly8aKMRcXiFxfjCjs7xJbVCtrLtOHtAuUqprTHnUwFQFrhAKN717B/+1OslIb44OJxnD+9hPfeOY92t4I4mkg0w+nJlxs9fHJ7E9uTNor1k0gLi7roG+UEg83bGG/fxHoLeP/CWYx39vDswbZ4cUh2sbRUxcVLr+HcG2dyF6wZAAnwg1tbBkBOXcT4tcsYdY9hxwOQojcJ/bMCkF9gBfoaG8Iv+pDD4OJllIvDz/2rmIB4fr8vgKzI8Isq6QakAbmN2xe0LBLEeS9Ji+A7TN4eVI/WjWShfTzC4uznh9oKSWmU2L+QJa9RqAyEmBjdg408S0T2q7YVKZGXz8wUV1dwqyPuLIH9tqt7gKCCeSFeCOxF4RwP6+dG37Ei174oys5zM1LnhKMN2ECXf/7Z79pn8sdOrj28V13gky98/DnU4/Saph1g95+aGtLTVMVwekEsknBiwJgodn9jFKOpvgepZZSwUCMYIZ2RFrZMDOdkkRMjHh9vXhGTh6pMC4rk6QplwV8SSbMQc+eLlKvchYimAQQAOp+WlixnElFajEZVr7CzFaNRKOJYu40zSyt4dWERK6UCmqTIxhnKTt9S5nv1MmNqJAoZpuzOMWRVmjZrqvDqK3FyZqOyXM/irZX5c1JYdRZE0WIhZI5T+kr5uflVRK3GSSowyYD9NMNOGmEzHOFhbwcPhiNsFMvYZV4HAW3V+P+k2xCwkG4jkqHTJdA6mPUOM2QI/JSF4HI5ZqXt7P6ZBx6+Up8VigZeeV3mYWtHULCOaj7MC419eOBzfHmvO/F359wDDgIQKyTNZnv2xwOC2d3tphWu+eB62bNaOgcgvgh3trq6l2eAxj6/FZk85iHvEW91q2yhTAYGvMYraYwqg07HIwThFA1kWKpWsNioY6nVwlIlwLnFBSwEZV3zlIOzL2hue5bbwQVK64KjdSWxFXoC3KUixgmDfwMQ5tORso8Uj4YD3N3dw2YU49FghP2siH5WxLRUQRzUbBoiPQmvDpcY7rrZfh3NV1CtpS/qwNu04ZcCIO4M5Od0blruZg9HAhD+ml07PD42XlT5PzeVUgMlp9DN3K00/dAiSbr6LMjzIJSaTVH0PtxU1b77CQp/30wuDoJ0a0Yd3JlnoGP+eHJ91+/P6awO7mWza3oGk+av819sx57fn+1zvchG4NDzHglA7AyZHS4/x2wConyeAjOgptofooQApIraNEFXNrzmghXfvIL18TP8rXdO4e3zSwg4AckBSIikaBOUEgEJGHzdQJwyP4jLOR3QFnHr9lN89Mnn+Oz6HTSXj2Pl1Bm8dvkdLB9/BeMkwzRJxRq4d/8eqrUyjh9f0wQk7vfx6IureHDtE7x2rIF3Lp3Ee5dfQTjaQYmp7sUUlXo1ByBZVBIASfoGQH7wr352AIAca74iClYl8RMQuzeOnIA47Z8aarympBM5CoCY6xcpWGllgs3RbdzbvoJxcR6A+AnIQQCSFhsSoRsAuabBgE1AjqHaXBEAiYoxhpyANCpKQn/z7Uvodpi3Z/v29U8+xY//6PsoDIdYqgZ45+yreGV5UWtbqZSiHw31CRXOqvqHk3/W+VWUqm1NQLwI/UgA8k/+2b9QDgh/mQDkycOH6r4stFvO396SVMWHI8c8nMgXmCDk9CvHcfrEqoQqKFfQWloDam082NjFnSdbAiFppY64VMHucIRpmqG9tCAgsrm1heFohG6rgzaDYZp1DEdDJbFzREZaFpEvpxQegDDoa0jf+jERXyYRfKPTQZfi+M4ShhNy3IFoNMJipYTqcA87V3+GTrSL2ugpjrWBk6t1vHHxFXzr2+8iyyYIh/taRKblJr64t4vbGyn2Ji20Fl7XBd6sljHafYStB58h7T/DsVYN3aCCbMwwnClK2Q6WFss4e/4Uzr95FlE5kiiQYqm0tICneyVpQP7wMQHIBUzPvIFhdx1bzHmkXz9zQJSWewRV6QVdh0Pb7AFW8pFF/kvWqBeNaL/usvai6cbX/v2vwE8ve3+2INv2py7+3J88Qdu1LHVzOzqMf5gV626by4sMs8UV7SH3tbbNbo5urCKWxVdUpe30rEtni7rrdwlMWCq2hSA6eoadbSv4NYGxx5hDlkvRdnoAdl8U0kX6FAOdqAUhblGhSx4sJ4T++nFiWG3I1jvkjxTq5YKuRPjyvBFRYCzleL4APXjuZhfhjJlhj5cuRWm8NsWg3oG0DjFi1FlNUaVHbThFMZyiRIpnNFUXuFOtYqlWk7aiWS7LGrhdbwiAKK+E7967l8m+xwp5go5JHGKahAIie+ORvlPjQgvuwWgkIwuFdJK+IuDogyKdDTMLcE6EAHTbTQEhvofVZgvrzTZWSoF0PRVSyrigTKayS65XAp0fFu1KXXaaCaWmC6jaDOx8AAAgAElEQVQZjc2AnxVDBEcaZkjHQ5vUGdWNepGaCz4TACmVJCif8qm4gFfK0siMUmB3muJRv4d7vV08Gfexl0TolUoY1luYlrmOkCpn10dumSwXONPaSUGgiYdLiWZXl6B2ri1sQyd/LcyX+fNl/PzV8csVn5oIMszOATU/kcsvT+9aRrCvsNDD3XnLRsmpT+5S1ZTDm0wIiButzO43p61yFvM8d9IVeV22gmBJ56M1s+mL/KfXPerABp+P9+TENQXYOChzspHGKDPEi7aVnPRNRwgmI9TjECfaLVw4eQInFhfRrgTolEpYLRRlcmEeOTxTZt6gUEqXQyPB1uxdOC2WXWMEspx2cvI1JSApldDjRCTJsJsBDwYjXH+6iYf9EaaVBsKyUfNIyZO7ncVF5pOPXIfmwORs/XXXwzxSzKcfX91Ff9F+oGJ+jvJ1YB/U8faRvM8/g9Za0d3svrKl3ACpN7CQ1sqzC1zCO5/JuxHSi5u5TTPNi02/5/cKgj4ebAZsamWXbwhNHMoKomQTKg8RdkAub1a5CYwtsS5nxDWqNDGVaUZJFHT+nQ0T0t35fLVaXXq/g3fcwePgwenLjq//WQ783fHO96pDp88Dynlg9MJtmuurAyDSJzkKlqYfhQhBmWtlhig2AFKdxOiMRziVDNDpPcX09qdYmz7D33ybE5AVVJe53O6jIfIpRehjA4riatZRKC8gSpTKhVK5g7v3+/j+H/8Ut+8+RFKuobqwisbSOt78xodoLCxLn8zrfGt3G1ubz7CyvKDQvYVuG41iARu3buIn/+EPcGqthrcuHMN3v3lZVrZROFJ8BKm/1CeTRVBMKmgUF5H0SngqDcjHeHRlB+10DbWoi+PNV3G8dRKVnILlrJaPoGCZ3a5R0F8GQDJqX9jkKGWiYO1M7+LO5icYFR5LhP7+m2fRrITSgFRKDMGdKki8XG4D5RZGSQU37j/Fp7fu4P7mHjgB6Sy/gkLQQbFSQxpk2B3sKKuPAOTipbNYXeliqdvElZ98hGs/+xn6z56hnsY4f+IYzqwto1stociIjWiCQr2CmEYObM5plM8mHLWZVRSDllyw7j/dxa0HG8oBQdBARNqiN4z6vX/2z7OlhUWJbjeePNEXpwIUvzEXocGwPAWqpCjREWA6xn5vT2O1lYUOvvH2JRxbX0W5WkOxWkcW1LE/TfBocx+3Hm1gdxwhrTTkzsIuXr3bQaESYHt/T85W9aCKFq1Bm3WlD1OsvrC0oAkIg2AISjj9oOiWN+l0PBUAoQ0pd1AmshOAlJtdDKYxkqyIeDwWACn1t9G/9QWq/acI+o+xXA1xfLmKS+dfwfsfvIm1lRbS6Z6Sj8OggXubY9zdTHH3WYJC9QRQ7iCQ+GiM/uYdDDcfoB5NZDdazwJ0qhy3b2JpsYTXHQCZcmRYoRPEPADZxh8+oQj9AiYOgGxzbl6tASXGNR4NQEx0+fLF3Q3Pv1a9fxgs/LLg4XBB8LXexKEHvUBblz/qK9+j0y4ctYnlXfp8A3dhhb7bxAIj58C7LmdeZNgmlfP6fR0+BwrlolMuauScL/KezuApV9wAHSDxnu3adJ0QmO5GfAu+uLEJiLZMbXLciCzDwjqtnIZY3odzcWGh78GM61ZaoWWTDi7+/G75Oy5t11V44kAXZhQEvyHNTtHBntuMpTIDIHRUYqHPQoBtKeO8W8p8PSgho/EEtWThFHWmpBeBbqWC5WYTS9UaTrQbaFBPo8lHgCo1M9zEmRAtxyg7FlqoqUtjiGAai5fLjZ/UNCaUMyhxzGyL8VgAhNMGFiO1Wk3gVEGRCosk+PCAjFkezGKwtPhOtYaFShXtQln6niItBcMIWRipcGeiPalsfirD4kiielH2JOxwX97Ji1aozG6wRGClAisPgrxfZqQkqLvphBLZCwVMyMslRSaoIi4BkwLAteLBfg8P9vfwZDzEbhphWMgwZip6q4uwGJh7FacyMiswFysW9ARaKvRd/qwPoVTnk1SJeaNSRxPz/f5Zb3TGTc9XIw+aBZxf/Odl96+nJKq7nzubOect382eW/9MuG/3mh1zayBYkWrA0LKsyMzllKckGty8KYUBRPccBNGcVIq+Z9Q9b3fN52X3nHRf94JWmDpAInUMKY4K8mOzNBG1qlHItFmXx0ME4wEacYiVoIi1aoCTnRbOrK5gtdVEs1RGC6Ytqripp+UEcULHSZWR5mSL7wt0USKdVsCdiJihmGyGsEgJAkSViq4Lymj59XA0wY3NbdzrDbGPEsgfGIHUi7LWLU4A5p2XCGhyAP3c7MEfN/s+ky+/fI96UfH6st+yKcOLKVj5euvfhSx3bSrnKaRavRw91tPMfEygUeVSBIkZhFhoo63DXh/owZHd2kZhJXtDoai810oFjNiYpWbWT5wFlk0Txt9j7IDWf6fj0ZVqSN/YHXwPrBdcxhEtwT3rg/RNTXDm6IEH8J97npdIQGxacwjgHZ6CHMEWs0t+fjJzRB2i8+f2N4Jvuh+R32+6KtZnbEJZiCtdqurFGqqTFJ3JEKfSETr7TxDe/gRr4Qb+xlsn8A4ByFIB02gfDRpcFFPEhYnlpHHqkVQQJk0USi0US7SAaeEHP7yOP/qTTxQFsbB+AuXWAoqNDi6//y10llexPxyBNN3RaICNZ0+YJIL11SWcYM2aRHhw7ef46D/8PpbawNsXT+Cvfu8DNGsFRNFE1PiDIvRAACTtl/H0tk1AHl7ZRidxAKT1Ko43TyKIA+1hoiLrOIqEfLQN7y8MQO7hzsYnGBYeCYB88NZhAELwRADSQlZqYpxWcfPBM3xy80vc39xH0FpBe/mkEuMJQGJSsCZ9BPUSzp0/jfffexPLi6yLh7jykx/j8x/9GI0sxWqjjjPrqzi1zMDuFFk4tjyjqtkiqwHjAIjKLdoWBy083Ojh3pMd3H64CU5ACpUmQhqXEIDw2vxH/8M/zZaXlvQEu1vb6O3uYtTra9Olh/9Cu62bslwuIGBBkcbY39+TML1SKgiAvHn5gtysKJDNaLFbbWBnFCoC/t6zHYTlGoZpARPyxZtNlBoN9KcTaTrKpASQflGvyhI0jOmC1cXK6jLoUEPK1TQKEboOASkO4SQUCGFmCAMSF1bXUW4ZACHf+f9h781/JbmuNLEvY8nIPd++185auRRZJFsSpZbULaHVA3hg/2LY0zOA/YuXmfHAgOHBwAMM/PcYMGAb7p6eUa+SSFEUN5HF4l778vb3co89wvjOuZGZ9VjFoiipZ9x2NV6r+OotkZE37j3fOd9CO7A2ww8Pd4WCVdq/B2+4jflyguUZF2vLbUlDv/L8ObSqCcJwhJBakMDC/YMMVz/fw8GoAru2CKfcQNWrIBoc4uDebSSHO6ilCWYdFzNVOs1tYmHOTEAunUZkx8hcRxIfM7ttJiD/4QDI5MDW7f4oR/vrgIbp7/lNJyhHr+/o9XxZASOFu+meHhWzT9OJ9GdMwMfkd05sFLVo12NVulumm8YCpdiM5X9NoSR7r3H/KESc04dykXarHVM9cCZgcmqCYDjk44NRgMtUMKWELhUddEMzMPayIsuTjIkJfUqpygpAJt06Ldz0kC1sh3RUI8SmKRc2BUv652iBoU08FizmnkjAlG6yvAaCDynXwlCK96ptgabdHNcyGX2m7GKhyqlHFTP8cBwsVzxUkKobGYGS0dYIAOHfx9QE5ZsX+o+CusCr5J5Q5ISQkkXbRB7skl1h6HYF+CBPtXAj4+/k3sP3T66deTB09WJHj4VsQmcipZdJUUugJSnUWvxK4ZxSbG9E5QaASNq62AtnYl/M94/fQ9BUBCIKiUeEyVpAM/SRDZqYIYJOGYO8hB672GmGzdEQdzpdbI4G6FAH5NhC/WHxa1ebEj4oRagAEKXkFetUsbEKylWHJDGCY9BQyCR1bRcuVkZHM/aPM/qg8arQFcLOJwuPx+VwfKW9xVShYzE3m2gsJaWQ1E60PL+Fbqt4GDnq5+tgjgYnfAXQ5/teOLKIDovuZNQvqtamsBuW+kB+rFKaRAMigYzGiEFoEQ9ZKemrH1MkVUCakxvOZzAl3SoVXQenHc6wD6ffxZJr4/T8DE7NtbHWqGGpXkWbGTKAdHk5faOzmmq/THhZkUnCgtoAaa2OtVkhYaACUnIBsbw90pxwHMR0vnJc9GGhhxL2MuDmYQ83uwNshTF2wxgDTkCcskxNEsuYWWu1aZzQVE/FTxXgpKDZTRN2tPv+5X/M8nv0FxVGF18yAXmcBqRYr2pioPeF1yrrWUcUandNkMXpJPVpdLFj2KM0YshgyOEkun+yWBwDPz7fnJaYfVjWhslBUicxpcVyIh0RwJFuSXAia0fXjwAWOo+ZvUMnkCZolO+pUMP4PqayrwhoYdODv0cihFKZuDCk9SGgNnWvxhOMr/SgffGL5AoKZlix50/9/EcBxOnzWO5BAUBkWq1yZNlHREMRw2MKK0FbaqNiVeAGKRr+COvpEDPdLaSf/0ooWH98aQXPnVtAZd5CGPVQ5xTcYpNpKBuNY9H0yIUfVuBW5mFbVXT6Of63/+Nv8KsPb8JrtHHi3AX4uY3YcnHphZcxu7SMoe+LCxcz2zr7O8jjAGdObKDiWNi5dwufX30H3e07eOb8Gi6dXcXliydhI0LK7AuXdFYI4FQXrAkA2bx+KDa8d3+1h2a2iEpEF6wTAkAKDYhQsWWNqz0xcnpmHwkifBwA0YABNQkxE5DE8XEY3TkCQE6ZCQhF6JyAKACx7bpMQPysjOv3d/H2x5/j3n4fTn0ejbk1OJU5MSXJrERE6E4ZOHVqDa+88iI8O8e9m5/jxrUPcOfjj3F6eQnH52ex2KxhtubBSkMk0QgWm6+O5nQVuWdCXeeBNwVAignINABhRpFEZvzJv/in+dzsrIxO/MEQcRCis3+A3v6BCOBa9Tqa9Zo4Y1GUw20pDAMMRwPxLl9fnMPlZy9hYXFOD1zbRbnWQAgbD/b7+OTOFg7DFL3MQlKuoFSvw6rVECDDcDBCKUo0PVFGqGILgdZME3Pzs/ICacvLyQjdsUTwSv5qnGDQUz1IlRaZy6uozMxjlGTI2NmJQrRdG6XuHka3PkGyfRMzaR8n52tYma1KOA45ft//3st46tQc0sQH3Sij3JVQwqufbeHmdoC0PAe7toB6Yw5plKCz+QDR7iYq0QitUoYahnCxj/lZosdjQsEK7Ug2JKr9UZ7D5mEJP78+BUBOX8KwRRveyQREkPajRJumw/Gl+4t0Rx47IH3oW6c3j+LvvymA+Jp73xO/7Std35QDzTQAKUbuUmSMO5aFw89UB7QQKMrhWxy2WnQUwXVjWojZrAt3KP5sWg+WmfUw3R16iFNbQJpJMf/QBk7Rnqx746wid6UQMU5u0TiUULqfWkTx0JUEclJYBNtMOplq31uIsRWMFEBtWmwr/G2xrZzQTAzGGK8oPcz1WlgQFiBEqzG99pSTgiSRnAxmp2TDITAaoVrKsdRqoMUsjWoFS/Wa0K4Y8sivZWelya2ZRXyhgxGdBacopmCWItBobkzFI1db0N4YgEI6URHMZ3Is+D5piryCOcnsMDoe6YaOHWjI7jKmAePQQNoJajK5xy6k0XXw53GCIa5dIn7VKVSh6Sk6xzIMMhMPCfUTA4FURvlSTpiDW4AiQ6Popmc5YiiQOB5GpRLuD33c7Q3wIPCxEyfYjkJ0SbWhpWq5LFaX9F4jeUdH+EbkLoplFgaFZbJxHRCQWfitFO+34R2ZN3iy3ZhXZQIHx2DWcO3HvWkCEGOy8MQH+hFfUMzXiuSGInWcJTELMzE9Id2VdpycZIheRd8vAVaWOjqR/sbivXCb0wA/PVdIaRFesoq9FIjRzED/SyaDBLDynpopiBSSYiWpTi36VBqQMEXBUtDiMJRHph/VLBPw4fkj1KMA7SzB8UYN55cXcHpuFnNlWyaA7N3SKIXgU21cDWVTNB9aQBeOZLI1GSqa2GMXzQjT2RerZ2Oty70ksSyEJZ10DC0bQ9vCvVGMm/0hbvcGuDsYok8nLK8qIJbW3UINnAYgfJbMe6/PvFE4GFAyfWZ8GfgswMeXnk6PcUF8qPH0mFGJTBa5N5jJmAAQo5nh+yxGOizkqc0xU1nxyZRJE9+DDDZT6BOdnInlusmFImAorlumHZx2ARLSKgYfXBsMgGKRSvAh9Ef9YDuFgZ6kdhdmD1xxYvdOMGTodePBFtejYBIFTrLezH4ue85jrHL5NRM139d4AqX4fdjVcPqnHL3tuj9MPivXJbQ0BrcSwPHc1GdGAIjcjUjOjzhz4FkVlMMc9WCE1XSE2c4W8Nl7WB5tCQB59ql5VBcdRDEBCCcgzLoaCEPEZa5a7CFMGih7CxgNU3xyYwf/+5+9iv1BgmOnz2L1xCnc2tpF6nh47qVvoDU3L40gRkp09nbQ3d9Bxc5x+tgatu7cwmfX3sPtzz7AuZPL+OMffAOnNmYxW7cR+l15Bt2KJ+uLusKjAGTrRkeCCG+/u4NmuigUrDXa8NY3DAWLk66JC5aqIAsbXq5BUutYqFvaCDmqAZG9Wg887uVsFJCCpQDkPQxL98SGlxOQhhdPUbAmAIQTkCD3cHNzH29++CnuHwxg1+ZQm1kRG17m5lECMPBpJGXh9Ol1/N5Lz+JwbxPX3nkTUecQbhTh6VMnxXa3nNMUg1RrH0kSyNCAsgpev2hA+CwbEXpecmUCcn+3P6ZgBZkznoBISCo1sf/4f/rv82a9gZxCRqEaWOjuHWB/m2iRv9DB6vISGrUq0oTIMJENnTqQOBjBSiKcPXMSGxurAkLokiXiR9sDf+Hn93dxe6+L7VGMvNGC1Wojp4WvZQmNKhv4GHV7MvngeUre3cxcW6YgLJDILyO1gvQrgo9qtSaosNvpodvpSHdycWUNtXnaipEr5yCiRqXswO4fYHDrEwT3r2PBCnHl7DGcXJ5F72AHd+5cx7dfuYIXX3gKVU8LQC6QUZDh1lYHn9w/xH7oInTmUGuvwXUaGOwdwN+6B8/vopkO4SYdVEtdzM+Vcfb8cRGhB1YgI9lpAEIRulCwNs4jJABpL+MgIIeU3G3azE0AyMOI4cnQ4tehYH2NLeqJ3/JEitQTfsL0Yfaon/WlGpDCWaiYhBj9RbGBPwmAaAkyNRUyRYkWHBNcV2y5RceoeEli02s6l49+mZPyZfqaiq/VjfpoD1HLssKpa/J9Ew8ivSfGwYtnlpnLF5SzyQjD2OYaikshVJf7Yrj/gn3G5Zhe2fQURLrQJnuD1zQtmuR0h7kodHLixMPLMtTouuWPUMkSEdweW5zHXKWMRVqMkm4J5bxLAj2VUinTx7mnaFFQ6BQKPYxaBhvBKC9OQwuk+GQfkwBM5NwmOJEHDruG3Nh5eJMaMe46SQfSZDOYDr7mwKgjlkytxq5lWuTyTqtWSGlgQtMpkukl3dpcz1QTQBr2hoeuZb8CEE5xpXMtAESnbGESiZaNhWyUs6PqopMBn+8f4JO9PdwejdB1HQzcMgJ2SiXTwVXQMV6kplSSFr8BhgYwy/oRjkZh923WFw84Tnokx2MsMTeUAV38RZH+EBVrqhgq1slXa3988QnhzxfDa1MEybRD3yxkHO9nKarlsrFmVrtYydQxzlBcC0Eaa5imsZMVa2vhpet6ksLSFKiyfrNkPBXj+ig7ZSRJRimAFLKStyKFFP9uwSEAkqmDTlHGdC6ZyOgaRJwKn7xZKqHs+3AHfaxWPJyeaeFEq4HTs22sVDwJ7+JzQZE6HbKkI240YIXQvbjzhQaB/6v3p5jMqKZIwKtpwBSAWIATC2XqQUo2hiULoetgM8pxZxTg84ND3Oh0cJgBtOeNHUcojFIKGVMJoaOZQEqdppqWyEPZPHqV8n4Zl7Cj7+705OPo+ij+WzGPmTYf+QFjkfiXUJB5Hzg5pFlG0QxQN0EV8NN5j4nynMpyEkvQBwY+MqhYJk8Z6qTqcUpraeZKw/Pkf2kKwD1I6IwAfJrg0ImTOlQyMsRpEIhYw3DvcVygXEXmVhCVGMKcI+AElVlf8j7r9ZTYbEk5jWFRq9dNAK2339BxDQgpJiI63dEbNG5UmqG63ssnP4GPPEcNLeyoA1lB83oU7jMtKPmtsrcZkxYCEJ0r0SKXl8R9Lkaesa6zEBGAODU4UY566GMlG2Gusw3r0/exNNjCjy6uCAVrAkAIIBMkpRHiNIJjV4G8gaw0D5RauHVjEz/5xVW8++kWWksncO7p52BX6/jl+x/AqTXx4rdeQb3VkrqxVa9ib+s+OjubmKk4mG1U8MHbb2H7wS04uY9vvnQJ33vlObSqnIQHyBI6d6m7He3sWSg71NnFjmpA+g52bnYFgNx8Z0uS0L1IAcgXKFhmAkIHr0kSOs8h1YDwbH0iACG4tQsAQgrWexjgrgCQF58980gAYlk15DYHARXc3j7EGx98hAeHQ1jVWXjNRdRaK9JksdwMvcEB6o0yzp07gXNnNnD1nTfw6fvvYoGOV+vrOLexjplKGYnPtgaDhH3EaQiXnzMdWd2XSTenHop7qQKQB3sDoWBRA8IJCDUgpGARoMsE5B//z/9dLl0+umvE9Oe3EfRH6OztIx4FIMd0Y2UFM62WONoUNqbMDOGkoX+wh8XZNo5trODSpbNYWJhDfzBESt/5ShP39ge4vnWIWwc9RJU6nLk55PWaCOa4fUeHPQwOO/DDkXS9CEDmF+ceAiAB80YIhljANJri6tLt9tA5OEQ08jE7v4jawiIy15ONIPBHmPFsOKMeOp9fQ7x1G+1kiO9cvojnzp7EoLOHX77xOk6eXMEr33oG6ytzaJLrK6GLIxwMQ3x0fxc3dn3sxXU0Fk6j0VhD0Buhe+s67MEuZvI+qmkHZfSxOOfhqTEACZExrdiqyATkwQF0AkIR+rELCE5fhNjwUltVrkhYz28CQJQf+vgN6ElF/W8KIJ6AL574z2OKhfnKo9fzJAAyDQoe1XGbnoBI/XpErD4GF+PJxaPbbQJUHvFqHukAM/V26FnymBaezGcn759OGx6CO2aCo4CjKFL0R+rndKIxCYAr7ldRwBTUsuLgKCYYBbXi6P0oLr1w+5HvM79ektkNzYETFnb0PE4J2L+h1mNIwW2AWhJjqV7BsbkZnFiYl2ZA23VRl6T5TChOIiNkoUCOuwmLLET+wpc2/vIPAVTTDS7uEF87U7i14NeCmYW+BK2J1a6t6e+G+iA8VTkG1NKUnXSGKGoOS/EOTyYaLFwZQjW53RMQqPQcLZ4LQDhN+ysmTgLYxDSA9FIWy/rf4o5lAWEp0Q5qCgnronX5fpzi4719fLi7i22rhEG1Ar9aRSDuVjrxYDCXhGqa9aWv2JSvYzczpd0VRf24uDfXpPaZhpM+/b0PrfMC3BS0vqLg0d+oz+vj958vfX4JQAgwDfDQNavQh2cNQ0Elcd7Q8sRrXiZXqpFgtzvJGbqlIaCkIyVBiDSM1BaSr50ZHNT90CiBnew0FpGvUHQEbPC9YRfdhu16KLmExTpZIe2GFDqdQOqkkEBEHsTC5puHbpyIdS71HFavh+rIx5m5OTy7voqT7RaWPVfsnMuGpuUwT4ideTP9lC65UPEmz3GRB6SyeTN1M9MPWXuiiSKrwxLqnZhAmEkor50ONxSbM5hwOwXuBbEAkI/39rATxQjJJHC4nti917XMZ1qydApKEylCMhky6940IswXP3Zvf9Q+XHzx0ZVSgJDpH1acAdokefzuyedIdFXcf4zdNmlWMsmgSU3GqawlFsilMJTcB1oi83OSu1LxpLCqOQ4alQra1SpalSpqrq06NDHZ0A+GPPaiEJ0wQMf30QsCDMMIm/v7kq1C0JGXq8grDaReFaHFEGadmIjbmATZ6jXlSYgyyyPbgUdNTrcvTQ2x7DaTS2moGFqw8cnS5oABZHpvJk2CRz1n05+bPheKey2rbmxT/PB9ngYa4/dmmp5l3pdYWDE6AWHzOssdbdSU2LhKYTucsAFhXoZteSiFGSr+EEvpAO3DLVifXcPSYBt/dHEFl0nBWiDtrI8671UpRmYHSGnpThiZN2A5ywijCt566xr+7V/9Ar2sgVOXruDspWfQDSL85PVfojozh5deeQWNZktMjOqei1FnT8L05utlRL1DvPnzVxEOD/HiC+fx8pULuHBmGVlwiCzqCTuGzW4B5nxGMm4FGkRYuGDt3urhFz/+Fa6/9QDNbAGVWG14FYA4IPOsoFwrBYuT2KIZxs+oxkvewy+ZgDD9nYAuLqUSRNiJ7woFa4B7WFx28NJzTxkAcjCmYEVhKBSszKojKlUlg+Pn712THJBSZQZufR7N2XV9XW6Gkd8RAHL65Bpm2xW884uforf9ACcW5/H8maew3Gqixpo2JjDj+RoizkIJ4C2mOtybud+ygUcROilYpbICkIKCxYHEFwDIP/qX/01OoSLz7dOQVApR5iHxIwEgwWCIdqOBWrUiGzk3TbWbpOMN0Nvbg52nmGnX8OILz+DUyWOIkkheHLw6DsMSHvQCfPxgH7tRCmdhAWg24EvX2kLe9+F3exj6AwEhXLgLS/MCQrixMBKeGhAWEmW3IgDEccro9foCQOKhj2q9CW9mFqVqDVa1Cn80QLtsoxz0sf/JVViH2/AGB/jelWfxygvPoWzl+Iu//DGisI+LF4/hmfOncGZ9FRXXRr97ILSYz3f2cO1+B7d7DtyZk6g3TyAZJujevg6ru4m5Uhe1rAM3G2BxrjoGIH6JExCOZY8CkAEGx84/BEAoQqdVnXQLjow39RNfobfxa1Cwjp4Y/6HBh5Qy05vaERra0X//wvUXFKyiRnrcPSsCpMzvU2HzhLIyvg9TYvWizHq4MzmFJcR+0nRKjzChi8Z04YHxuJNa+M0EIMKrKiYRpi1lQItcW9FSL5y4pEDXDk38sKRDscJUAV8UStOH11Tc8UPF43QnbLpLWaSPs5guCjoVX6wAACAASURBVGgWK+US4HHywerZH8LxfQnuW66Usd5uYK3VxPpsEw2Lpg2Z2u+mshVLIUlAILa448HGlOd/kSRtONHaHS8OYC3UJJCN2glJeKdRhgXL0cBFKepM1opo2EwaPQFLAUJEayOaiCILpZhomAwXGY+r29VDz6cp2KTjxwmMKSA1t6SY2EwoUNLpzzPJLWIBK+uD3vhWjrDMwzlDGnOvI2HBxW6Y4NrODq7t7+Og4qFfq2JUZVHjIEn52kndoSjWUnvGIktAXo8Go5mhh2p+DIVIgZSZgMh6M8jyoelN4bikX2de+SMgiSElTZk4PLYi/bJ/yHmPFVIW4ZDCnc4S7V4TGJBGIQWl0h2Zm6NBf6RlRTKFE3qdUNpIucnhWY7kOFUrFQEnDAEVjWSmDkNcxxRhM7xxyIKcWgqbVDhbi0a+p44DELgIT944fsm5VawTmgroOvbSDF4YwR0MsWDZuLi0jIsrKzjRrKNN/x7qfQioOOWXJHQWZxTtqpBX2nGiz5oULvwnYZCO83jMBM7sXQSwmct0aFETKAgRIMJg0pIkoscGgDyIYtzs9fHRzi7uD4cY2bYEFIqFhVCF1HZbCl+TL0/qEfUOyunXD30OdWqhIPuLKpDHAZBHwdTHtWaK4vvLAIju4dog4LJmQ6TMgFFpbCSwowhVUrEoyg0CuHGMhmNjoVHH0kwb8wylcx3UbUvc9+iERzMKtUHWn0lwl9F8B5Dwz0GWYpAmAkC6YYjb+3voRgkO/Qg9Tj1sD4lXQ+zVRGdDqiSbDyT1UVRtZ5yARPDsEmZsF+7+EL0HO9JgrdVqY80T9SN832nnrU9icSKZJ7IAZmM64eQsfRTwKM7SojGl/03r1/FJp/uceV+n35fpvwsd0FwPp7ixWX00UrBZYNMuVzQzXDfqhEWA66MM26mgFOWohD4W0wEanW2kNz7EwnAbP7q4KhOQ2nJZKFg1TogEgPhCxc9SWubX4ZTX0B9YeO21d/Hjn7yFrL6Ck5dewLEzT2EQpXj1zbdRm5nF5ZdexvziAqIgQBb6cNMI/uEuqkiwe/cmbn7yEWZbHl555Xk8fWED820HyWgfadjTZG+X9CRH7dEzNrOmAYiLvVt9/OIvfoXP37wrGhCPLlgGgJQTV84Ygjt979gEepiCJU53Rpf6awGQ6J64YA3ye1hYsvDS5afQrHAfPJAkdMoLCECKCQgByP39Pl599yq2ez7gtWFXZ9GeP4aE9G2HjRzqZFLMzdRQthPcv/kJFk0D8ewabYVTsGlik1Zn87SJkZTI3FF7ZJ6BRRBhAUAkCb3cwOb+cDwBOQpAhIL1T/71P80VCQMhJx5+BM8pgy787CQlfiibOtsrNQYOUuQW0NkgQ7NWw+jwEP6A/hoJLj97Ec9cOouyJ8QUpBbDj6o4jEu4dm8bNw/6KM0uAK02pUXSfSqnuWSQDEd99PtdREkgVK6lpQWGJSoAiSLECS3qPNQbLUGnvf4AvU4XsU+058Cp1VGuN+AR3AyHaBKAhENsf/gr1MIeSgeb+O6VZ/GDb38LC7Mz+L//9M9w/frH8LwU3375Obz8zAUszdYx7G2jXK9ImNPH93v4aDNG4q7Cq64iCzP0N++gNNhBq9RDOTxAreQrADlnKFilQIQ5uV0AEGpADvC3D01ApjQgkgPy9V2wHnUATJ/3Ty7wnyQj/PKy4jcFMU+6vqMd+umrGTuePFQtfxG0iS2sNBuMyNL8EKE28MwvxvxfAYBMivQivXrCEy+ubTzDEArDJGiq+PdxN8p0snXXn1iaFkXi+LDgIciHpejkS9KoCgDjkhEdFxMc6WhN5VNPheNN7p127fU6p9//4pib6orzMGHTgYJ103UmqKHDkAjMkxguhX69HmZKwFML8zizuCATECaItx0bVdIPuOEyc6dIQWdeR8q1r++J5nJoJ1iKD3GXUlHpdPdOPmeEbnxqenGEQRBIcU/OfqVWG9Nm+LU0kBCxOeli/KDQ3RSwdL9i0cKuqYiLbe3A0+FPdP60/hWbViNwNbz7QkdTTKIkfLEoxEySu74S1X+IuJki9CSR/UwKPJu83hwxAYg0dOhiRR2Ii61RgA92dvDh/h627BKG9RqCagUxcxyYfpdx8kPhawlpWUXbci1iSUr7StUH8f/YuNGBS1E4TLrKQusZA5GCjlgkVWohPCkaJyWQriOdfEiBzCmU+cJxsfIIgXFRmE5KHk6iyIvWY5ocYnk/uGY5GYsjcYiy40gCLNllrdCB0LHFoZHFpmfx/BggGPnymtksW5ydxWyrLVQaujgy08pl883U98LESRX47QwH2B8McdjrSUd7FCUYEdASELC4n7J1lSmI3mgpHoQizN6mY8Ml8Bn5aKYZTrRn8PTqGk7PzmOl4qKeQUA6QwlZeOYJqSnU/piUZQMAhM5VOKqZpoNsTcX6EpG8ibRhGKkFjEoKpORpNjqqor9Kk4LQBvbiHDtxjLuDAT7Z2cG9Xg8+pz+uJ/khqncxTlDmd4mGib+LkzrjvqdOfLrWRSMnz6qC2HEGx3iTGcf/PTS5nbZ4VWBl9mWZKun0sdCd6f6sWrbJrq5707gMZoOAAJUgkK53FuByusQucBiKm13LtrDgVcTJZ6lWExcyTj8adgkth/Qs0kFV0ycBqRnBjDh/G2oeA185rQQiNn0AjBjSliTYT2IchDG2+iNs9gbY9SN00hxD5rLQurXehE9AS2BkAQ7pREmIhp1hqeRg9NENHNy4g9CP0Gw05VmiJkksf9U5wjQszFMjjRWlanFpZEJ1Ms+mabocnYYcnYqPp+NCgdR7W0xsC1A5/hnTFF3ZQ8zZoZuKaCR4gkh5nfO6FIAwnA4WTTdipA7XYQ1ObUYC/UhDXLJC1Ps7iK5/gPnhDn50cQ2Xzy2isUwNSBcVppCz0M2ZM1dBmnIvq8Lz1nDYzfHz19/HT39xDXFlESunL2Lx2HHEjou3r32Ecq2OZ557Hhvrawj9PoadfZl8HG7eRW/7HrZv30DDKeGl5y/h9JllLC5UgaSHPBqgbKtmRKaANAGgoQjXhOVKEnpFckBc7N7u442/fA+f/fIuWunCFADZMC5YqofQnVIIgeNpgZqBKCiVc3g8AVHoX3zoO66uYo+agMwvWXj5uTNoVFIg7cBzKKEgAAlQsqqAXUNUquHBwQCvvv0+tnsBUGnDqrQxu7BhqGWM2UgQBT0BfDyB8mCAFy+dw0KjipV2G0G3gzyOKHeS91QczvigSPXAEGJ1rBQWgegjmUNGM6oGNvdUA/LZnW2RZOSuumDx3goA+ZN/9c9yWZAUl498ASI8pEm9qrge5pptASYHu3vSWeOBzpXPAkTcfyIfw+4hSnmMmufgxReexbH1FXgeb1xJBEGRU8Wtgz4+vLeL3aSEvDmPxGsglBFQSfyEw2CIAQFIMESl4mJ2pgXPc+XAdssMg1GBe7XRRMJx6GCAJE4R+j4qZbLK9e2q1hqolj3hWZaTAN07nyDYuolm3MXLF8/gh9/9LpYWlvDWr67hpz/9CQ727+L0xgL+sx99H+dPL8JzRwjigXQitzo5rt8HHuykyK0mkijGsLuFPOyiTFfjpI962sPKPAHIMZy5SA1IKBqQrOQhd2fFBetnn+7iJ1tDjI5dxPDEOfgzq+hENnLyi61YAm/kWJvyuud7QvHr9Fj+KBRggaWC5MeDhEeNZicF95MpFF8OP377//rrULDkHj0iButLbscXL3iK9qDtoEf35MY/86F2kOFHfykH93E9vkkZ9ui7+PD3FRhpXMQVHHApCMxPMN8y/fqni75JbVD8bLVAESBnpnBju8jM5Iiwyy6dLmZdaDgRi8Ayn8coRB76qIQh1rISLi4s4NLqEhaqzPJI0WQHIfTVUYpdFE5QmdrOe06nKtKjZMIxKSoK6lcxEZo4Ok0VwOwsMXsjK4nxhB8nGAUhAlp18/0jrYoZIDStcF2UXUeLUWaMsNhjQ4XXxK6j7Zj09YImwXG7BduhXa4aY5hQctP1LQLqFDCyO8cilPbAvGMO08vZMePghE0Y4XhnwkWmPkU770BAHEFaBg877Y+Ke0tke9hLUtzs93Cj38Pd2Mdenor7Fd2x7HJdOol5rLQu+sPz5xTPuVoDG+DwyAmq3sdCQ0BgOcmBGTO6xo8Bi52CDqRc5YkmR6ZwkTqCqYEIQfHEWaegiZhfaGgykxhMapcImKjf0LONU7JUDAo4MeNULRv00LQtzFZd6VgvNGqYrVfRqlVQ4z4bhQhHI3FlJHBs1OsCQuqOJ85myrw2yeJHHjRaH/d57rG7HUU46PWxc9jBXreLQRBpvgb3ZOoBqGgu6DHCzuK0zRYnGem+02lryLyPBKcXFnFpbR1rtNtNgQqnI6IB4LSM75WaP4h5gUwC9YmVlXBE88Bphmal0s5Zc14cl8AF6IyGOExDDSOljoCFADUwbhlOuQqr7EmCcicGdkZDPOj1cfdwH/cPDzHk81euIGBuA93U5LVNZaUU4INua1zDFF1Tf+S6QttS3Qj1Xxp0Sa48pzksSAtQq0YPZsKocEWnOYXLmQhvtcJWDymuAy2oJa9FaIqkmBGomDx4SR83Uz7J34hQsUuoUDQcBShHvrhUNpCjlqaYLbs4tbiEk3NzmHNdzDolMQLwUtofZ+KGxLAk7icFVVPBu74fbBpIDpNQsTTwU/VbJfg50CtZ4iq2E2W42+niQbeH3eEQO4MBdoMIaXsOWXsOXZDKoxbNtWiI2XiI1rCH4LPPkO53MOqFcEseah7z10iJp5YtRslR+/Fc3MoKCiinhiyS2RxRDak+07rAH9UUnP7cQ1RR6smmvme65TCuSUhvM80Z3QGUisvfRxMH3iuW1yKh4/sktsbchlWMTlpp16qhuriO2vyyZEO17BD14R7yG1cxN9jCDxkCeI6RCtTddOESCPDKDKXWKtcQxi6q5WUMRw4++Oge/uJv38VO38bG+ctYOnsGI8vGmx98gHK1hiuXn8fJtVWE/QM4eYh4uI+de9fx2dV3UE5D/NF3vo2nz5/E7Cw1YD1k6VDSz1lky75m6KFEjRHZNwzGzXiuzQBBFXv3RvjZn72Fz9+4YzQgLazW6YK1gXKqWVYsynW6O+WCNTZXYYujoGDp10g9N7Z8KLJ5HHHBipAgdoc4jG/j1t57GOIu5hdLuPLMKTQrdG0bwrPJSqIInRONsjqxOg3c3urijfc+xoODEbzWPJxaG261IRRlr1wSUXk47CAeddGqWDi5tojT68tYaDcEeNDEgc8Ip7bMHZPnRVwFlQIuDTmxzNcmYhSRdmfDrTSxcziQSI6Pbz3AKLFR8poIMtYUSi0r/Zf/6p/pyslz+KOh3DSK/BgqVnMrOLa2gTxKsf1gC4NuX3Ix6ExSJlc2DFC1IADEKmVIQh8nNpZx4dxpbKwuy6E0jGOgUsfmIMKnWwe4P8wQllvIqm0kskEyeCtE6I+E/uQP+/BcGzMzTZQpJGcie6UiwWvcgL16XTYm6kwYPkabO4/cXba10gy1Sl1CzcTlIh6hf/9zBNs3UI8O8dLFp/DD730XS4ureOv9T/Cz117D/u49zNQs/OBbz+PbL5/H/EwK3z9EwPyxpI77Ox7u3Pdx2FU/9mC0h9FgXzbMCgJUo0OsLdRw9sIJnL5wAkEpUgBieYBLFyxrAkCOX8To+HkBIN3IEkHp7xqAyNn1GJtDpfdMd5d++4Di1/2Jj5uoPApIyWb7a6GNR+GPCe/6N53m/Lqv9df5+qPXVvx3oQH5dX7WQ18rAERTvXnwCwAx2gCdsXIt66QlzWKU81RC+jwezEEAv3+IJcfBuXINT8/P4/RcGy2XhSXFn0pNsRIVPIuqu0gI52bGaYGZHIxDHrWxLkCwsN3Vbp/puBjHMG54/HbRTSQZhhSHRiH8NEHEZS2CYktc8gh8SMFh0jqLUnY6OYmRvBJOQYxAlCJR8liF0sMDV9LgTUbFNP/dBIqJjXFOigFzGPQ5EgCSKghhf5/ddMnk4P5lBPURMvic7tLdRcoKdtvoblVFXLZEhH53FOPuaICtJMQhMvRo/CHhcR4yWk2GFLWn4wnYdJezqER0xP/FoqSY4gmtyNKAxKNwuEh+1u6o6vVk+lQ4ocmrtWAyVKWolGmPiGsmHVopJQ0g0smc5uIIDbJ4eDkVI1ggVS5SSl+DxSGpvIcHWG5UcWJhDsfm2tKVa7g2PHaTORHhWUV3MYq6bTqx8D0mh1+uWMpG6WxPgdxC1M0i2iewZqBgQjeYAJ3hEL2RjxELwBzoE9i4LhyvLGCWWhJqTsqeC4fFmxkYcaqRjkaw4wTLzSaOz82hzYkcwQfPVE4NRasgZd2YCid0OV3uU8WHec+MJbB0qUkHMRMQOjCFUYKDUR+9LEZAWlnMKZoKgd1yBZVqHU6FIKSEXgwc+D72BkNsdg6w0+3KucxEdJ8dTAJ24yxWZNpIcCZttqmR4fMvlrO0f3bEvleE1yUHTqkson2GscacENCWVqg8hUmGGksYAuXUc63UFK5l0SLRMYnaGJ27yDqS38/vlGJF5noKPmicINMeNuBogBGilsVoMJ2530GZGoNKGcdmZrAx08Zaq40l2n5bFpoFHS5JRBROCpcU1OLiNNGejWm63COMK5hOM0sKPOmIhRJ6GTC0XRzkJeyGIQ7DEPsEewcHuNcb4NDx0HFrGNVm5P2rJjEWEKNB/cPmbVT2t2H1+sgiC2WrBq9UQ4n3xBT9SR4jI/gwk+4itI5fo7si4bMaIkxs3o9oRaY0gsXeX+wXIiQ32qFxJ0uoWcVURace46n82PZMN+qc7wWXp5nccULLMprTHp0gJxjkFvZRgbu4Dm9hBU7FRcOJUPP3Ubp9DTMCQDbw/FMLmF0i7a0Dxyblh5NQdtRLKFVq8EMLVXcRflDGh59s4q9+dhWbBzmOXXwec2dOSzPhzQ+uifbj5cvP4/jSAqLeHtpVC/3OA3z43i+wc+dzrM+18A9/8Ic4ubEIyw6RZUOkKW1JVZfF/U6S1rnG2GBKYpRpwZ44KJfaQFjD7j0fP/vzt3HjjbtoJvPwopba8NaOoZx6YwCiVELeTxM1KqaSfE5lljnWgIwByBiE6Hsq8yVpAqQKQJI7uL3/HgbZHcwtAleeOYkWBWipL/QpWghH4UjDgW0PqVXHg70h3vjVJ7i724Ndm0GlOYMKpQyujWrZRhL0EfQPgXCIxXYVp9aXsDLfRpVRFmI7rh8EHgxHHVu5i+OkNj14tjHsmH+PEzV0cqsEIH3c2+ng45v3MUgsASB0yM0s5oCUUPpH/8s/FwDCB5CdJB41BCB0xCIV6/j6MczUWzjY3ce923dlGlKr1FCrVBEHASpWjmg0EFR7uLcNt5Th0oWn8PTFs6hWK9ohqtbRTUq4czjEvX6M3SCHX6ogq9YQuSocZcBhr3OAfq+DsmuhUa/KRl+rVeFVKyoW5EFVYXifjeHIx5CJ6HlJAEchQPTcCpqVmgrR4hGGWzcFgNSiA7x44Qx+QACyvIZ3PvgMP3v9Fzg82EYy6uDSyVX8wx9+A+dPtYB8CD8OYXvz2Os1cP32AJ98tilj0TTpY9DZlQ5vpRTCHu1hY7mJcxdP4vT5ExhBXbBA14byLB4clMYAxD9xyQCQFXRCTofIM0y04vsdTUD+vgCQR72O/y8AkCeDot8AQMqyK7r8esgUAER1BEbjwqReHoKpAhAGCnpRjJI/Qub3cW5+Ds+153Gm0cRy1ZVcD27oLLoqrCXYmVVysQQ7yW9l5WbySsZuSlMde5lFjacPCj+EDSYHLfn/xp2K7lGUoCSxgJBBFMNPUnH3YcPC5jMmSfC22hYbLQhpWfypDGLk5krQUWGzw/DIJSuAG6/peheJytou1OJbvf2VrxGJjC6XZg1rKBa97FpL91hbg1pX8XArAb6dCwUrYxAkfyQ3ZNtD6Fjo5cCmH2MzGGEvi9AvQYIH6ZKV5BTWl5CEqQQwJjJJOcL/LoqHKQBytDMq58lD04+CkjfdQTVri2vBUAUKnYs+jxJxqcYEpOcV+dOFpbppfhROZtrhV0QkUzCem2ZdMX+F56jt+0JlmrOpJapgrVbDSrUiIX4rjQra7F6PXdSYw5Sq+NHYMqvrmOnQSTqvvk/FGismpiopVxoj1wnLAWo/wjSTD05HtEQwYnRWVGb6Y0zY5GdXitKaBQutgpMYda+MJoXvDLgkuGVAp4As6lfMlNVkBHByILdkDEAm7YFCfC4TEMdVhy4JIi1hFIbY6/cEgKiGiFxuPr8loSB61EOywWe7AoIHBFhpgm4QiH5BaH/s7EuIJTMX1AWu6I4r+GfOTy5rmN3+fhKjH8UYxIk8XzSayW1OROjSww/SCvX79GVqLaFaK4OyirDAIh/BABAxlS4ACF0hDe1LAAitjqXTbotpAvcToemJwQBgxQFqaYwm0+eDIWaQ4sziPM6trgrtarakgY9cX/xw4kSmsp4I+E0UZ0FdVVvAcTEvTlQizjeTZnZ9zXojQCW9amhZ6JUc+BaDRIFukuLB/r5k99weBrjVDxDU2jLJaSDFCiMh7t5AcvtTvLA8g2BrB+EwQdmuw6ZHIEnxEnzICSqzzcSY2tCuKE5nYahGwWR6HJ2aFSuooB1rf9lMLs0zOaZkcno2HrY/HNLJpS8mFqbxYBIUzZ6oTR6uIz7LMiMS+3GuZ1JYOTWh/iXCYZRiJ3Vhza+hurQq7kl1J0Q1OEB0+xrag2384YW1MQBJ0YXrMMw2FQCSEoBUqxgFJQEgFKF/8vku/upn7+POboyNC5exePYMBjnw5vtX0Wq18fKzl7E620Ip6qOMALc+v4qPrr6BVqWEb7/4HL5z5Xm4dNnKhgricn3iJ2QC7mvKUKbemUZNBCAuWjIB2b0f4NV/944AkEY8JwBkpX4ca/XjAkDYAJFw3kID8jUBiEy6uE4ZylgeGQDyPvrpbcwu5LjyzAm0azyHAjgm+JETEDn37AqSUhU7nRBvvPcpbtzbBSoNNGcXUW/PaLC430MaDJBHI8zUXJxeX8KpjWXM1CvIOV0NgjEAEfAhU1syc/S1qeGLaomkTWXZAkDo6jgNQD66cQ/9uDQGINJw43f8yb/+5zlFefwJDDDhqMm1HckE4SO/NL+IU8dPitbi1vVb2H6wLZ9v0Y2KjiAs1PNURpmH+zvw+x0sz8/IFOTUyeOYW1wQnukopzd5GVvDBDd3u9gdxkgJQCqebKDkrTHgcDjg4rPgeUwBTdFoNdBoNiVtWRxpjDMJrXn7g5FsTO1mU8b3o/4AdmYJIPE4XspCjDZvINy5hWp0gCsXT+MPvvtdLC6t4t2PruOnr7+BMA4w6h6gkcX44beexUvPrGB9tY4k85GUKgjzZdzZDPDzNz6SBz9nZsiog6qTw01GyIe7WF9u4fylUzhz4SSGuS8idAKQkjePe3sZXv2MFKwRFIAYCtbfIQCZLt6LgnaahvWlHK6H2uW/+/94UsH9hWnO3/MJyJPuhyFufL03RooeU4hbEyqO0EIMBYt7CTuuQtUpAEiWwQsiWP4QDSvB8xvreGFuGcs2nYByuBnLE1pdUnirOSXSjxY+uV5qkfguHRQpTAsKiun+mga5UoSM4sA4JMneJ0FhLBCVmiJi9DSVAkkBCDuonI6wv69giv9HnrIUpYYuFFMoaalFJj/II2cgoYhZDSVGMkTElcYI10wnnz+HX09KRmDnCOjKFFEQyDODlZEtSeZSQJKSJfQRLXrJzY8IQtwcTJMP4wxBBoyyEjpxip0gwH4SopMnCNh9FooLD0V2/LkP0aKcNpGq4ziqk9HbrBOQ8aF6hN4jdW+R82DAoMGk5rsVZGiH3nRYJ36gAl5tJoEbMDPd5ZZ3rAgPnKKGTGuxhN/ucEISS54O+frOaITyyMd6vY5zi4t4Zn0ZsyVgFkCdwIPJ1Vmq7xO95ymALLjyMpEynHgxF1BO8vQWwdWgBbKh0BkTD7Xd1dR6oV+YD5U4f/GPDHoESBsmjKNrlI0yriMCXVoJ06iBkxoCEBXSq9Vz8Uczo7T4L65zUgTpdfIZFDE8edNiDZtjxPUx6KObknZo6JJFJ1s0AppFQZE5n4VIQIICYtLKWDxLfoZ090WJoxOYKctpoUDRUQslDNJUwMvhyEfX99EPQqFxBQQddAqj7pH28yyWTGFCQESmhLKq9FWJYYKx3tUJiDYkWNRIx9vAPqWFWgJuVMSrtCuGBzK3Q80IUng2daQRvNBHIw2x5jk4uzCH88uLWC8z5JSBjyoqL+x4S8wUY3aLy6yOSdiiTOh4bcYAQx0/p/VyBWFAXwvXiLwXeY4+9xqCRJssemA/DLA1GOFBEOPq/W3sJjlGfoA5z8FCKcXo8w/R6O3jR89dwK2rV7F1f1+yLioUCVtkRlhC2SwJxVInZvoYMQyaAIT3w2TIjAHEo9gOk7X7hbNfh5UGnExpJB8y/CgGlQqchfFbCNUtXUv8BGdU0gkXsGgZiiL33xD7QYzN2IGzsIbq8jocz0HNDuGFBxjd/hDNwRb+8NwqLp/VCUiGHlyXACQTsMlpRO5VZAJSrywhimr4+LMd/Pgn7+L2boTVs09j7cIFhLaNN975Feq1Or7x3GWszbZQzgJ0d+/i3bd/gqC/g4tPreNHf/BtASfBqIsko14igU1hIFd7sQGO80wUgFTokhrbcPMmclKwHoT4OV2wfnFHAIgbNMYTEC+rCADhhavW8vETEKGRy+/UIl7MNVTdo9RcvnbbQsazojxCJ72H23vvoZfewux8huefPo7ZBp/fSOhXJTpURcEYgMSoYL8XCwXr8zvbsCpNNOeWUG/RGiND5HeAJEC9bGFjaQ7HV+Yw2/BgZTHS0IdX5nTUXJehYkmOjdECqfpQJyAFACHDmQCkXGuNJyAfXr/7EACB4ykA+Sf/5n/IQ1oXGk52tVoVitWwP5Ddj/XoBQAAIABJREFUdHFuASePn5Jgrs17D7B5dxPBKEC9VlPfXyYeO3wQUgSjPsJBF2k4EhDyzW+8hNOnT6Hn+xjwomot9DMXN7YPcGe3gyEV9DOz4PCL4Yb9fg++z/GRcggZQlhvNtBqt1Fr1IU/zWkJR6BRnIgQnRv+3Ow8PKskdnbRKBIHlLrromHlGD74HNHeHdSTQzx/4TS+993fx+ziCt7+8HOxbHOqFeQUH25t4exKC793aRGvvHQGzRZw0BsAlXXs9Wz89PUP0e+HCIddeKUUdT5nYQ/pcB/rqzM4f/EUzlw8iRGH+hzRCgCZGwOQn26PMBIK1jn4s6vohMws+buZgDzqAP3/AYjeFe3smk7FkQLt61X1v93v+l0DEB7qQsGSbrwZu4956cUImAQJdR2ikw+zPspBCIduc4jwjdOncGVpAbPUpsUhnJzW0gyhouWu4WubkDdyxPlHKDEsN8w9L8IBp+/etPai6CVJkWQ0INyjpQNDmhjpkWmGYZooAJFJg4UoZae7YHTrtag8WznUEcUUHL2zUMyZB6CFLRsYLCTFutdwW6WAEjMALczl86RWUQzskJKhoUzCgbZd5K6LUKgk5AMbs7tEJ7mjPMHIyrAfDTBMYgQhrzvHKM3Rj1N00wR9ToadEmK6JYkAmN1kzYy3WYhIgrqaEBwFILK2jQfLozC6FFbFOWdcjeQ/TX6JWQkmX8EI3E12in6fTrWkG2wcrISKUXCYpamVybkiALPggplMDu0iM0uBh2YsNs6VOEYtjtFMU5yZm8XljWM42WhgBmDfUQXpYSTdax7wNBWocg+VLq4KxEmZE+qcuQ4GEsp1FjkaAggL2w+ljvAb5SAlyKTWwQARcVnjaaovwBToGhKo0lJLAmplDlTm1JvrWXNz+DnmOEu30NgIk/JH7aZQAA01IyksbqdAuNmZjPi4pPRjc10E1FGaygSkMxqhT0MGybopCvzCOlcnO6RKEUAwHytjOJ4BMXzuVPKqr6d4Qib0PF3HBCqkqJGKNUxSmab0+bsHAxwEPrpIEEhQGn+HLWcff6eCvInN+JQk3YinVUehz6YCEJXDKxVUHQbZsCCYop2yEbpy4kVHMaHspSImLo0GcEd9rJRtXFiYxdOry9io1WTdiO23TJ7M9/B+c3pLTZpDWpuuB7kGeY+5nEzw6RRQHJ8VRfaUAYw0y2AY24DAjq5pHrvOtlBBOQnZS3Ncu7+JG8xWOzgQAFIedODf+BTn2jV8/+nzePe1n+PWrU1UKm3U6rOwXQqIHcQ0K7AVKCsFSilP0sYQ7QyntF9uIsPmcuEIOJl6mEkXaykZhRaA2Ni6m67FxGK8QDgKQopJSLF9cNohtkOineBzwBR4W+hLBCB7nObGNspLG6gsr8uzUnNCuMEBRvc+QWOwhT84u4rnzy1gbpnPUAFAaFdtrLoNAGlWV5CkDXzw0QP8279+Cw+6GeaPn8XGxYvIKxX84s13UPcq+PYLV3B8YRb5qIM719/Htauv4/TJBTx1ahmvvHwZybAHPrIBrWVt0uwIFowJgmyour/KlDxNJxOQvCkUrGkAUgtn4AZNccHiBOTXAyAKPKS5Pd6vVYjO91tidqT5lCHzfHTTe6IB6SW30Z5L8cLTG5hr8Txgmz+ClVMDEsBxPWSkR1rVCQC5vQmn0kJ7flmE+mnCCUcHDc/C6uKcUK/mmxWZhiTBEMgTNOqkBBqTE2EecF/X4FchI8j6ezwA2e0McHf7EI8FIP/1//o/5kEQIKLTFA+AWk2sC+kqwjuzsrSK2eYM4iBC77AnH8M+PR7I/9VOVK3sIIkCIImQRQH6+7ugi/Ir33wJv/fyixhFkXBqE5fpqxVsdoe4tbmHnSBBPreMEbsHYYj+sI9R4MOR1PUS/DCQNMoa09jbLVnUDCbkWJDTEArRgyTDwvwi6mUXQX+IgFORKEXVdjDrljB6cAPx/h00sh4uXzyN73zn22gvLuPNa5/hJ2+8A4uidcfD4N4W6mkfz52o4Y+//zROXVjC8GAXfk4XixbevnoPW9sd7Dy4izadTZhMOewAUR+ryzO48PRpASC04WUOSC42vLO4v5/jZ5/u4Gc7PvwTqgFhDggpWInloETLjd8xBevvEwApDoLiNf1914D8LgGI0q0mExCCkOJPMQEhT5MHinTgkhiVAoD4IcqjPmbzEK88dRpXlpbQJhsp9jWsiF4xnIAIBUMLERYcZFwXAESLtKLUNenkU4v1iwBECzehAXECwg+x0eFvLMkEwk9T+BRskw4gYlkNe1SvFhU96zREC3TqWqQMYpFYMgCEDl/MDzDOWRpIqBQMDSXU8l46PmLZSgCSCw9epjxCRVDnHOYwsIAzlb0UrCweu3Eo9JntoK/XS9dZ5glIpoClRR2/lxxk/p10NCPaJgiRnjUpXkbQOwYgD/G99UCVcvkhRytzkwnGTA5NAT540EmZMY1aTECkaoM0R0XoBeTH8+YURbaAQ2prUjEZYKdMgh0lFJK0EgOJTOYEh0RJEgltN/dH8OJI6Far1QpOzczgwjKnHyU08xw1gkNaq8ba/Sa1R4Ov+OsVgAhd2oS7iYsaRe1mgqPFEfvrqi1S30EI4BSgJEB8QsmSEoDUEmMDLRQWvh4TxCtuVez6sdimxqTMbjrBgskYoXWoMbUo1pqCbF2JSgszLlLiQ2lgx/gRNPQ3dpkZdmcmC2K2EMeyhggEAnFUM7DPpGdLbocJVSSAYBFP0WdhM8x1Y1IIhNrDTmgBQgq9jlwN16GxJxYQItMQuofl6A1H2PeH2M8jDLJERPxsAFAvAgZrFpQxqW3NvGgqzFB+q9CspgCI4ZvLehVwYvJYxJ44U9BAN7Ec4ijGyUY1jZB1DjBTynBxaR7Pri7ieK2COStHi8CKDVJqXMRBUClhXBfUuNL5SxUgZg8y2UP8/cX0o3h25FUY6lWxJwspj3looP2uLbkqOYMtWZ9knIyU0Mly3D44xPWdHWxuP4A9GiDe3USls4+XTp3ApY01vPHT13Dn3g5qzXk45SbSkgObxjuyLiWn3tBjC9t2Ak5jhlGMj4tH+qiJQUEhMw6QxetRShY72ZzyGABiGitqAGKokvKeGeBh7pMAxGK6aaZnKtPn3qcAnuCjJAAkxp4fYYv6ieXjMgEplW1UrQBe1BEAUu9zArL2EABxnCLB3gCQMicgJTRrqwJArn28iT/9yzewNbTRWjuJjQvnUapU8cs338FMrY7ff+EKVtt1HNy/gRsfv4O9vRv4/vdexInj8zh7eh3dnQdo1CuSzcT6iwL0ErtEcl/4XE4S6OkkWFCwCg3IwWaE1/79u/j89dsgAHF8TkCOY71x4isDEN0NdQ/QKYm4Nhjip5mAcM/nOiVVt0wAch939t5HJ7mJmbkUly+ti4UwJyD8KOXURUfSAKPCkGno+70Qv/zVx7h+dxtOpYlGe16kDElMDecu1pZmcPbkMRxbWUCFNrvhEBZd+jhdpxGCcgj0LDGNAgElcp7rBORxFKy97hD3dghA7qEXYUzBGk9A/qt/8y+EgsUXz6Le8zwJxAmF+1XC/Ow8al5Nph7hkIgphj8YIQ5j0YzQN5sOM5kcJEAajBCP+ogGHZzcWMXLLz6Pufk5ONUqhnGGxKkIzeD+3gGu73XR81oIHV0InX4fw8BHuVqVBFG6DwiBwrHQaDRQ9tj3oHexLb7/3X4fozjD3Ny8JJhmUQS/N0I0GMHLgNmyhXjnjgEgfVy+dBrf+s4raC0s482PruOvf/kuEreGeqWF7GAIu7eDYw0f331xHT/8/gWk6QjdwEJWnsftzRC37+zgo6tXJbzIS0Jkoy6sPMTSYhvnL52UJPRxDkiJ/Ns2HhxCKFj/MQGQh4ra/5eI0I+CqHE35+85BWvaGW36Hky6WVoMf50/Iv6kJR7tRClGngYgGn4g9A/ykcXq1QCQepqjEkSoDPtY93L83vENPLewhBapJik9yMkRZ2hpKsGmRaElwwNThDD+j/sZpwci05uiYBlK/EPuU7pVFxoQVlUqAmFRwQKQkwDSsITOya6t2Rx5/dPuMaqTNkJosd0k+NCvkCkIqVekY9lKwTK298a9R4WxY20A6TbsMFMg7tIpSEV5pMd0egMNLMt4LyCe6ylpU0mGkFkCDD2lrsNj9i5fg/LpBTRx2sEpatkdi8xFFCxnkylC+L4JnWsqk2GaQqKwQ5UO4wbmFFdDqzwR9soBwikY++FCfZnQ8YqJE6kQop+RDBLV8Eg+B4sYSfVWEMcALnZDSTcSjj4dpIzDkiTC0+KWEwsDCQngqtRB+CNxJzq/toLTC3NYrnhYcjyh0ZKaRdc15meQgsPincCAHWx12ioKSEMj4ed4sxJelxb7Y4m3THj0PeRrdkSTVCSNq2uZAFbDNaG7lD5hKiCnPav2/LRfGeapOjSaAo+mKKKN4SRArJ0ViIieaRqQiN0wTQtUVG3ghtGCFL9RKViiEZIiBBhQIB+G8NnUiyPEYkxgS5GipQtpaCog5zyBehYRcctUgkUV7ZtVUyHPnsPJka4RAViGfiQIlFRB+hXT+QolAR6kREmuQxShG4XollJ0kwjd4VCSwgPzNRkzMArgY+hgKuIq7ocCdQJr3kdNhTdNCJM5UhiSivCb/87slCRCmdQr5Gjwc4cdzJVyPLUwg8sbqzjbrGEmT9CiJsQCkuFQTWkKoaxFMhaBL5Pt1TRB2YVKISn+FJoJ0T+Y95drju+z0Pw4xeV7TidAPsekTNE6VyZM1JYo7Y3hofuhj+1+F/fu3caDTz9CerCL83MzeO7kSVQtBz/9yau4fX8P9ZlFwKE7qIUSayop6E1itilW2TBgEyXPCDpzpDZdsAo4Pa3fMlMdo+EoXsf0/0oxKUW30ll1xzD5IEYGo+ta/4V/F/c3WwNORXTMqZ4SwxSA8G+G2sc1GWcJdvwQW4kLd+kYPAIQ10LdiVCNuxjeJAVr2wCQRcyv0LK8C9tOdF8xzm7wqhj4OWreErKsgY8+3caf/+07uNVJMbNxBsfOn5eJ89tvvYul9gxevnABlSTAzWtvo3dwF8srVXz3e1ewvNzAXLuC/sEOqhVX8+qE+ie+bmYFkPo0ASBszFOEbqVleFYbiBs4fBAIAPn0tZuohbNjALLRPIlKXh1TsPTOPZqC9WUApKBg0WGO65MAJHU58XyAW7vvo5fcQmsuxpVnjmG2RUdaSrsj2NQMETQwMyqzYZVb2OsG+OW7H+Hm3W2U3CqqjTa8KpPlY5TtCGdPrkutXrFZv/dh8fOit1SgqXufPhvSFhC6pGn8ydtuP1aEvt8bjQEINSAoM52dZ11Z96I/+Zf/bU7FfNnzxEmEf+dO6/u+LLh6tY5WvYmU4CGMkQQJgqEvYnTqRHgYEYAw9ImbczTsywvp720LFePY+jIuP/cMllZXMAxjSSt36y3sdLr48P4O7oUWQq8uVpWH/T4G9O5uNFFrtWWjG/g+InLwKh7q9ZqgMorTU/pvd7vwM8aKzEiCKUfcwcCH3+nBihPM0cLu4AGS/btoZH08e+EUvvn730aTE5BPbuBv3nofgduAa9VRDgC7u4dmdA8XNxz85//JC2g32X2soFSew/7Ixe07u/jlz19H03VgDfuwIh95FmJpqY1zF0/g7NOnjQ0vC7YyUruFzcPSEQBybjIBsR3heP4mExBNOn78n4LDOv0VE8pRQY34egXs1yl6n/Q9Rzv+j7r+h37GuEJ80k9+9L//x07B+jIAIn0p043/Oq++0Hqw+ngcAGGHkgBEuNsGgDQKADLo4WzLwwsrizjfmkWDQYMZc3kyRLSHpDUmO6+kQRmaixxOosUwlBHD/TAmXErIMOZsRVd+ogFhIWIYMSyUUnbCHaFFEQSwm0ngwYwNKX4MWBA6R6FdEMqyUrBIAyOFSvUoym0uusFSvrEwYXPG0HfE7YpUE04kpEvKIoRTlhyRS56uUkU63R62t3ex3TnEABlGpMxEiRRzojUolxFXyoi9MtJaHSGtaEvsoFPQyxA5ArMSSpwsUyQrHceiW8Z6myNvPQ4Km6uJDa+hFMq64H03BfTUJiEAz/w85JrZVAjSC/DBiYKCMk55WPxrgj0/lEaUw6E7TBLCZbeMGQy2hZrjSqhbhdkYkrGiLjl8D0kp8aMQQcQkXRa7wOCgh0bZA4IRZr0yrpx/ChfWVlHLE3hJBC9NUKVBgMXcDwWOAlxpccm/TgveTQkloIMW71xHBASGdld01bXzzmKJdCnjSMX1wp9r1g3XvITyCQlbO6PcaVloySSj6Jy7DoKEnUe+VqXaycSHhiWGFqbsckOlKRLUOVgkAEnVla1oZGutV8CRYmJUglXWPAA6dQ2DAEEcif10kVdiU89gimOelyEzZ8z0o3CR4oRNJpolgkLSj3Kkbi4uS3zxxdRIpiBmIkSQwGkG1yUDP9kPpZMdPz/MUgydEnpRhJ4/Qo/XRgpkmos4mxMTkArCUZeIYqmLMvfZpLpHZhalE4oiw0ifXRHhi7CV1ElOQGLJhCEI8fIMdU7Ztnbw7OoKXjh9HOfmGlgB0M5i1ONQLG+j0Ujo4pAQT2oYaKnsIpHsHTqnFfanuoNOawzHgvwpACI7BLUhkvxMfY+GModcD6Kn4V7J85+1A7VbNgYJ70uAu3du4J1X/wbOoI/vP/csnlo/hkE/wL/78d/ixt0ttBbWUKq0kVhluW9iaiHrxdizqjDGTHH5fmfIHXrqTZRK+lwX+wUndNwr1AZcrMDZ1DUNZ/25qv9Vn4yJnbd25ot9Qn8OwYc4wJXL8r9sLiQRG8/M7zHlqQGb1BYJVT5LsOuHeBArACkvrqLkltBwEzTSAUY3rqHR38IPzq/jyvlFzAoFqwuH5jwU2MesSV1xweoPU3jOPLK8ic9u7OEvXr2Ka5sDLJ6+iJMXL8iz++7b72JlZhaXNtYx2rmPj95+FYtzZfzhD38Ply4dh+1GSOI+SmmIaqWs+hLZ67StJFlUUlDzfVR2AO+bNFIyFxV7Dojr6GwGePXP38Gnr936DQEI159pJk1NQIpwaqvkynPPJz11fPQ4Adl/H934JtpzCV549hjmWmzysayPBYAwY0jok6kF22vjoBvgrfc+xo3bm2I64VXrqNbpDpljvl3GxbMnsbo4L05Y/uAQjUoZVe43nA4Z4CnPhWSK6X4o1D3ZQ8kMUH1koQGJYk6kLRGhH/R9ASAf3bg/noAEBNCFCP17/8U/yNc3NtCaaSOKZaAvacISRJQkaDfbmkfBbmjAqUcg7ljcaPudHnoHHTSqNdQ9Tyga7Cg2yi6yYIDO7iaqbgnHN1bxyivfQq3ZFAGb12iKz/rNvS4+7YTYCzOU3DIOOdbtDSTJsrmwKC4eBCV7B/sCPvhBdyyOmAhEDro9DOIcM3NzaHgVGdGS4pCMAuQjH9U4QLp3H1ZvG7W0ixcvX8CVb7yM5vIKXv/wM/zy41vYSxxkGd1VGqiFQ+R7H2Olcog/+tYxfP/bzyGMUlheG5udFN1+hI8/+BC3Pv4YC2WG0lA8P8TsXF0oWOefPSMaEIrQS04NmdPG3d0Ur32+h59uKwVreOws/NkVdCNbXbC4+VMAPNVpGTtPUMT0xMryyV/xZT/iqO/30a99nP1t8XVPogg96d+f+PKe8AW/DQrWo8DZV72u4r2SuuHvWEtSkJd+ownIEyhYwtEWL/5UHFeqWYoqBZzDAF6/g4szVbx8bB3nmzOoRRG8ErsvFIHHMobXAtBsUqZ7yhUrmj8Rips62jSyp1ezHKXCDTHdF9kETZFSCOWNWF46xZzA8kuouzAdau1EK1KbtoMtXKzoty/CU3aoWUyYgCjpcgv7zCRDSyaB2o2y2GA3mqCKmbfUdMTkojNTRKKRQoyGAXzSRKn1yChQz+CnGQZhJNz5Q8QYWDb8kidZSXT6IU2GwEl+tplE6KBo0uXX4lR78GohYHjrR6gXYz57kZJuNAYGtqjwlJQasUzUtj6D8Zg7QOtM8oiTMESrVoVLsEEueUitRgSH1KYcqOYpZqwUC7UKZhtNtGs1NMplASBV5q8QHNAZiuJ85mSolw/CJJJJd+DHGHYYfsuQwQTL7QZOry7h2PwsmiWmWYeS1aDJ4Ur3ohMhaU98uZw8sKgVZys5FPVeCEHNsBl4TomBAF8r3a04EZBEONVsJFlkgiZ1SiWp5NyXRezNn1mI8I39JKl6hb6GDTdS+KRAltGK2sSy4DZidhEzsuMuwZpKCePBzsKNoK1eof8Xga5awYrQmp1B6dgXdDiddAnAlnRynbrwQzRUfC5IPWMxzTWaZwJA1NErFx0UTQ4kT4NXzwkIy5VSjkBSjXVSZBrdxj9AJymSllwuC32rmDIWU0A6Pg1tdX4iLYwTkF4YYUCKGH83pybywWfSFjtjFpNCdTMAZBTzu3W6pq5yBggIjccRpzehZPNagpGsk5mKBydNkOzuSv7Q82treO74Oo57wDz1QgQgrBEYZMn3WdsKxvxUwU3RjxAN0Nf8I6CIGpAokDXF18clqc0WloM5Uuq3SM/MA7zx+k/w/i9exbnVJbzy9DNYbM1ha6ePv/ib13B3pwOvvYDUqSN1KuJexp+nQaIFdY/UR6WzUYhOD2zb5qQ5Gp89GtxrclQ4oSQtjBOxNBmDkAKM8LkkqCjOroe3EN2YGTwt+ikJoc1kj6C7KZky4tJFkFAAc3FpE4gu4MNybXmGdkahitA5AVlalc9ThF6Le8gf3IC9c0MmIN98dgONmRhuJUQaDwXgiZibWjexYq4ATEN353Hrbg//54/fwBufbuH401dw8uJ5uV9vvfFLLDUbeObYOm5efQdxb1uSzr/3By9hfrGKOOnBsiKksS9aZzVj5N5CkKX6H06qmejOJoLWF/wcXdNqcNBCNnQw6lj4yZ++JQCkGsygmsxgwVsTG95aqS5mE0L3M1ovmaiM6b9qw6s6Cn5+AkBkmjU2Y+BLp3cez7UUmRvKBOT27nvoRAQgMZ67uIr5WVccvRjcCDpXUQNCGiSjIOwatnZ7ePeDT3H3wQ4sWvPSkKFSwfGNFayvzGCuXZNcJQrP85jG3KqJFPhVPI+6SDTHyKjH5LoIO4wRiWKSiQ0vReikYG0fDnH101s4GCWwGb9hczrKe2uj9J3/9If5/MI8WrMzKFc8lHhg8yAXYV+Oer0hoTjs9LG4j4YByraLslNG5AfY39mXIoMbKw8dOsjQoz3zhxh194VP1m5WRQty/MRxseEk/4yb40GU49ODEW7vk0qV4nAUoONHqM7OozozK4IuptMedDqyOMplBhQ21aM/S7F7cAA/tzE7t4CaV5ZuZcYuYxBKKBSdMXCwCXuwg2rcwZVnL+D533sJ1YVFASCvf3QD+1kFJbeNpt1CLfaB/c/QCO/iyikXLz9zHKdPnERzdgEHI3afYty6fgMfvvMrOOTA53zAM8zM1gSAnL10GsN8NAYgnIA8OFAKlgKQSxgee0pE6L9dAPL1QciXTU++yr78uwYYT7qG3yYA+TqvZXqC8lVB2ZNe01f99wKAPAlEPu7nKRB4sghdEpDZSeckMktFhO75IbxBFycrFr554hguzcyjkTD7g3k5VIBQiM7xvHbsxPGG265IKUg/0Y1dNCEaBD+VcDxFhTAUo2kKlnytUHyI39WOUnnSBX2ITWQt3njAyvtqbCjHXv+mfNdAL/0+SXo3fS+Ns7BkeiOpuLwHdLsi3YKCU9ERsFh0RRTMzi8PaJep18xH4DbODqhrizsLqSksykZZhsMkxH2/j20/wGY3FFpqwc8fZz2MO/tqHEuBpJ4Bxs7YcEcmFqcPv8tSPpgByUPreuK5KccI9QWSXCy3gUVwIiJDcQTjPhvHEjzpkQ4RhmJh2nBczDNboeZhreJgxrXRqFRQsR0J/hMXMTXohSf/v0gJ0eBQghACVEZEpWlZpuqlJJJ8j/l6BbNMOhfhcAw70xBL0ZJINgL1gUrj0SGQEXGarq/mi+SaT2KC0jS5W3ucYovMKRM7m8zPSCOh9pIzzSl8Qa9j8U2jE+n8yodOcwTKsGgVoTIpa7mAVE4/uFak2MtYuBPs0OYzlXOLIIgTnKplwyYoZ2FNsbqjlqWy4tlwKkwSDGVIChgznis0UQWFTShenEZQA2O0LfxaSU4mUMmZZZVpunvEYDsCAU7aKHCm5XCCkFpGQ4czj6IRYisJRJY/qW6WLZarfF6nAYjPLje1maQ+ZrmAbLpjEYTQupf5IZwA8ntl+ifCWtXPiHGArQUNIV8BQiQfqBCh8xqEBkc3vQyVUo6aa8OKI+T7hzhll3F5ZQXPHFvBugPMAWiCexSnsdQhqWmEPFdG+yJTLtlvcmmYjgW1X3HjLYCaFmiskxhUPGETWFZZOsAE2V6ris7gAB9/+h7efes1+Afb+P0rz+OFp87CSm1s7w3x7//6ddzdJQBZROzUEEuGWFmClwkSpAdjTCM0/6NwDyMVhlo7ghClAcojIQBLAe9Ew6QAl4ChmILwvwksTG05DpZTzRZtgPnBvYFAQyc9XKtczwpMeHtVTSSwQ6i6qi8SqpZLi/QYu6PIAJANeEtrsISCFQsFK9+8AXv7Jv7g/Bq++cw6GrMxXI+mSAaAmElcKJMlD6WsibK7gBt3u/i/fvwG3r/bx+KpC/h/2HuzJkmu80rw+O4eHnvuWfu+YSkABHdRarVospYexnpmTCaZ1LKel3nr/zVmMzY2M6KoaYqECJAgQAIkiB2F2quyKvfYI3yN8Lbz3euZWYVaQACi9MCkJatQGREZ4cu93/m+sxw9dxpe4OHjD95HYBTiiJZ2NnDqUAsXzx3B+YtH4Xg50ukQlk2gz8wP0sgc+VyS7CpUIyXuF0jMa0YH7pFxQwDiGHUUEwdR3xIA8snPbsKPGqhMW18QgBAglgCE01gFQEqVmiGuYpzoKwAiE5Cd99FPb6AsYVzPAAAgAElEQVTeyvHcxRXMNx1Ypva7m3LCkwgAYVPL9RvY7ozwm3c/xpXrtwTwMBtrcWkRZ04fR6vmwbMLWesZlIpZilnGtoFKNtceleq6kn1IOWKJdkhPKL8UAPmjv/yPBelX9XYDjXYLXsVXnRZ2bDj69n0V9sebIZ8hHk6kyxMGFQEl3Z2ufNNtpEHqlOvCnGaYxZGo6eN+B9N0jIsXzuCFF55HvVlXyY5TWvh56BYePr67gc1OH1uDMYa5Ab89D7feghFUxGGCYvMonsjmuLTQRo1TkCzB5vYuEjhoLSwKAMk5weHizpuFNsLjIbB7H/ZwWwDI1y5f1ABkEa9/+Cne+OQWNhILdriAit1AQDvI8RrMzqc46nVxYbWGl565iFNnziCzHERphq2NTXzw63cwur8j41fXLdBsBWLDSwrWcDrWNrwV0YAIBesaNSCxSkKXCYgCIOTJFrR5+NITkD8AkM+5d/zOD/sioOR3/iVf8AlfBQA5KEIvE7EP2vBK0SAibwqLaeo3Q1hAbHi98RALFKGfOIbnFyhCZ+ZBImNguhtR5OiI3kJ17UWErh1WSgBCupQs/FIQlKFs6npWT9M8eOm+kM6jMx30Gm1My9cv+dwlkhECly6sDxypfd6aWlyFKqPsQTnlUdVXAUdE6Jbw8/ne2RSjXW7EDj655bQmpl15PsMoTdAdjxCPJwhNB/PVBpphDbbnYGcSYea5yFioCYWL6dvAnXiCm52eNF8yy9MAhKnUykFIMlnEInRfLqwuEy2W1hMQOVePmJOWVAxVJO23GYTSqKd1ir2nunSSecLCmkXGLIdvAhV2R6MI7iwXC9ym62I+rGKxVsdcrYa2baKNmVgvE3CwgCy/2bdTTi77Ilc59Jpao7pnQhqQop+fg3a1pNYQfLC5Q7cjmpxw+qGcWPR0QWsdRHdOyods4ApwlnklQtFiocuDyHNMJxlb5VTQdXEQp5hEExGy0/nRcRmMBQm1jJl1MYkk7JYXECknAc1QAh8+wwg54ND0FCUVUVQp6nuEYsZpACc81GhMM3kOqWktL8BypYYGry1O/YsctIEmCGGAohTCMhBXLlolBUbOkxQDBQpx2lJgWypruT947SoXMEVJU1a4LKlIgxrGGYZRioTNBu7jho04myLKMhieLcdfXeU6o0fTOksAIpawBKsCMggklJg/NhmaORWQIcVI6TzHgEe5V2ZynwziCMMokqmMhHFq8wil5+RnVVMuggHJ99DUUoIE6kEnUSQNUdK8PdLI+TmzBGZ/gNNugOeWl3Hx8ApWbIIPoDrNUCH9U2talP23+gzisyVASP0S7uFibKFurSfSmfVD9h8kTqvK/EB8JgQkm/DcQKYgdOm0AxvdwSZe+9kPce3Ku2j6Fr7/3W/j1PIhzJICG5tD/PNP38DdnQHs2hwyK0Qu6wFBsS0AhNcFOfflOsoCWfQ8exoOpeE9+KUCJfX6VwrQdROjnGbwOdRk7T9XazssG7btKNH9AUcwRQfWgFvnOam1m/MetT4zCo/njcCYWt2DAMRZ0ADEVRoQP+sj37gJc+vm3gQkbKWw3Riz6QQ285lkmgQkYiLhwyzq8LwF3Lzbx//z39/E9Z0pwsUjWD15DNVGiFs3PsVs3EeydQ+nV+fw7RfO49yZQ8zCxjjqYgo6RBlwGTAr4JTrB/8kiMvl/JlS9JOexVVlKqCLWjDX9OESgEQO4oGDV3/wFj5+TQEQTkAW/EMyAQnNqsRClBMQCY8k1fWRE5CnA5CDE5DRbB23t99DL7mhJiCXVhUAIfOAWSYzgjceQwVACsPDYJTg3Q+u4MOPrsixXFxaxokTx3Hm9AlUAxtZPBInQoIQHnMCGNK4hIaqbcrVtaWaBaUtL/9FKKCfYwLywdXb2B1nsCtNZKYjVDCx4f3z/+kvC+nSVHw02k2EzRosn6FHhox6uTCTguUTkecFBt0+ijRHrVqFb/sSiLW5voXJOEItDOHbBCC5dK7sWSZi9EFnCytLbbz4wnM4fHQVru8KABlmM3hzq/h0bQu3N7Zwc2MHPQanzy3Bby3ADKsisuOC3u3tIpqMsDDXwny7Ianr27tdRDMbrYUlBIGHjIIwLirc3OjiNehitnlXAEiYD/DScxcEgFQWlvD6h1fxxpWbuBdbcOrLMIwAdCZuFH2YO1fRHN/BibqBS8cO4zvffBnhXAOTJEKv38Gn73+MrRv3gZTcwEwAiGhALp7SAEQFEQoA6Zn4+dWdPQBCG95JmYRO6oWpcgi+HAXrDwDkC9bwT31aqcF46gP1A55GWfu8r/N5HvdVABDlXfr4JHSVj8Dh7lSoI7xHquT7Zzn8aIJg0sO3T57AyytL0n204kSsABmwx0XM44KuOe1cvlgASj0lgw/ypg/8twYh+4W2auOX01gJvBLXFXabWSyzWSSklz3aAbtH0hsv01v30qfLMDRd3ZQcZ9KeZCFVolQp/Ol+ZWoAInQHroXs7k4xEQBiYEr9huOiEyfY7PVwe/0ehv0e5oIaTh86ikMLS/B9Q4pditD5J79JOOlOgVuDHm53e9iOcuT0RCdXW1OwFP+dDbjSIrO0Zdxjg2v7Q5UrourQA1OjPSogO837AtVHXlNCOcikyOcGxAKPPHskEVxy7qMIDdvCchjiyNwcDrfbWAjDvVC3OtRUTDq0WpDKTj81IpxIi0vWgS/iOXU5kNJmg+0sUkq0FF4sdglEOElhoUn9iYRW0nBACinVkRUBsRTrKn23BB8lYGXxUDot0R5WqHMmMC4K9OMI28M++sMR2vU6KkEFfqUK01FTktEkx9YubVO7Yo7CJhxNULi/EYQwP0ISk3mlsUCUQrRAwgwaGqGQYpYRiCRS1FKsz5yTpSDE6fYiljwf9iTDNI1AVontWnBIuWGhwpwLyYvR2oRSD6VBhzIK0NMwmVAQEKjjSQqWfH6hhtHsgIjQQ5+C8YiJ6cCM9AeTUzsVuEgRfbmOqOJLabRUTorKHOH1eBCAiN6KuTsMyKT9PUEItQUsVgmgCVg4/TNYOM4wYmZXFCk6kYAraqd4H5OmwqDSDEWSSKaYZKbIxEkHXIoQntRwdY3zOqFDHRkQ9niEo5aHZ1dWcPHoYSx7FqqzGYJpJtohKQJJQdJuWgrYK7AkX2KLrDRgZfn+tIl6aejAV5CgRtIDaUPLOlbrmjyX6SM2kjQRl8u1+1fxox/9nxj17uPE6gJefu5ZzId1WIWH9Y0hfvLqr/YASGqxccmJqKuohtSp6KmbCu/U02T9OURfdeB+V7hKoL4C5fx8eorBQrrUh0i9Id8PgpcS5ItOzrSkqVseHKXHVAnnvAf1laKtyrlGaRG6FKUGLFKwqAEZqwmIu3gE/t4EJIGXD5Bs3gI0APnGM6sgAHlgAiKO36T5EYh4sNEUAHJrbSATkKv3Y1SXjuDw6WOYX2rjw/d/jcH2GvxsjD/9xmV88/I5zK22kI13MJx0YFFdbUzhsimRcapjwHM40eGkLdNTTCUaF7hlcIpkYkodiOnBM6ooYh/J0MGr//g2PvrpdfjRPgWLLlglBYvXuDrOjwMgZQPowQmImEJwEiIXpaJzcgJSuCmG0/u4vXUQgKxgvuVK0w+zGMWU4I1TJJoYWLCdCkaTDO9/eAUffPixgNrjx4/j7LnTOHb0MOLxADnXoTyBzTwsWdfUtKxsUB2keOt3qu2y1YT0SQCEIvSNzgiPBSD/y1/9VRHFkVAjvKovAKS50IYTeIgYaOJQ5JnDtzn+KtDb6SCdJKh4vmhBfDdEt9NHNImVQGpKK0tTskFoBFbEIww7m3CsGU4cP4zTZ05geXVJQEhvHMOpz2FrEGFtp4sPb61hfRjDaS3CbS/KFISTB24Kne6ubPC10MNiu4kZQ7oGIwxTUyYgfsVDwtGR+PMbKKIYJjNJtu7A7m8hSHt44dJ5XH75JQTzBCCf4hef3MQ2t9LqPLLCEzvIph3D7txGdecGVhDhRDPEX3z/ezh6+hDifIzhuI+7N+5g7coahrsdmIjQbu9PQEZTakBor0sNSFOS0BUASWQCQhveMgdETUD+AEA+T7H9uMc8bcP4Mq+t9qgnc4TVovxgkfX7AiFfFoDsF/plBoiaRJA/b+tKUVKi6WbCAp05IMUUIe9vWnDHEaxhFy8dPoxvHlrFEouJiEVECsMib38Kn4WGFkwLhUS6pUrELNxa+a99XUcZWKbgidJCyFaqXWoEbvD+pqBUOPfMgVDdGfmW8bXegHUHsLwGNEFB9XJUO14lk2s3HhZ3bLyI2wtpCOzNcjpP6hgbIQQRzPwwDMnnSGwb20mG21ub+PTWdQz6PSw32jh//KQAEFqzxjo/gYJhugiREtNJYqzHI+zSRpUidsuRjIayg1yKH6XckInFgwBEARRdSOmJRqkFKQuQsggpq4fyCj14bUpnlcVXRqrTDBXbhCtajwhOGiPIM9RR4FC9jlMLC1ht1NGwaKFJKpGBimkg4LRIbHdpe6uKJa6/UtSx8KaA9IAFaAkmy2lYLm4/Oq2cfxMbXxXYR/oeNSSKja5cig6+Fs8h81BkAqKLcKHh6fA+5bqmwvdG0wy9NBH9De1ju9FYimJqHB3HE31ivdWSYLtxAWwwLJcUX+bduA4CzxcgQvGtAlXqDBTCgVeieOpchB4lJggE9Sz+VIFtRQmahoUT9RZWvBBBomhnXs1+AIDwYpQifaYKvIPF3x6VTZyjlOZJFdWqey8da07mSHGjtTOvHNOTPJl+nGGQ5ogKaoxs/Q1EmZKBK2MGbZesKUrivsN7g9MUdssZXEar6yyVwjvGDJFlYJJlSJMEWUbuhLIAJk2Lhg3xNFWaFZ2YzYmomBroiZcAXWpjCFYJ9gyIgUHpcCaaHYJz2mzHCfIshWdTAG3CmkRYtV1cPLSKCwQgFR81FAI+RLPE36n1P6Wo/YFiSpy1yuA3vWroG0UPgdTSUepjtI6qvJf4WXlPk7rp2oVQ6ljUkiZlO3TeooNnjjfe+Ge88uP/C+2GhZefP48Th1ZRJGSV1LCzk+Enr72Ntd0hzJD1DuuGADBddU54rEr3IT09lDWZlCTdqCjXtwcE6KVbwx4VU12z/C4thmW6qidpal1Q15tAa30ApqLS1hMyATL7QYQlNUylf6gJpSJjcf3cByC7kxQbDPFbOCw2vIqClcLNB5hs3ga2b0kOCAFIpZkIAOEExDELuPysBPeyAgSwDAVA7twf4R/++5t4/2oH7UPHcfzCCcwtNfGLX7yC3tYdnD+8gO9/5yVcOrUKv2pj0F0Xa3i/6osWRoF9Hg5b9Cyuw888FbYPt/wpw16FBkiavYVpRs2WC5ez4CRAOioByA14kwb8rCETkIMAREJntQbkkRMQrVhjg0sZnfBa1xGotAU+AEBoFCEakOl93BEAchO1ZopnLy5hcd5X4vNpJBOQ2ZQgzhPg4wV1DIYRPvrkGq5dvyFr2KlTJ3H82BG02030ursCPJjxxc2OZgK21gVJ8Le+f4SmK9f/vgZE3Roq/VzkLI/QgDwVgPzt3/xdweyNjHaCPOFVD0tHVlCfa6oODgWd+VQmINwYBrtdEVl6tiOLv+eGyBIKsaaIxrH6mUlOsAcXOewiRTLqYtTbQaVi4+iRVZw6cwKHjhwSzujUdBHPLOxGCT66dR83dwdIvRqMWhv+3KK4ZnEBZEr6hJSqaYJ2oyo0gUmSYZAYMgFxA1fG3SwgpCuYJHCiEZJ7N2D1NhDEPbzwzDlc/trXEC4u482Pr+ONT29jc+oiC9uST0JtScNOURluob59G3NRD9W4j+9/9yVc/vo5BDUL2SxGd7uLWx+u4e71G8iSjgCQ8xcpQj+jk9AJQEJMzYYAkNevdZQG5OgljI8wiHBVaUA4DjeVD/UfJiBfDCr8awCQhykrv8s7+32Bj7Lk1szM3+Ut7j9W+72rYkaPV6UwUACEhZAUxQQg5gw5OyuYIrQIQGZwkxjmuI8ztD1cWsXxio+ArihFCsfm5p6TtSsARLY/CSxTlBUWvsItVn0mWbxEVr2382tai/YbL8HSHlWrXPBoWaleXWVB7HnU71MS9jUy+xtrWYhIp1m0AVyLlN2pogkpkMJUYtIdSB2LDGDACUaWoZenGBQzbI4jbA4GWO9uS5jqXLWGhVoDvmmLhkBCBsl/Z1HpqLE4aVwjE8hcWyimdM8h9UrRRJSdKr8km0SDkPJf1aao8hPKz1WycfaR1X4XVI6tFmfvATENmHkOzJwCcEV1Iv3JIOUqTTDvOlip+DiztIgFx8Gi76FFlytJI8/hkBKjc1AETGoXJQE1EsSn8jmE2qM7sALo9xx3ILbPU4fFFD+JotYpPpyabvC57GBrwxVV9O/ZgmrYqh1YyiwHMR9g0UzbY7Ex1bkVWYrdaIJummA8y6V45mRqNIlluuUEFcwvLqPWCBHlwFanh+5gIJMCisxZECt3K15DHCUosESqGfdFCa/TPHzSH0yX1rg8DxSvGvDyHJVsihXXx4pfQdt0xH54ZuewbRZsluhWFKjW4Z0HEsT3isc9i2S6VxHQ05FKaRHkipf8j5KCZSI2TIzyAt2Ynz9BL5lK2CVjy0SjpIGMmiyprreilKlpECcdkpxOUCNW13R0SyTfgc8lzYo/JwBVTmEqKluVUXy8Sv5hR9yR4M6pBP8iy+HwmMwKND0Xdc9B1bFRd2ypHRwmq4v4VlHomEey0+lgZ3tH6DByh0YRTrXbOL20hNOHVrBQCRBSJ8IymLoRrSVRvQb1mVQRpVdN+YGmfJXleQlAHiIV7E0+SscyndaQcUrAiYtFgwE2kmmDSo8DH5ZlYHP7Dl796T9ga/MjnD25iJeeO4fAtjDsDOG7LXT6Jl752Tu43xnBqLSQGj4Km65dVMWweaMpTiV9qqSTCSWJX7qtIsJ+tZZKU0zbCe7vR/oaIUDWCe96RqgdAPV0UbRlvJbV+ifTxT36K8/tAYctuRdVg4QARGiDGoCwiGXhnk9TbI9jbMoE5DD8hVVYroUqAch0iMnWXcy2buM/nFnG1y+t7E1ASgDCo8CripbGs4KGDQ34/iLW1sf44Y9+hfevbKG1fASHzhzGzErxzm/fQMXJ8P1vvYBvXj6LmsP3Ree4AWzfghv4SOMURc51yhOgOB5PkCYjmXRUSMfkRLrge5/JPey4FvKUk31bJiBIfOSRJxqQD//lBtxx/TMAhNM3Zf+t3j9F6GKzIDRjancUsCsNBRQAoeyBi4AGIfJkmkZwvZ8BnIDkegISUwOS4tL5RSwt+LBMNoA4BIhRUDtHp1gZG3oScru51UGn20OlEmBxYU7MnETDw2vXZS0/kygNXrzlvcemAYXiexlaB8JYFTFOXX9PAyAPi9BLCpaI0P/+b/6+SNgFMQpM8hgJcsyvLmLp8LJ2CVG2bYHrSkdqwnRwuuDICItvmh1JugkYGI8ijAcjGa/SDcUucoSco2cT7G7fQ5aMUKm4OHL0EJ6//CzmFhbFmjIzHESGjTu7Q1zfGWBjnGFs+QgXV2BVqpJsPJmMhZs27G2LYp9cNdp9RTMXtbl5ASDkcIurDjcHBhBlMUY3r8DsrsOfdPAiAcjXX0Zj5RB+9ekt/OrqXfGnjvwGEq8iF1vVzNBMBljobqI52AHWb+PC8Tl887uXcOLsMpzAQBbnuPXROj5+933xmJ6bC3Dx2TM4vwdAHJmATE1OQMw/AJAvVh5/rmd9WQBSLtD7Y2xNb9Bj7acBikdNQD7XG/8KHvSlJyA6E6G0YOWKSPBBwOAcACBMN06NGbIZw46mqvNNAJKlMKIRFg0DzzXmcLHdxpxtSEgnAQg7vA4NKsT6VrlZUcgtcQDavKcEIApYKBCiOtpq8SbHmpaOKomaXStSclQ3XGgauaZW6UmJmpcc5HMrxxuh+WpevQiXRUBuwMgVd14yPFgM63AyFl7s/jquL1SWMae/eY7daYatJMJOEqFPamiUCd89ZpvEhNjFmvkUWRQjimNUmk3l9iHVKAs86jxsRBaQmXQoUk0TitBFJMvOpj4WYnVbApBSu/EwANEaGYFg6kMeUIQoykSp+zh4yQlVlcc2igRQeAD8ooCXJajDwIlWA6fm5nBpri50KxbP1WKGGpPiWZ2kiYS5mZoqsqeJEI449wSF4LSqR3OJVUEjp5jCYDGXpAtV6QajJgmS9qwzI3QlpT6HFGHaNlcALSdzaisUYbPWZQgeEpGzymWhGJu2sIM8Ewodk+UZ8pgYBm6sr6MzHAugay8uImw0JVSvMxwJ9VdKXSnMFfjYO54Ep9OpFNDMnGJeAXd8Ftl0XiL9RIwDjCkCxxIdTWU2w4rvYzkIMed4CBwT6SxS6e1SbWtrXmqPWKiIhEbLQMvrW1XPKreFRQuLPO2gqDJR1LyMzT0CrAk1IHmB3TjD9jjC1jhCL84kGJgTvYQgUN9rCnwoQUMJdNn8E7E6Q/GofSJY50RD/zf/jb+TxRanG8oSQt2FvK8kSE+E3qQ7FWJiQBc13idVmDg5N4+FIEA7DFB3bdQcE1Va+suZVlJc/s4JgJ3+EPfvr2M0GmGaUzeS4fj8HA63mlhpNVFlY0SmrqrBIVoTOX/ldacmc2UYJP8UT4YDU4/S8vvhfUUf9gNGGSpPhtkfMhmmCxH1MSmBmKLwZHmCt3/9M3zw/us4e7qFMycWcGipgWg4QDRMUKksYXPXxCuvv4f7uyMgaCCmAsoKUBiE98yJKW3C9cRYqIvquud7FEvsvQmjogTK8iefWYMSWQMUHUt9l3ucmAUrZyPN9Vetg30tnrg8ljbE2tFNARhuFGwoSRqJorIJyNOWrKSliUFCCk5ANlMLHilYC6sy8QvtBG4+Qrx9XwDIn5xekglI2Exg6wmIS/dm7RRFoDedeTCKugCQexsT/Ognb+PDTzZRm1vC4vEl3Nm4gXG0g8vPnMD3XrqAM4fnkY93kadDGI7Kk5PJK+vWtIDvVWHaAa5c+RR37lxHGAY4ffIUlpZWxAUrJlBmU546KbJrZqYAECOrYBr5AkA+eOW6ABAvrT8wATFyKtzUxPZzAxDOLkm14vRD21ML6VADEEMAyDpubb6HbnxNAMjFcwtYXqxoAMIJyD4AyXLunQRTypmK59V1OF00RSeSpok0eFTDiPeook3Lul2uAWVIoix8yhmynMir+1y59j1pAvJEAPJf/va/FikLCdtElEXojfsy/Th87LAI0tM8lRGj79qwOVqlEwq7GZaFNM4xHCSwrUA2omicYNQbSxeLjlhExTWfi0mGfmcDyaSHPJ2g3aqLLe/58+cwHI8ZII+pF2A3meL27gDXNjrYjWaoLh2G25hHP04kTZ3cuJ2t+wg9W0SSPMCpGSBszcl7LbMAyNej00ityBUA6dyHN97G5YtnZAJSXzmEtwSA3MHIq2Ng+xh7FVno7DzB3CzF4mSAen8b9s4aWlaEb37jNF762jnUWoFoYdY+Wcdvf/kWBr37AkAuPHsaF54/i4g9IQYWWRXkZhPrfRs/u7qLn23GiDkBOcwJyAq6GUWRDkDu3mMmIMoN5GlfenT6tIc95uf7feJHP+BpIuyn/fxpBfwXfNt7T/uqAIgqilR35+Bn+td+/1/m839eAPJQM2//2O11BrX2QYvB6Yylphaa8WmzA0VjCjptTJXTHYuJNIGdRAgmE5ytNoSLfahaQcNmbkMBM4thRLHYuKrFWE1BxDVUmU+J2cVeV/JA8VwWDkLdYBdc5wdI6rVYsuogLC1cVxoITcMqd2Bd6Kr0cgIRtRlwrKw+nSH0I9G7cVEmZ9m2xeWKtrkqeM3CKM3QiWJ0KDbPc5l+9NIYw+kUGScdUghKcpPoFdgNlumFZUuukeuTOkBfdVmuZRLCDvwkjcWymAWoygEhrUKJjwWM8RiXIWx6SqQKJH1edIGhpjX6un0AOBfSzZINRU8ptOG/HHMWNwz5M+NYaFTUerQsC4u+i1PtFk7NtdAygHoBVEFuPYW9Jb2F1CPqDjwRbYouQ/IFdCjfXvK6mkiUIEgsajVlTjqwRibdcaHZ0DWJTlTSMmfnT9E5NJpRVsnKdFcV4KT4aCGkiIFLgTvpS4JV1KZJAMgJFgEHE+YTy0RUzDAqCkmovt/pIsmnqLfbCOo1DONEsjZIZ6JwWiZ27N5zo95zJKLhwgyVlNbUDGhU1r+eYWmhuu50soNKq/U0RmgChxtNLFdrCASb5LB8FkUzxT0X/YfSHtksYrX9/UEZTRloKOGhkuPhCDCQu0lTpzi1IeWPmiXal47yGXbjFFujMTZHY+yMJhjEidDSpr6nnOn2JiD8D74nNYyiBW88zWT6UfBa4tRGktYNccwU4wY9BRJnOhY62rVKZPOSSK/oZpy0cYLW9HwJi1usVHGiNYe5wEONuZsSdKm0PzzzIuo2Ga+mgEhUFNjpdkXczXPN3Jm272M+DNEQa15F41LPV/TZsrBW5Zcur6XRocD6gRVD1kXR0+iV5AFvh3LycWCNKhPnZT0rMilSZ/lMDAWybIrhsIc333wFN2/8Fn/6x89hZSFAzTcxGfSkAx+GK7h9f4qfvP4+7u1GKPwmJvAxJQARYW8hbBIJ+dSrtlDbeDx4z9CwwbRVIKIGkXu5P1w3OHEmjUa7dak1Qs9NpKHDTry6Z/fbFsoAoaRklQJs/jed3OQYad0Ia8YUuQi12SiR0lQHw3J9JgAhrYnuptuJAX9+RTWVHQuBQ13UGMmOmoD88ekV5YLVIH0oRj4bw2XtzXuAGS6kDRY+ilkIP1jExuYEP/7xW3j3/TuotuZx+MwhfHjlHSyt1PBn/+HrOLpUQyPgPpQhiUeo1CoSXj2JmdlDWo+BSqUBmD5effVVvPObX6HVruPb3/wWzl+4yAsf0Xgse57nO1Kw0/DEM2owpiFmUYDXfvA23v3xVXgCQGoKgNSOokKQknICoo6jABBJrtcBuMrHTAP1fSS6f2YAACAASURBVBteWdvK6YcOlxRoTyt4rhGkYOUbGoBcR62Z4cK5eawsVuDYOWb5BMaM2XQZLMuR+tiyPRW2qPN0ZA+e0QyCVLMpXMfVVsoz5S7LPU+uGWrTXJkClROQPWBbRvvqTp9QP2WRV40j/l7OxLxKDTuDCFtiw3sb3UkOM6gL6ynn9c015z//zd/Jbcg3xTc+5fc0Q1DlSHoefoW+NxSj23BcE4FnC4DgWtTrjbC+2cd4TOKAC88OkScMA2RiOsdcGZo1BgQmCNwCuxt3UaQRZskEp44fxZ/88fdgEdiEAbosVsKqdGd++9F17A6nMCtzQHUOY4PBXT4YudPrbou9rztlFoiL3KsgbM2LiJ5dH9kWSXfIcoR5gvjOp7B69+GOtvH8+VN47oUXUF1YFgDy6+u30eUJnl9Cx7KRwEZguHCiCM0sRjsfY7ZxHa1iiKXqDC8+ewLf+MZlBIaFG7/+CDc+/hib67extNrCuedP4eyzJ5HQhle6vBUYwSJudYCfXdvFzzcSJEcuIj5yFuPmEnYyAzkDDVWb67F1aGlu8XCHfr8w/rcDIOVo9klF9MMThocf+zQA9GUK9Kc9V3XG9Jh0ryv04ARE+ao//utpAOxp7+HL/FyW/ANUnEe9l8eBj/L3ynOUt95e93yv2yf+72I1pDurM9GDsVIkD7vKsLloDGM4QJhPcaTZFMrOaj1E3QACCkIpFmVDYEprV4o11eRBBJtM12YmQUnhKc+BABWdacAC0LakCOJ95QW+5B+kaSrptMqOV23QYmsqrAp2crS9JOlk1Fppy1kZjHMKwc44XXlIKwEzCyDFWmRa6Gc5OnGMbpJimE0xnilrUSnoJKeD3HpD3H9oQyrhhAc2eRFoahtLdtHFTYRDbnGUUYViualMC6aKlOdgn1al7CC1uFxTfg4WD5qApDq6mpak8jB0em0ZAEitDmk6aSpUodBlXtIMaRxLF5r2uhRIs3u8XA1xtFHDobCCBddCyzDQoAsU3QG1S5Gihan7RugEhcQ5KvGyvpnFrWwvlV2L4EstlQ5GVNQXrWQRAML8CkX3kWdQaCz0Fm6iSpAs+hGaCzB0j5qAWY5cwAR1CQzfY46LAcd2ETBFnaFzuRJWcoWlCJuTp1g7kXXzGW51B7jf64mmwWIYr/gvKyv6mMDMsQVQFGkKpCl8TkKYn1AU4grWNi3USKdyPIReRcU6TWeyT2KWSdgX+dW0uKSrWM1xEFquuPsICd0RyafcZ7w+1DElgFIgikUM3zxZBQThpFvJdcsb27ORML2Y4Go2w4T28xKMaUihFTNbxHLEAnqQZRhmmWhg1nsd9CZjcWZLbEeez5cj35+GM1J8cIJDAThdkljI6owdHnuCEtGZ8NomeNagm/eigCfuwfJvmdg5F3EkmVlt35Npx2qzgUNzc+IK1rJcNX3jx1GSWynOeYy5LIkWREWsIKHmZJohKdcCy0KdvHwxQFDnRDREvHEO0v80YC9Ho5q0pJHG/t778F5UTlIPdmxKIF3ec3Kb6ryY3Z0deJ6LWq2Kfn8Xb/7ip3j/3Tdx/OgcvvP1i5iru8gnPamBeGyq1SWsbQI/eu0DXFnrY4wq3PZhjAtFjVP5J9TS8bjqwFV2tZnX45rCTCF5RiqAh3SI5V6gQJi+Xw/sdeU6IYFypdDoAOLa3zceeVTUc0SgLZBEy0fKJo+iupbHOckLjNIcraVVuPU63EogAcwuJkh3ryPbuIY/PnMU337mGFoN5r5MkBYDOhELuGJw5rQgxZ6mPVWE4QI27vfwox/9Ah9/vA6Qys5ckSrw3e+9iAsXjqFZdxBHPbHbDZlxYdpIklTyU6qNFjqb25Im3+lN8MN/+icMhztYWmzju9/5Fs6ePaN0f5ILlcGyOQEtME05kanBntaQjX388p8/wNs//AD+hBSsKua8JaxUj6Jq1GFmDOZ2tAZEHWHVaFP39V7grjRehKiqjDVYD+5RsNRkyiQAIQXaigWA3N76AN3kFmqNDJfOL2FpwYNtRcCUzf+JOBk6nHxMOSVTTRwCGHUXleezrBv325gl9C5beQdrk5Luu98M0dNt2boE1SiWAtdxDUBsr4beOMdOPxIAsjOIYQY15OKCxfvagPEXf/23ksvEG5gni9aApDrxhSrVClpzLYS1CryA9n1TBIGFxYUWKoGDSZLi1t0ddLoR0skUjlmBVbhcdxFPEkTjiSzENFsM7BnScQ9mOkE6GqAZVvDMpfNYObSM+mILY8pcHUc2+DvrHWxtTyR7I3GbyMMmikYbk2KKTm8H0aAjnVe5uaoNhLTtJbePYc2CMk2YaY5wGgsAMTv34I628MKF07j80kuozi/hjY+v4+2rN9FnUbS4jI7jITU8uIUPRAmqsxTNIkIj6cDs3IEz3MDZI3P44+99A+ePHsXOp7fw4VtvYX3jDuaXGzjz/AmcfeYEcjK8WQhRTObN4VbXxGsagKRHLiI5fAaT1hI2cyCnjkYutscBkJKzftDp4mHR878uAHmgUH1Etfy0AvdxBfZesfzQwvllCvIv9Fx9R31RCtYX+p1f0ZNU57ssRT/7ouXG9KRz9CQKmaKbPHhtqkKJgVS2FFQeubHRRHz5G44jbkkr1SpWwgrajqOmIeTYky9Pu0axlFQLsIj0chW+9oDuZi/TQ9mPcsOlax6/WfiTMkrqEoOkWFwrJyjNy5eunhJBshBmSjonEcJpZyK7ADZTNiO689zrbGMoAWoJJqTq0JnJtDEsCgypUfMDWZNYxImNp3R/tTc+/06urRauK32DTuguqVKaQiB2tzqArQSNQtGhCYVsDqUAtLzX1TFRuRal0kf7sGuwwyKPHWP57PzSdBjZs/WchN1oCjlnUkBnYpdbZLkUiDXPw0p7Dg3HRcv30PZcLLgOFi0DLUCsd+1ZApfnT1PB5Nfw87MQJ2VMKHAqAV50IOxYSjKyTpsnkCjfr2x++4J6eY98jtCpVGeXYJDHWIFevm55XSuQJ3a0JVghDci2RNPRi2L0xhNEGTnMDuqVGup+BX5hsk6XIiwpaCCgvvszoJtPcWO3iy1SejhtYmG9dwwNcVXk8WOn3UxSEUuze6+E0rZ03482G3DEEMEQnaTPIYE+FSykZ7NY+NWOZYi4WlzhOO0QB56pUIcFgGgnplIMLmGKLIJSGpuWXWmlV1LuXtw/NKAqgP5ohMEkFtogyR8SOkgBvoonw4Td32mGQZZglw5g0Rgzx0E0MwS4sbEg+Tza3assVEihYsAbiwTJB9sbLKlMF753nm8yIoSKkc2k+ZjHsVxzNc8Vbcdyo4pDrQaWwgrmAh810tKmBeqWJ9k5LDRtFmfiCJFL5gffi3Rq+XtY6HNKScDFv4sjlglHDAt0ToYWyZYwXnQi0tTYs17bd8DaK4+f3AJ7eMJerlMlAGHjlswQao4GwwH8wEPgO7h29QP89JV/wmS4hWcvHMflSycRugXyyUDybWxmJDkNrG0W+NFrH+KTtRFGRgPewjGMCtIDp8JKIUiVME3OGKaquOMEwfSUNoPXmIL7n/168L3uT0n2J/06O6TsHDxqf39g83hwXiTaDwqYRZek9FYl3VW5qSk6V5pmGE8izC8twa9X4ddCuZ4cTJDsfIp04yq+d+Y4vvPMccw12OyeIEEftqd67zNarRsVseFNZz4q4Ty620O88uM38d77txAlGeoNB5eePYHvfPcFrKw2kKQD9PrbqIYV+F6ALKXAnMzRHI1GC5NRhLtr6/jgo6u4d+8eTp8+jIX5Bs6cPing23ZU2rsCIErrQrmBPavBmjWQjT0BIL/54UfwxlV4WYB5b1kBELMBMyUDiABknzrKw6sm26rBIKu0UGjV4q0eq4CCQWaMrJUM5OS9VyC3FQC5tfUheskthHUFQFYWfDjWGJhRHjEW8wWHLqwEIJwlyvkp80XK+0Gdm31A8sgrSAPN/Z+VlNr9VVnTzEpDgz0A4mAPgPRivH+1BCBVceEjDZnXjPGf/vq/FFw8CDxAtw5jJuOmTATohUxBllYWEdYC4fMFvoX5+QaqIQ05Ddzd6GB7e4DeLtGXDdcKYZs+kihDv9sTfqFnGwgchggpV6xk0EM+GWNlaR7nL57B4ZNHMfUtWSQLx8E4LrC23seNe10M6HzQXoa1sCTj806vg8mwh2IyEn9wvzUnFCwCkIycX7HohFCwKtS03L0KbN8RCtZLl87ixZdfRqW9gJ9/8Cl+9ck1DA0b1uIyBgETSCswp44AkBA5GkWMVtYDdm5jtnMbS6GF737nJXzvxReRbfXwzi9ex/r6DbQXqzj5zFGceeYEpmYsBRN7OjO3jds96ysFII8pM79wSfu7TiAe7rJ/EQDywGv8AYA88dw9boIkm8hTAIgS7D68ZDz4654GQLhAlU5gilOs/pt/Z9I1LVg9dm7ZDU1i8d+f930catSxEPhYYDq2baJqG9LhlM44he7sbvL9MwbnAQKAen+yJ2oTIEezdsjlJ/gYjkaI6dBnWahVQuHcs2EigWUSMKUDtCSbQVoSarFnQc+fMVk3ydBPY3y0eQ878QS7ozGG7KLbDnJOWx0PMcWv7MLTCdAm0FACX83skQLInVIoqh27tFuXTCLkccrGlCQz6ffrTBVdq2NW5GzeyRopH7YMCSzHnmXquy4MhWohRZUKcmOXmExxFskiwBfBOY8eO9kqOJKAzyUIoHA3U/9NfnLguWjX6lisNUQ4PxcGCA2gMi3QMA00TAVA+E1qjGp0KpcYxfZhZ06lwKvtk9ao6rwRYPL8qmmU1oIIOONzy1DF/ZVHrimd/l7qD/bOF4tw6cyrbAHREbFG5SSAH92xMJzm2B4Msd7pCAgxmLlRb6Bdb6BBi10Veq5E5wUwnBbo5yk6aYq14RD9OJZrQ1K6NXVMJg78bGm6p49pcOIRBKjYNkKG4lYCNDgh0RMfXs88VvxkcaoE6CZTxrUlNKcBwtlXZYXuXKsiXrqf6spXblQagFBXoiyrFaQUTQy59wwZLGaILQP9JEanP8BgEinAweLGsmF5gSShc8JBChV1HHExFfAxJv2P05E4R0K2Aq2PRbtTCPCSJqR2POJxNxx2YWlHrSZUtPw1te2vyqpQkxsWxHSC4mfklLRVq6IdVjBfCwV4zPkemmxeiFEtHavogKVslklh45ROUu/5c06itMUv6dUGPXtdUhXZaFQ9WVLVSkvvvcnbHmmECeA65aS0CtPuemV//iGX6M+sxU8FINS22DZi5v3MpghDH3k2wRuv/wt+/tqPsDRXwTe+9gyOrrZg5BMgi0Hjb8+hpsHH/Y6Nf/7ZR/j0/gSxM4fq6hlMTFcACD+nAEM5NkxFn0kBzfrCCUhwn4meodRVPfzmy7VdgaUHd+oShDx68ymvxQfpyHsjTt1Fl759GcAoAETvFXy/hqVosqTORREGg77UkpV6DQEBCM2CZmMku9eQbV7Hd08fxbefPYb5xgyuHyEqurAcNpOkLIVt09+sgnFiolZbxLAb48c/+jneePNDcao7dGQO3//z7+K5y6cQ1iyMJ7vI0om4PjE0ezSKRHSeJlNUKjWMRxO89dZv8PNf/ArVaog///M/weJCE6uHltHrdmTqwP2Fkxphg/Jc7AGQukxAfvVjBUDccQ1u6mPeX8JqyAlIE2bGxrtyaFTXkKa+PRGAKGqpRNwKAFFP5v1HEfrUoQbkswBked6Da08+A0AIuDg9+vcIQGQCwlXtP/3N/1ZQBc+zzAREmzPkWY4kiYT/xunHoSMraDSrsCzyFhnKZMlomfaEUW5gtzNGd3eEyTDDjCDEDgW1joZjWcwCl+4BOZoVF9moj2w0wKTbQT30cOz4Ki48dx71pTnxThd+o+FIQigByHZsIAtbMOcXpRs5iCYYDfqIBj2Mx2N4jSZqc9SAVJBxAqK7cVbGNNQE6do1FFu34Y+28PXnLggACVoLeO3dj/HmR9cw4AI2v4RJtYGZV6UaFUWcomYbqE4nCEabCKNdeMNNVGZjnDt1BN976SW0Chs3PnofN2+8j8acj2MXD+PssyfEiUE2SvjI7RZu99QE5PXNFF/FBOTfGoDw9x8EEAfzB57UhTn4sz8AkM+PFw9uHJ+Z0jwGgJTP+SomINy31Ca+P+YvXVREo0Bet0tKSYHpZCwgpGaZmPN91G1L+NlNFh2VAFXPkgJNTT8UAOEaK/4gumBVTFk9ouZSxO6y1L65FL/01h+PGUwayXXYbrUQVCrie67fpGweQilhoS6OOTplmpMbiiO5o8wKTIoZrvd20c1SdEdjdJlXwLRyTjwEfJiIOEWhexVBCDud7ITpTAaHosR4Jo5havKhpx8ytbGFM88EaFKLZPJikdRM1yJVQAt1QzyKVYDZZ5x2uP9QxK+pZRKYJpx6Ai3lwkRfGP65R73S/FyhoBQMzzIFKLK4ZAee0xACmZDFc1jFXK2O0HFRZcAbz0mmdCF1k4JgRYvhlEUiSfKZADpJiOAUhB1aWev0OSxpBtrIRSx5dYWnyp9SQK6UHDz5Ih7Xx420NHGD0hbD4iw1LbS9qwmblDubImjawqpQR2Z79NMZtodDrHe72B2PBPhVwyrqTPxtNhE4DFYDqA8epjEGaYJeHIuJAPU8LM7lOuR1od1rhJ5mmAgtCxXDRJ3FNAN7HUccwyqOjZpLulEhTm/8NGmqrEh5z1DL4nlKjK8IFvv2lao3rITbaqahrh31PwXaqDlR3VKCOWbRaC1NmfMhieMZRrMZekmCzmAoTlEMx6SzGhtxlke6oprYEThIijmzUNIYcc5mo4VpRH0GHZxIjSwQj4cYDbpCySZIpUMX7znRetAhjjQwfhbLhEVnMAr6U+77vN5YpfF1bFQqIaqVECuLi5hv1FD3bNgMNJ5NUXNscdIjuKVZDC2gBYDweAgLRTmpyTHge6fjFpuTYtZA8KWCFwm6mbkhx1ezSNWfOiyNtz0BswZ2mgQj//VZSsljSvGHOmwHpwpCOdE/H4+GaNZYIwGb67fws1d/hNs36Hy1gpcun0fFJYVnLOCDmg4e2yRzsNFz8eNffILrmwmmlWW0TlxC7teQijmAyujRPuGiueUkgceBjk66VFXqlsdQsA6u24+lGz/yo2sQsgeM9WItL6h+pu0RlP2zputKqvhMRTEwOJLX93jQR7ezjbm5NsJGKMwaNhzM6RhZ5xaSjev4zunD+BYBSJNTwQhx0YVh0UGOFrg8v6HY8E5SG436Eno7I/zwH1/BG2++L8nel549hT/9s2+hPe/BcUmdmsBxytaTjThmZlsghkkEITdu3MJbb/8GN2/dxclTx/Fn//GP0GyEaNRD2VtET0VgTQol9YwyjLLgFHWYQsHy8PYrH+PX//ghnHEoAGTOXRIb3prRgJGRHEd6sbbJfiwA0dBEjAvKaUkJQMTGSukfjRlmbobRdFMmIN34Fiq1BJfOL2NlwZMJiFFw+jGRCSInIL8PACINE2lMlo2pkoL12QnIdj+CGagJCANRxWzlT/7nvy+4GdFVqqCugsvULEOWxsiniThDteebaLfrmJuro9mooCgSZMlYxKFho404LTAaJtjdGaHXjYCC46sQUzpjDUeKB5pGmKsGMLJIfOZHu9soshhhaOHyi8/izLPnYXq2olkYDgajDDujDLd2JtjODERBDVazhcww0R8OMeh1MZ5MYAU+GnPz8MNQKFgpTzgXsGyKMI+R37uB2dYt+ONtfPP5i3jxa1+D35zHz967grc+uYHdpMC0MYe4VodJqtfURpFOEXJqk49RiXdRT3qojLZhDHfQqrp44cxpnGzMIxt0cO36O6jPuTh6bkUASGErC7Si8JBbLdzulxOQWABIeuTs70TBKjuBDxf++wvL74eC9ajfL+/hc9bSD09O9p72bzwBKTtc/14pWE8DICXZ5uBpOAhAnnaOnjYBeRwAKaciLBDJkSfPHjSzoE8/izImEU9z1D0XFfLkfU+c8bihqBAyFmAsUBXYYGos/52dc6FplRkVaYZkMhEf9tLBht1agiIWw14lgEPbTt8XbYBpO9IYYTHLDYR0LAabUZhqk0stYXkqX4PQhBOOiFkddD4aj7E5GAklp5vQrpUmFxSn25LTUSZAS0eJ75mOR7migqgMBqVbUYWSJd8RqWNiX0pHRVv+jX+Xvqzwx0l92Uub2xPkq2KMRQsLRQ3axDpK0af4HHbTeWwpVGUXVoo20cJANn+eEzme1B+4LiqeK0CEFpllwZYnLHCYQE1OtgGLzlYZE+9N1FyeM0+KCQnV0sJFARy2JVazcFXBLeeTxTI1GAbpFaacU9Ho6Ma9lNlaSM5zw79TR1Bmg1DzISJ1TozYSZfOOJ2s6ErqyDkuSDvKmV+RiW5nmOdynnpJim4coZ+wiVWIAJbHgN136jZ4LKazXJLKSb0bUWjOc8PT5jBXwoZrsGdJoaklWo2646LtVxBSC+M4Aqw57eO1FFj8nEosPRwP0esNcefOfQxGY5jcXPkYWl1agO+74rATBL78HplM6kC+iuuocyGaFyUAJxglSOYxF1GzFHKKZiPUK8mTyRBNKS5P0E8z9CcTyf0oXFf2QYYMiu2zOCMo7YgAZxMSrpjQLtsw4ecQTaNrmwI+dtbvYdzvoFkLsbo8L7O7nd0t9Ad9ybVxgkCuc74HWboloZt2yUyI94RjHycZcnHdAQ6trOLooUNYbtf2dR6celAfxuszSyWoka+hPqe2yi3jxTVQV+9deQNJgJ4GQSUpqNwF93MKSk+KgzN+PUX6nHuW7HlPAyAUyacJ0niC+XYT0aiL9975Jd575w2E3gyXzh/D8SMLmGVjzPIYHp2YSJHhpBUV3O9Y+PEbV3BrJ8c0XMH8qecwqzREpySTVmk4kGplYDKORYAvEl+fkyBtXrEnGt//YA8Apcd9Xp2Z89kf7x+zfQ3k/lRk//FKv0BNHSfQvKcJQEjnZ1ikx8bJNMeo18Hu9gbm55qo1SuoVAMVFJtPkHXvItm4gW+dXsU3Lh3GfHsKP0wwmXUAI0HF9VBk1BQFyHJe2x7arRXsbPTw//2//z+u31jHydOn8NLXLgkISfMeDDPBrIhlcsE1RQpxUSa5Ehtx88Zd/Pznb2Bjcwt1Wsh//UVcfv6CTCsZdi3aG5MTEBPZlGGiWkdTOHBQg5lXkU8C/PpfPsHbP3gf9qgCJ/GFgnWoehQ1PQExC5oIPwKAaJ2ywsXa0FYAyGcnINQMsqF2EIDc3v4InegmgioBCClYagJSAhBOu8lC+n0BEMWMYCCnalIqDciTAQgnIKIi+dpf/HUhCa+i1WAnJEeRp0jisVCupkUOxzHEIeDo0WWsLLVgGjnSWN0IQa2urL6mllCx7t3bRRQXcLw6LMuXBTRPmAUykJF1yHF4lmDc20V/ZwNmEeH8hVN48esvoL04JwsxCwOmN0YzB2v9BNe2+9jKAas5D6NSFZeS/mAoDlq0V27OE4BUlfVgoRZtJupWGYK0dk0oWMF4G994/iJeePElASBvfHQNv722hq1xjjioYRJW4dTbMsFhp6/iWrCSIWrZAJXxDvz+JqzhLir2FMfabRwNG/CLBKPRfdTnbBw9t4ozzx5nC3EPgGRWc4+C9fpmsjcBidrLn1sD8jgA8vsSoT+8OD0MJL7IBOQBMPMHAPLE7fBpFKyDIvSHX6jcO7+MBuRJExC14pR0J63vKJQjilCyGN5EEMAFkXoFggH5VsUVnUB8jzoopRlgF1bRVHQQndgipUIZIoBp1esIPU8416QYkYJJMS1tQun8I2JaFnSOI/QgvnefuQKeiwbTrB1F/SCXX0SuMt5mFDX58sAkB3bHCXZGI3QmEUYU7qYJmKQtSeUHUrz50fmeK4YjluTszkvjQQvSOfXgvjdMYkQsFnMxnJXCMM5zVcCx6JS2lxYh00WqpF1pFywW8CykSdmQPy3+qbqL/L0ECJ5jS5qvAiAKdBAUegQJBDfUGjAYVnckWb6xY7vb6eDKtWvIOWWBgYDBspajaEIz5eiURZH8jMe8fK8i0eCUhyeL3wY7nhZCx0M9CNGuNtDiZMUPEFBJqsWV5DErpxfd7WeHl9bp7M5TW6Ttc3Nas+tvcutBMbnrAa6rQEeaYBBHmHBaRd0OgSRzWlAgZpdfZ8FQR0C3Nn47nDJNSSHLBbjyemGoHj9DWA0Rer58/ipDCU1bdDFtP0DdMlApIPQ0l5OJPJfCmaJyNum2d7axubWFbn+ET6/dwtrGliQixAzlYwHmmPA0AKlUKooSwokhOeamqTMvTAHN5J3zOiKY9Bx2NQkMmHJsiuECr2l2/imY5xQityyMChMT6pXSVK4v6jpIw+LkjVQ0Dhf4fF5XnFLQSphFIsPY6OLVthxUWEDkGbpb69hcuy00odPHD+P82ZNIozHurt3CbmcXQVhBo92U+4tWvFIwzXKhqri2J06YWQ50u0Osb2yj0+uDn/nUiZM4ceQIltttzFcC5VAl1DY2BDJxAxP9iUzAFCFTaVo1tbEMe5XsC07N2JFW4ly+DyUBK2ca6n7amyY+sChqKuZXBkA4BbSF5TFNY1RcE/fuXMMvf/4Kerv3cOHMIZw7fQgVD8jTsRjOuBLszAkmmxR13O+Z+MmbV3FzO0MaLKF94hnMKk1EvL50pg4XHuo/JqNYmq+c/NgBCyll262UEp81VOG/PclEpbQcftLh2K8zPkvW3nN3EvtmbfXLe4q2xAbXD045Uoy7u+hsr2O+3UC9XhEQwhNkTSNMu+uI16/j6yeX8fLFFSzMz+DXNABBgqrrw8xtTFPmKjmAFaJaowZkgFd/+gtE8Qynz57G2fPH0Gz5SLIeTIupNZkweBgymqZ0A6zIn9PcxJtvvI033/gVwloNzzz7LF548TksL7dQzBKMhgPJyqD5Bb+oAZFWlTSBXDg0j85rAkB+89MrePsf34c1COAknkxADteOwuqz5AAAIABJREFUywTEzByYM4rPdHZKSVsTAbpqQMgXgaagaLphaQAiNrylexkBntKAFF6G8WxLJiCdyS0EtRgXzy0KAPGc6N8WgOhj9DAA6U+m2O5GogGRCYhflfw7oWBxAvLCX/5dEfpMNeemVkgSbEHqUjKRSQjFK/x7JXRx9MgSjhxaQLMewCgypFksI3jb82HbFQyGCdbu7aLTi8S1wDA8VCp1ZFGKeDSSC7Lh2jDSSIRY3a17mMV9tJoVXHruPI4dO4wGHbZcF4NxgqjgAuvigzubuNWbIA8bsBttZLaL3miMzmAgC3Jrfg5+VQMQdszY0aNv/TRFevcqjJ27qEx28I3nLuD5yy8IAHn76m18cHMD29EUA8PB2AvgNucwm5EHbMj4bjbuoj4jDWsH3u46griPugs0LRONqYHQyBCGGZrzDo6eX8W5507uUbCKwsVUKFhqAvJlAMjBgv2znY3f3wTk4EJVvo+nAZBHLW4HQczvqkH5HfaOz/XQf+8TkCd9CFEOaBesR02YvgoAoiwc1Vl6WAMiNnp00WFBoHXDomdg8SOuNPRbT2HS1i9noTGVwlZNPxRtgkI//ikgRPPCZVKh6V0Ur5MidGRpCauLLVT0xITvZ5wU2Oh1sN3ro9Pvi0sVJxWkiXBmztdkJ67ueVishvLddm1UWExKLgFQCL/YhSEUK6UTmGTAOGOA4AyTjEaT2p5TWwiXlAN2/EPTkc655dCSVm0mrJnFkY+FYRxjTNpYksg0hK87IWVFaPrkCDNLSQmShd60p6kgBYWUdwUkwsBHxWN2hAIbFDyzy0+LSGFCHZhGlvQ29t/4VRqZCdVH5zLs7O7ixt07+PTOLSlkCFVcy0GtUkWjUpNzNE1STAZDAR9C0ZFzpt2rxOmPSEWde6swEFguaq6PVlhDM6yh6geSFSITKxETKxcrUrck+4JTBEdZvqpwGEW25vpL5kw2LURUTjE1E+WHOdPMKcTMMMpSKbzpXCbfLEZJ16Erk9B3SCkr4BAE0zEtz4UCJOBWayoEOHk25tstAU68zupegAAMXDTQYoAg3ZlmkGvGzjNJNa/Q+SyNsbO1hY8//RT90RhBrYl7Gzu4dnsNM9MROpSE+OWpFpir7ATlkEaLUp43E2FABxtD9jxLQIYlUxKCEALMMAhlIkLQQnDCgjvmNJBuVGEVXnseZhhKfo0YJYibo0owJ2Ah6BCnOW084NIaVYBYBm86RQsFXOajDPrYvHcH3a37qPk2nr94FpfOn0Z3ZxNrd2+j2++g0WqgNd8W4JzSnU4UwlrILFcH1wIDveEEt++u4+69DUziGEtLy0LFOnXsGM6dPImGXBepdMjZoCDlm1ONMgRRSaFKsKDojQfzYwRIle5AB7orap16CgA5ONLYD5p/7DL75AmIAiDs/OfxBNvrd3Hjk3dx5cNfY7Hp4eUXz2Ou5WGajoSyLlogna+Qka7nNnC/Z+CVXyoAkniLaBx/BnlQF70rS9+yWDVmFiZj1XglCHMqjojycxauYqH8WY3HQQDy8P6w93idy/O4A/BY5oKmYPF8KyGIAiCkfZJiRoa/WmOnmPQ66G7fx3yrjno9QK1Wkac4sxj5rgIgXzuxgJcuLmNhYYpKPUNs9AQQVO0A1tRCOmErxQNs0twqSCYZbt9aE9A7vziHZquCvJjI9ANGKo6tbAhxEsftx7ZDJPEM9+5v4yc//ikGgzHOnj2H555/Fiuri3Bd6swYoKuonhn1gEnC3sdnAIiRVTGNKnjn1Sv41Q/egzOswIxcLHjLnwEgsmfuZVSVWVe/KwDZn4BMim3c2vpAAIhfjfYmII8CIHlG+hjNo/71ROgl/a8EaY8DIB98ehvbAwVAaKlMqqhMQF7+z/97IdaYBcdmBgJC12mKaZ7IZkPdBy3leAMtL7dx7PAiDq3MI3BNjCcDzKwCDrtwflWoWOubXWzvjDCKZ0gzC7VqW9A7N7NpFFOajRnHlY0q4sEuov4WZukYx46t4PSpYzh67BCarSb64zHGvHicEB/e2cC17QHGvBib80BYRz/OsNntIp/lagKiAQhDw8T5Jp+imqeI7lyBubOGarSLrz97Hs89f1k0IL+5fhef3N1GJwF2aRPneHDrbbnIhcnrGEhHHbTNHP5wF/bmXVSiPuYqNmrFFJU4Q90pUK9N0Zh3cPzCIZx97iQK0YBwE/WQ22oComx4Y2RHL4kL1sMTkP1UyUf1sNXCcpAi9AAt53OToB5fyj4JBJRF56Oe/XnoV4/r4Jevty++/Fx44REP+jzv4gmfXT/9cRSsp72rhxf+pz3+q/z50wCI5D98SRH6QResgwBEinAKtFVotXTE2cHk43MWSAQXIn6moFRZt1KrwP9WAEVROHj+S9cm0YJw0zoAQCqWJdStw4tLmG8G4lDIupfCdGoBKBxf297G1u6uShWnWFz86JWzDqcv5JwvVHxx51oMPNSph+CQeFag5gTyAZT1K2lT6u987ZQCXvl8ir4i+l+tL5FjOytQoUWjzhNg44PdfHEK091bdjGZHE3KUMzikQFwYi1sw/M5IVbCboIPghDSkcoiVXW+bclgCjxPphqcZAitTLrFpbRRd3+1BY0ENUr2hyrj+Lo8XwQBnD2wyN3e3cEnN67hXncXduALcsrTKWphDYtzC3DoBjYc6SwSqMkLN2eRfag8DJ43FdKVIY8TZOMY+ThBkdB2WR0fAhB2fOnBz7WayMCky4yrwvp83xGLd2alBGFV+NyOF8CkdbLlwAurAj52x2Os93rYnowwLphvoaYemeUKAEnotkOhuehv6HxFapqBgG5KDFuMGXyWg4oBOoGR4kRtTL3qY3GujWaliootBAsBc05eoG4bMFNOUaao2CyWGTaXiZZm0O/i5s2buHHrrlwrq8dOYm1zF2+9+xES0lIsT84xp3Sid9EBcKIV0s51inrHCYIpukHez2Wiu8od4dRKTG3hcDLCTI4sRZQlYroStttYPHka4fwc3GooeTT8Zn4NaX50f6PbjmRJMBhtNkXAKZi4J+XwqfFMxjCiMfq729i8d1cs7heaVTx34QzOnTqOjft3sbZ2G6PxAI1mA/VmHRk1opxM7uktVAI2i0EmS0+SKW7eXcfN22sYjNm8rKJeq+HMyZN4+fILWGy3pDHBaWhI57Fc0fDKGYYcH8XvUioZoWHx0qGBhPbklTVH2TOr4rckY6kVdj8Y86EVdw/cqH9/Wo7UkwAIC3+uNZw8xqM+3vv1m7j+8Tvobt7GC8+cwLdevoSCYXuTLsKKJ8eL6wkbHlGUoXBqWNud4dW3ruLmznQPgEyrbcmqET0s10pxTbI/A0B4fdFi40kTkIO1w2f2HtGwqHC+L/algj5Vbow6/irkUVHsCD58Blz3O+hsEYDUUK8FqFUDsbV1ZokAkOj+dbx0Yh4vXVjC4lKBaiNHjD4wSxCanljaphH3lxCFTSoWGwyOGIkQZAehLwHR43EXjjvDaNyD6zuyllD7MaVRCCcgSYH3P/hEAMjhw0fx/OXLuHDxHILAwXQ6EdZPrVoR4CFW7ZxUmZzMcgJCYb0HFzUgCwWA/Pa1T/GrH7wLaxjAmhwEIBShqwmIqg+UycYerJbzKRYdByYgB1ywpMmjJiASbyT5UAUKl0Gq2yAFa3d8A34Y4eL5Rawu+o+cgPw+AIiACPmMakrE/yspWI5XQzkBEQCiNSAEIHs2vF//q/9WMI4dDAoyFPXId3iAuHGkwlF26VU+TTDNI8w1KzhxbBXz7bpEQFke3Q842uVGUsEknqI7iNEdJLh9dwvV6jwqQQN5nCMdT2Tsquw4c1TsAumIVKx1oX4dO7yMC+dP4tTpk3B8F9v9ARLDQX9q4up6B+vjDLFXRWT5GMPEiGN6cknrNTgVBgkaiHmHF4Y4a3jxCNm96zIBCaMOvvHsBTz//GX4zTm8c2MNV+7tYDRz0JuZ2IgSGEENnldTdA67gGPkCNIx/MEu3M17AkCW6x6WKz5qTIKeknfXx8qRBlZOL4gLlmFTMcXFv4Kp08aNToHXru5PQLKDGhA6lZgHbCk/sxCoUfSTFhFyL7/MFOFJHQ65Yb7w4vTk910ueOV+8PD7+Fwc1r3d4YsuoPsb0OMAyNNyQEotxOMW8PL5TzvOX2QD0HOJA9aSD76KLH17gXCP/g1PPr8PbuoPv4L8VCYw2sxPL0AiUlZECum2luFtAjDK6Ye+tligq2dr9xsp7Ll5KV0C//QtSwoVWp+SXsTiidoIUlFioxB6U8wil7/VcWUqI3UJN2/pfmeoGQaWKwGOt1s41KyLqJgd7VCyRAgcCDYU0FDvXFm8KGctUk3YdVV0FiW6o3CZWgNF9SonGfxTaCRCJ6JjkLaopEuMTnUmOBEPdBEakztd/l41FioLUT6fEyIWOAwUlFBCOQk6PEy/J4IYnmd2uvm7yRnPs0yoqCxcJV9CT4WouWD3mintdEPqJhHswFNi7zSV1/A4ERIQozQOdeooaIUcT5DFExTTDPFkjMl4hI3NTWQJJ9xjZJMYsyjj6EKyMAwG6+liUBqtPICku9G9h3xx5mM4SqtDWg83fRZDXlBFtdGE7QZozM/DZJBjtSpFGdPMJTTStREL6FATECadM5GeLopu4Mn5yKMxrDSGTyvdLEPDph1sC/P1BmrUdrgOatQ1kKplWDLtkCncjKnwELvdgM1dOqmRDZAzDTlDJXDxzjtv48qVqzAtH4ePnkKtvYg3fv0uPr65htxwZCKSZMqitixCZBIk/OhSwEs6EWduqkAR8KqF6MrRqRSpaxApBedMqF3UsrSWl7F85jSWjh2D36iJKJ0AhPcBGwO25cg94FOTI6yAVAA5gRnvqSoNewdbGG6sobezjTyJhFrWDH3Zi48eWkG/uyMAZBKN0Go1ENZCREksAITUshmvM947UmHZcjyidIq1jR3c29wRi18Ce66Di/MLOLKygheefQYL7bYCyRo07zVTtBmc1LVi5apQgpKbaDti/feDgE0eVlZ4QnH57Hr3qJ2yBD2PW38fB0D4eImSE6pngY27t/CD//v/EPBx6sg8/vSPXsJcw0EWdcBUD0PsVfkeeUGRmmMjN0Osbad49e1ruLmTI3YXUT/+DGZhG5HFXBz1riQTaGphPIox4ASEwJ8TEFJzhEv/5Kyqhz/bnkaQ69BDgOx33Ye47vDcSoFcOiTSiZCualyOMUXU72J34x4WWnW0WzXUaoFoBrwiQ7Z7D+O1q3jhWBvfefE4FhcL0Tbk5hhpNERQuAgsEmdDjHsTwAkwZK1mmFhYWBDwmZPpkk/gizMYs+xSaXAkKVO9LalLs8zAb3/7AV7/xS8R+CG+/e3v4tTpU6iEdHdlbTtRzQBJcFfHVBo3XK+o0xO9l6JgEYDM4gre+/k1vPkP78DoefDSCupo4Xj7NIK8Cq9g/p2aS6vg1P0jS7OGkoLFKbLsOZxklTYUBwBIaV8hI10vx4A5INsfoRvdghuMcf7MHI4eqooIfZYPIK0YMg0MpcfiBGQv4FCuQbW/iRjsC9jwHrw+yntW/Zt6bdVg4VTMg2EFGKcGtjoTvPfJzT0AMrNcdd1ybbz8v/63gnQJzFLhydKy0CdfmMp/CSAkryBFmoyRJSO4doGFdh2HVxfRblfhBRaSLJZFqBLWJBRmksxERH7n3i5GY7qB1OGYHma0Ick4xqa3uiGuOKRg9bfvIx520Ki4OHXiEJ57/gIWlhcUd5oUz6COrVGGK+s7uLrZw4jdpXoTu5MEM9uBX63BpgsWrQkp2BIAMkXAwJ/N2yi278gE5OVLnIA8D6/eVhOQtS2MDQ+x7WMzSpAUNlwnlCTzqWuiyGNUiwRefxfexn3U0xFWGz5WawFCuneIsKyDlSNNrGoAAjuVjdZmErrdxM2ugdeu7eD1DaUByY6exaSpc0DIHT8AQA6eXFkkJB/hwelH+ZiSH1talf6uC8eTHv8o4fMXff2nFd5fcv3TCOKrByCyWejF9Umf/Wmf77Eb2wFa0xc+tvLExwsrPw8F68m/++kARD2/HDPvF9Dl68pYXiesK1dy1Z1Uy7Jy6FGLszKRF7cgFtY6M4QUKk5NOD3h5KTIUswYxCYUlxn8Rl3sRcVVii5TtivNEAFeDExkcySO4SaJ2MsertdwuNUULnpgACGpQBJcWG72iiLDb25GpbF9KYCXhG0usuzoF6QHqc/O98x/o3heiexFLas3MwVmlNVsaaVK2oTKTlAARGVhyLcIjdU0hZx9NYVSLkqy0PNYCN2BTRJDpgzK7UcVaGKWxWwHmTKZ0gl3PV8F++ngSToLccpcMFOA9DNxzQIC0mmZZhvFyEkdG/SRjEfo7Wxha/0+urv/g7034ZEjTc/EnojIiLyPuu+DZPFokk2y2dPnnKsZea0VsDBgwIBhyV7sDzBgwICB3bXs37O2tFpbXkmjkXZnpnv6nL55H8Vi3UdmVd4ZZxrP+32RmVWsYrG7Z1byyCVxmqzKrIyMjPi+93nf59iF126pFGUWltSlOAzhSyOfziKfygqdqZDOIO0klZORaoz19j15f1Eg+sI6f7/nwvVVVkC11pAQPV41HhO8D6pCwbLzBSSLBSCTRqpUQHZ4CFYmCzOTQ63DfSIUtzI1AVMidLovku7LkEW6fFFUPlEoopTltCPRsxiWBG4NPsQu3w8k3C7Ja4CGLO2mrNPDpQK6XQ/r6yv45JOPpEjJZoaRL43DShfw4ee3cHdlE+3QhJPOSydQpXmoiZFaUzTnW4+QSN2LAYjoG2QSoHji8hyCcWqQJKeEFCxedxHqrSby46MYO7OI8YU5pAp5pTMi0JVpFwMYLVhMa7csmQTZovsIRJTPP+mwA3/7Ccqry/A6bQyXSshnOBEMxNFpZmocjXoVGxtrMgEpFHIiIA4IAsNAzjGvSYIqzwsQsuCxknD9LjZ2yljb2hXNU8JJygSM1+vY0BB+74c/wNmFBQRsDlCnEkTqfYu1uArxFFMFKyGaHZ4QQhABFSrzTk04tHVzH2vw3olPdLwyHV7h1D0UP+N0UfrpAIRTGWB7fQV/+e//D9T3VgWA/JPv3cRQ3kKjugXL8AWkqD1bvOFUuJ6Rwdqeh18IAAnRSSoAEmaG0CbNTR+mcmez0Ky35P7gtKEHQBh2920AyDfdfPTzpHbsBdXGNrykYBGOUoocoV09QGVrXShYIwQgOQVAHHjwyxtorisA8tb1eYyMBEhlmPjXQei2kQoSSKdKgG9hfWUTSKZgJpPieiiTD5uUKQMdryVicSU8V8CqVm+KMUIuP4T7D5bxs5/9nVCv3njjTbz++usoDQ+JgUDEFPtASQ54r8UARNZElr/UtZjcuxwkulkYQRZdN4cv3n2A9/69BiB+GoUuAcj5HgCxCEAGrtPeqRbr6HgCoq57afWoSHAletcTkG8LQE6y4e1Kw6Dv4nb8ZaDvlRPKq17TQFgM6rECQMQu/HgAYmXyygWLEya+1Zf/6/+Rsm3p7HBkRsRKHYiIHjnKTlqiAQn9NiKfm1JDaFrzs5NYXJhGvpAUxMncEKYUWzYpTAk03QibW1U8Xd8XS9pUMi/pjNzYmMpLLjMBiOG10DnYQ6Oyg67XwORYATdfuYLzLy1JGvt+vYEwkUQzMLG238SttR1G1AClEWw32vAZZJTNI0Hv/i7TcfW4lmm0vCh3VgWAZFt7eO3qRVy7dh3J4jB+/WAVdwSAOEC2iL22hxq7d3BgpdLociznt5GDD/tgD8nNdZT8FhZGcwJA0hxBu1WEfgUTM0XMnJ/A+SsLgM0MUzZGMqIBIQD5pQYgpGB5c+fRHprElt9FqIMIj6NgyUXZ8y6PN6/DbZ24eD+m2fPCy8rRDvhJXNIX/oVHHnhagf4PAYCcNH056T1/W4A2+HrfZsKkPve/PwCir0pVWGk6g9KkHKY2xIBD1jHROKi+ozzOJIe5B1d051IDET6AXSihE3GNUonn4golmgFDkpEpPhfdh9jc2opWIKnIXbFMtVwPZruJVBBgxHEwzYySfA4Fx5J0ZuGha8qShOjRYpSFO+ks7ba8fm9yozoCMtlhaF5XOpEq+ZlkY9LHbIq2ZQITiUBcxXxokCYAhBQdAhBTArKkKJUWm3LRCmkoxm65FKNKqB2DkF4hy6lBxM49GyUEIMpKVuhbJEEQ1PBYRASuLFM5BQloCCAhWwqkVes1SW7OJklMopVsgMruLsrb2/BaTdy/cxtBpw0j9JWDlmEIJWyopPQAXHdpuUrqFjUf1JE4kgzuKJ2K2Ooqy+F4usMCStHBSFcLJNWe06xWW3V4m80WOkzybnvYP6hhp1xBuVpXuhwC03QKhdERpAkmxidkHXWyedi5nLgkUm8jBikpB6Uc7Z9tZEgvZm6MiM1pkakshiXnROfSSIPQCxF5rkx+CH6FmkydCsXSRohWq4pHj+5j5ekyJiemkc2MwCC9w3Tw4Zf38IB7im/ASmaVCw1tabVVpe7nq0BKyZQhGFFuYLEgODYojicgvO5J0ZIJF7np3UB0INVGHfmxUUxfONcHILSqFlqQKpqSbHCFIbIEG1Eoehjm9jBAlHSshNtEbfku3P09AZPj4+PIZrIiUKc1f6lUFDpKubwrE5BMJiW2/DLgI7DnexBnNE7PQng+U+tT8ENDph8r6xtotDtwkkmZePmdDrKpJP7gn/4+rl28DM/rCPjof+nQzQHaqKKgKeAm4D9OutO6LDYAYnqLaoQcnnMcqp1042MQgJzm4/g8ACKrGEG40cXe1hr++i/+FK39TZydHcX33riKfLorACRhhjApPJL3oebAXFEIQDYrAX7x8QM83osEgOTnryLIDsG1LNGjyTpm0E3OQqPekvtDAAiDoaVhoZ3OvsYG3dd/KH3N8+uHk5t7cqYJLMVoTRkEBNoMQCmCKDQP0KlXUd5cx2gpL0L0fC4leU1214VbWUd76xFeWRjBa1dmMVzykckGSDihZPDkkEbUDFEtN7CytoXi5ARKE6Ow03Q65CsyKiKNjtsSu+YkTUroMBYC1RqF/w7yhSF88OHH+Mu//CsUCgX83k9+jKtXryBbyMsUl2tQFHZkAhIDECIPob89B4B8+auHePfPP4HJCchvEYDINJDc12SAergtE5BKaxl2qtGbgNAF67gJyHEARJEO1ATk+QSXFwMgot/SAEQFqn4dAPLf/E8CQLjQGsya91xBrnTFin3AlR6E4UIhvHYNkd8SNDs9PYLJiSEUi2lZnDmqYteOU5Cu4aBSdbG6cYCDqg/DzCCdyiP0QqEHiEUkX9dvw/I7CJtVuPUKHMvH2TNTuPzyRckfYden0fHQcoFm18ajvSru71SwDxNN3nzpkngLm8mUcpmJFKWBo+Z00IG//hggBau1KyJ0akBSxZEeADmILNilEdTcELUmgZQhQlarkIVhhtIlSlR2Ya89FQByZryAmWIGqaCDqHWAKNjH1CwnIONYurIIw2b3jh24jNjwPjl4cQDyTLE+AECOK+R/EwBkcN06DoycRjE6bd17UQByEhA67flHQdppx6M2gYEll4v4Ia/z48He0d/7osDhtN/9or/nuPf1IgDkRTQgJ5+z509AYurUoecL1ya2Huy7sCgqmKIyaV6F7udrMYH+JTF9i/8UqpNQuHQMm6aTKatN9eoCAkQQzdYXffw0rUBTiCg6ZpK3E/pSgKW7XeQTzHCwhZ+cjHxFFeCUIEG9BXUWFH4rOpMqF3RScy/xWae/GkDDo2e8ClATegvdpEwLzJEgGKH9LcGJGk0rUBHniAgAcSUtSkCU0qCQVkERuwYgAlzU5yCTGS32DCnulm42Q2TjK4E8aaUdEFoM3fzSGQQUIGutGNdeOgaxy8eqjgYknWYTO9tb2NnexEG5jFqlIqCD9rvT4+PSLBopFTExOoIcM1dI38lm1AYeuLCpTzElkUQEm5zGsFiUrAtJ8IqnN30qAgtYftbMmfCpiWGAAulDIUMWlY6P54YpygfVunR+mXWxs1/Bzv4+Duo1sZ71qY/IZpEfGsHQ+CTGZmYxPD6BdC6LhCRJB0hJXgcBbCifK612CX74+eQ4hdLZHzK14utTbC5heBRwA8VsBkHUwebGKlbXllEp78j7nBifAhiU6+Thmkl88OUdPFjfQ4t7SqqAMFAteuowVDKNWnu4rMvnLXQ7nd6oP+c4DySegChbWk0BtJXrE+X8jXYLhfFRTC4tYmx+Fql8Hh1a2BPQC9BnMxHiAJYOI9heB47vIstrnoViuwn/YA/uzjoKKRtWwpE075DJ8ZxeZXKwbAetTluC5Hx+zlqzk2C+gr5tZepHQansu4YAEP6Oja1dPFlbl89Jie55vYVC8frxj34kNCw51zzPA4GpsW5JWaLx3u/FiOrrqL9+y0SRpgPx2qHHbIdnHIfgjWp+HFrv9WjuhEXw+QCESw4BSIS97XX8zX/4c7QPtrE4M4zXX7mItO3D7xwgYZHaoyYgLPwiKf4sBEhjsxLil79+hOW9CO3kOHLzV3oAxNfBr7IKRaakd1cPanoCohz3WGcxY+jrfB2mYJ3Wvjz5/Mh1yXtFO5DI5yG/jjMe1ne02vXh1qqKgkUAQiG6TEACoQt1KutoCQAZxRtX5zAyFCGXpWsVQ6tdpKIUHn12D+ur20LbufSdGxiZGZOuQdcM4PkNZLJJoZRyHaXrFc+vAQVCGvUOnq6u46OPf41Gs4FXX30Fr9y8jmwurRzV2Ibn3yJXU7CUQYTsJeLeoZonnIAYEfPoszB8/snjy/ce450/+whGNYmUpmCdGVpCihSsKA2ZgOi9sA+SVfH/dSYgck45qU+FhwBIIlkXALIwmxcb3hiAcO2iYxcpWEcBiGpk9SlYvykAIhOQHg2PL5GEmcig5ZuHKFiWzgHpuWBd+2//5650WZiE7rsIOwwy8cW+MqPtAwUZig2Zj8BtwG3VYRlM0zVLkNruAAAgAElEQVSwdG4GF87PCwhpt2oyqmUxkKSTg29id9/D6sY+Gk1a8+ZhmY4sKpJw2m7CiQJkKWz0O2hXd9Gq7iCbMXHx8hlcvnIeIyNDcJwUWq0AvpXCdifEB/ceYblaR5QfRpAeBlJ52ukgMC24BOVSDERIBy5cBhEKBeuwC9av7z+VaUolNGEXRuDSv9yL4LZCNJkYzMCcbBKO34FV3kZi9SmKbgOL43nMFNNIhh1EnQN0gyomZ4uYPjeGC1eZA8IJSFdTsDQAebCHd7eVCD2egGzTGIhARyzXND/0aCH8n2ECIoXht9R5PG/xOw1AxCDqPxcAeWbacQp76+jjv+m5Ou08fJ0NpD8v4N+ePwH57QOQePvXJa4GID2bQaUwjyPWeotU7ztawD2oZZKBgdZRKOCiOvuqENMgRoSp7AqTSypPUDWLGlDIc6ToYyOCmRASeuaJJkS5cgXS1U/RRCMGIOJAREeoONiMwkPuQf1gNBG265RcyQGJlN6MvFs7AgqOg7F8HsMMYqMzFnXX3HO0E5QSY2sLU83T58oqonV2uiX1NnbRophdF61CZdMBjTGQI7gizUhPGFRCPXGMKtq6LKxJyaHug5Qql6GwjqSEs8qv7e9jZ2MDW+trWHmyDLfVFIHw1PgYxoZKGBLh8BmhUknYpBSakSRdyxdD4WjbLqZjKmFe8fUVfVQx61TBp8oYvZn3KEkKmNApip+fZLeIplXlXhDISKKyxZyOpNDHGu029hk6uLON1a1NrG6sY7tcwW7lQPKjJmbmceGly1i6eBETkyWxhbUTvAxIs/CENmTTBlIASRcZI6GMETRlSfJO6EYWUvPhM+YEaQrtgw4ePbyHu3e+Em3k1OQ4bCeFWs1DfngK3Uwe731+B3dWt+EaSdjpkrjvMFmEkxXp3msuuOg91L+UnbH2z1dc8X5bQclmFPWIhT557aT9cXZEClZubBiTS2cUAKFGhsdNu2RtqysTHsOA43twXGphPKT57HYDtb1d1Mvb8Gr7KBG8eCFWN3dRbwfIDzGxekjyRJKZ7ICLF5PduV9w+qHKfN6ntAhWHmm8f1JSvJUPatjY2ha9CD98BlKKZW83wE9+9EO88eqrOqdG3WNCqSLVknsn7zH5t5p+xvTDQfpUPGWNrbH7V5h+1MCepk5p/xE9OmNvfz15EzgNgMgQxATKO+v427/6v9E82Mb8VAnfuXEBScsVEXrCDJBgASs3DadZvE80ANmP8ItfP8aTchctZ2wAgJggAGGzQsT3oSkUrN4EJEVrcDq+MXPmWwKQk95+vDnrI1c3ff/BAp8DpZuIqaNCq6HOl5NkNiF8D279AOXNNQEg/EMhOsGohQ5a1Q00Nx/hlbkRvPnyIiZGTBRz1Eh48GtNNNar+Pidj7G3fYDJ+Tm8/pPvoTgzTOiCwOjAsqnPiMS227ZTKoemzSlvWuj0d+4+wLvvvIe9SlnAx1tvv4bhkQI8vyWBgwTMiifFxoyvNSCcKilbXAVAFAVrEICYQQFfvf8YP//TD2EcOAJAihgCAYhoQASA6BwQPa3rXUsCkGSMCMM8SsFiQ4JrvVohZG8YACCNaKcnQicAubg0jIW5PByL2rw6bMM7pAGR9zHggnUUgPSngce3OGPq7PMboNLxkHVMhRSrCcixACSVQyQ5SaTKAsaNP/pfuhyjUmRnBB4Chn5RjMaxbdIWAMAbjN0jBul0w44ECAZeS+hYZ+bHceP6RUyMF+H7TTTqFRldJTPUg2RQbRlY26xha6cJP7LFLSuZTMPzKVysi9CPAU8OhUS1MuqVTURhA3OL43j55Qsidp+enEaHuSChCS+Zw52tXXyxvo69MIEwO4HQycFIOjK5cEGageKMZwIX/uaypmDpCQhteIsj+PjeCr5a3cZ+14aZG5LNi6i50/BQaTTR5ei+kEEycJEo78HZWBUAMjeSxlQxiVREt5cqIv9AaUDOUYS+KC5Y7HTSsSGkC1bVxDsPK3h3u32sBmQQgAx+yDEFq28/GI9w+4DhNzEBOa0wPq3gPu35pxXWvTXutAee9PMjIO1FwVDvuGNOy0kdsGO0Gqedk2c+x2N+97c9b2pLPR2AHN4yvu5Jfv4EJOarymvowlNJZ+PAjH7Ht1dc9VqcuvOmRd89ilL8vnQeQH8CpwpbFmTsqosNJx03vI7mVmu9lOyP8WNVknhMHWL2B4tL0ga4cbLApPOfCkNU1q2kiAmtJOCGRPoNYwa1XC8GAVojYkcG0qEBywt7uoGxbBazo6OYHRnBcFqpziXdWdNIWFAQhHASwu9aFON1dcCaFBTahYsRKFEXHXKURV/CQDJFx0ky0NF2kEwYSHKPI/uLuRaeK906AVE86DCE22yKgJxZKqQWkYJUzOWwt72Nu7e/woM7t6UQZB7L5OgIzi3OY2ZiXPIpmDWSz2TFDpZgLvACZekrYIMzhRBWinoVOnhx41E/i2ES3x+PWxK9tWMSm11qoqWKa04pRDAvNDQVshcHEqr33BUAwnvOp2MYp1Ep0nxCVKr72K9X8Wh5GXfvP8bG5i4aTRfFoVF857U38Pqbr8NJOkilWVCwW+qJ9S878j4BRthF2qYlLDVAzMBS1DvR8wTcyAMRa6cdC83aPj7/9GOsrz7B9OQEzizOYW19E5vbBxiZnoc9NIb3v7qPu6s7aDPwjDQa+pF0EwMAhLU5NRqcgGh6TWxaINMQdb8Ji1poDVqILhdPBNuxBYAwrJeThezIEOavXMLY3IxygWRqtoA3XjyBTDqofUkHPjJMNo98oFVDs7KL6u42Wo0qhodpxGtg76CBx6tbOGgFsLNDomnphATFTJ9XOQ+8MiPWCUzz1oJWUyZuqtNLca00GC0bHc9DvdGULrPD4/baaNWrMgH5g9//Md549RWherMJwAmbzc9FTA90tExABzVfJ8krHVnMM5eVT6/bah1VTZhDEGNgGhIDlz4VNAY1fSrKc7eXgR8Ortvx5yUAZHcDf/tXf4FWbRfzU0MCQGyzg8ivwzYZDKc+U7k3dAEaGlmsVwhAlvGkHKHljCM7fxl+piQUrFAbUoiOKGSoswIgvOHttM4cYp7CtwEgsfD50AkYRCTx32PP4kEAorRmyhFRUeHELVADEDZ9DOq7avuobK5inABkKIdCll50BJsumvUN1Dcf4fr0MN6+dhbTozaKWVPo/q1yFfc/vI17n91HFBiYP38Or/74LeSni2ijhXZYQzrLyVsgoC6VzLF3Dt/jhDqJdjvAr979ELdu3cbI6DB+/JMfYX5hiiIvCSrseB0JzFarsyegSEC/TNO1eYd1GIBY3YwEEZpRAbfeW8Z/+j/f709AukM4O7SETJCD05uAKEpyL0NKNm4NQOSa/voA5OneHew1HsNyqj0Akky0gahxSIQecZEx2KBTNryc2qqq4cVF6KcBkL6Jw/EApB1Y2C43RYS+p3NABDTzuuWR3Pwf/lWXo3zm3VsUBrpthMJ7VvzlsdER2ZjplBXRBaTrIcFY+MBF4NZRSBu4eH4WE+MF5HI2LMtHu90SSz7TzsENU9ivd/F0o4ryQQemnUYyzZT0SMb8DHYq0NeeG0K7Br9VQadVRiZvYXp6GGfmpnDh7FkkDAdNL4KXzGK74+OrrS3c3anCTU8icPIKgNg2PMPqAZAs7YS3VxDtrCDd3FE5IK+8glRhBB/ee4IvV7ZRszIwM0XRrSTMJIJOhL2DGtoOw6FM5E0gVdtHZmsTRa+BmeEkJvK2ABAjqCP09nsTkKUYgMjoXgGQpzULvxQXrK8HQGIRuiyuugh+pmjtdZe/bmF5/OMPLa4vKJL+toX03wcAOUrBOu5sxCDjpAnIST9/kU/iuPP8Is87+ph/CACkq91dlEhUu9TIAsu1Tk0/CMiF487FthdCpyAUC9tYUKq6mv0OJhc3oXeI6FtpGlRHXVGg2B2VjqyekMjSemjFVKJI5USknsuJADdMVU+FIrIWihXFh6L9IMjpd10JVKTWkf/h71PTC37x2J1QTUDg+UL1GkqmMFUsYaJYkPwRip0lXFExjOS5Er6nude+iHeVAxe3B1Jz6AxG8MFJCakFcfI7q3QWyNl0GrlMVn5/kann2oOEgYKy+dOql6Vf4MFvNZFmFko6JQWpW6ujsrWFp8vLWF15LN38melJzE5PYWpiDJOjwyjlsqJ/YLggu9AJ0hFCDo0IzpSzCgX07AzCdBF2PWXHKYMoSyYZvY1Jzjk7mlpOSTqWLlLks9ep9pLqbBlCPePfJb2bToNc17W7Tkc7n1kOKb4Gmp0WxoZGsdsoY2d7H+tr27h/7zHW1rZQyJewsLCA8xfOYWx8FMVSXmx/qaPgVUothbIQpd2mmqrJMeoASLHi5XXBwh8RNldXcPuLz8Qp8tyZBQwVC/j088+xsr6DwvgM0uNTuLWygcc7NbS6Diw6PxJpEFEqdoICyqr+RCBcOqXhEWvZAapdbNwgCeOadieajpQjAnSCEAKQzFAJsy9dwNjcLFLZrKTKcyIhgJk6DmboEIQgRJ50504TjZ11VDbX0PXaYgM9sTCHTmRgo1zFveV1bFVaCKwMIrpBGrYWjNLFitc/ry8FPgjaWQiLA6aeWJGGRRCiuvxKUM/3xSkdAYjbrkuOyisvX8HZuVk4DOaDh6w4b5L2aCOfTmOIJgEOLYRjEKJoMmri0p8SSRknVMvjAUi/OIopgBqq6OtPNU7i9sIJe+KR6cDxAKQrQXs/+6u/QKO6g4WZYQEgjuWh69eFbMVGo1D89DrJ+4cAZLXcFQCyUgGa9igyc5cRZErw6Him93d+ooZMQJqoawCSSJGqyXvmW1CwhB3ZP5/9M3AUbAyAkCNAJQpUfoskeuu1nU0GTrGSzD2hY1q1gv3NNUwMcQKSRTFLDQjPCUHqJqoEIDMjeOvKIqZHHQznbEReB63dKj7/+Sd4cucJHDuDhYvncPl715GdzMOzO/DohcrYA8YHGTZMI4nAN2HbOTTqPj777Da++uoOmo2W2O1+/wdvYmS8CJgeulELtXoNTjKvC3J+j0YJCoCQRCaTdObiyQSEU1ILVpSBFeYFgNz5YAV/929/9S0BSLyfqNdTlMxnJyAyZaamKNrF073b2Gs8gmkfCABZnC/gNAASsRP2DVywvg0AoQtWJ0z0KVgHLckBOQRAXv+Xf9LlaJoAhJik67vwCSDIITVNjNAuT9Yacntd9TiOjdhNoXWZd4Cp8QLGxvJYWJjAyHAWrXZduXBwEYs4Ok9hdbOGJ+t7vSmILA5MLm82UUqnkeKi4LVh+A3Uq1totfaQTAS4sDiNm9euYG5yBoFhoRp0UTMs7IURlvfbuL3egJ8soJtOI3TS6DCUil06PQGJNh+ju/OkpwG5/spNOMVRfHBvBV8+3UbdSsHMlBB2yflOoesC+7Ua6pFyRygmDGSbDeTKeyj4LUwNJTEuAKQNM6gj8PcxNVPELCcgVxYRJSiAZNcug9Aawmo1DiLswJ1/Cd7cRbRK49gj4+0IBeuZzvqAzeyJhf4pHfzTClu+5mAWh3CUB6hgp3X7vy0AUWXoEV3GwL9Pe/3TRISD7/8ZIKcq18NL6pF/D7LiBrmz8XErepF6E+o3He4QnfT+1PeVLkBthMd8Us8Jyooff8hG8shm+awXvn7AwGuR+nTyV/zA4w5OHX+sT4g3VvH80VOpQWCgujDq/caiW54zukbFX0qI2xeSyt/1j+MiR2/hQsViASeuWQNgOb6e+ToEH6RLqQJWZ2BQ10G9gSxp1ASwIFXghAFn7ILFFrtqNK/Etha7wHrD7v0uBpaS38/1htaHQYCMaSFn28hSU0K+PXUjtNEluNFcEx5P7HZEC1sKNxm6x+4/nfwYYigidNG/6KR0mdio/BSKu6ntKNgpjCUZoGcjkVJ2oMxHkakOi9FOC1nDRHV7C4bfEQCyu7aKndWnKGTSODM3g8WFOYwMF0XTQZoMzUfEEJJTCWr1dJid0ukTvCm7XE5AuPF3I1JseG7j7AZFh+uJgePUaoJA0udkIsLPTbk88b8s/gk6AnTFXlYJ8LvwfJXYzcJaNC1MAec5IAWObld00kkn5Wd0uyFNq15rYfnxCh49fIy9vT1xxDm7dAZnl85iZHQEhVJRMjTk/mN1oRN5ZdLGW5HT8y61OwSPNprVfdTKu3j66CHcRg3zs1NwLAPtVgO3bt/Fyvq25EplJmbxpFzHRsNHs+vATBeFZiBoQ6zh9eRaMIn2uKHNsmhNYvc4XWjHawKF8OSjy/UR9OiG/JWNVhOFsRHMXlrC6Ow0ktmsPIbnk9x7Gi9QcJ4OPOSNCFkjQlivYHP5Pipbayhl0picmcHw/CK66RzW9+r45PYj3F8rw0vkYGSG0KHZi52Sa5LnWoL0SL8i6NfudiyYOI0URzSCRp90GOqatP5L59RxFGibQLtZU4YHAuxCpOAjxUwIAiXbxszoCC4uzOPM9BSG8lmZWFKjegiAxFbFbAIIvS0WnvddsJ6119WNih6lS606yu7ihK+B9Vc1VPr7lFo1VQOE+o7y7hZ++h/+LwEgs1MlvPbKRSRpyR82QDm5xfMmzROZtUraTGhm8XQvwC8/eXIIgPjpIryEJeGS/LJ4HQWQCUgfgGgKFl3EvqELlkwtBCQe9/5PAiGDj+WEU9slkz6qWjRyP7PpwvXP9DroaAAyWcoJAKHNs6EBSLW2jurWY9yYHcVbV85gSgCII7EQnb0abr/zBe5+ehe2lcLZyxdw6bvXkBxLI0wFMFNcD2qKhmo6Qr3yXKCQH8Xa2i7+3Z/9Bfb3a1hcXMAPfvBdXLxyHt2whUarDCtBYwBSe0hU5IFz4i1G7ppOmFBUftEYKdDdJQDpEoDkYHaLuPPBE/ztv/0VzAMHSS+LYpcUrAtHXLCUHlKBMzWblwmIdsESQC33u84B0WdRaPm6uUfDDo60rTTQiCp4unsbu82HGoCMYH4uJwDE7HIC4omLXQIOOAHhGqfW5hiAqB1UJa/zszvMcjh83xDwq8Zbrz5R/9Trp96vtQuWEAikfuRNTzv8FDpBAjv7TXxxZxm7BCDpvLCNBITwSF7/F39CJ3rpUBCl037XbdbhtVrC/R0plcTJRAKzfNqU8eCZ3OvDpudwZw8pO4DjANdvvISLFxYlCMb1XXFbofOu5eSwXw+wulHB2uYBgiiBTLaIgK4ZwtOO5LXIt/VbdcBrIGxV0CyvY6Jo4+bLF3Ht6iUMjY9iZa8MM1+E56SxvFvHnZUDbDYC+LkCUBrFXpRAK4SIDdNuE4ntx8DGQ+T1BOTKKzdhFkfx0eNN3FrfRdt0EDpZ1DvkTqeRMlIywWm6NXitKvJGiKzbQbHZRiHyMZSzMJazkTc9GH4VHXcXs3MlLJwZw9KleUQJT5pe5L/5ZhFb9SR+9tUGPjiI0Jm/DO/MSzhIFdGAI44tzDsVxKsL30MFt/ZCf06FeOwA9XmPP+5nJy7A8uDnFajKn/55X6flaJwGYE79+SmHeOrz47C+AftGRZfRo0p9DqR7qd9ojAtFMKo3CVWAKypSXDXHnXppDuvxtNq2NFqR76nNusdMGjiZfJrKkejnscSP00QnJZQ79NX/NOMpRCxA1mKMHlBSE4PnfcTPvzIUcFSffzx5iK8W1YfVC1X8Bntr15FjHHxc7xwfve761cDgTw573jx7JR4F2IOPUD8buH71YamGtDpr6jpQPzjKB2dBEWsGOE2Rrh91JDKdUboQ0rw4PRbqFwtDTid61wyF1r5kqQgnVv6wM6ocZbguc00kW9YUkxCOIZgwz6C9JFKWg6KTQSqVRGhT3M4mUii5F7mOh4Ifwa430djahNeoYW/jKaZGS3jt2hWM5rOYn5wUbYeE5MlkR9FE+tMgEz6zI4RyFoM2Art+k4JuSYOUGJ4nNajS50yfcOnyD1DZlNhDbXBxt5yAw/V8KWA5zVG/QtH5+Joec58oomeRzSRxut30cigINhNIp9My5djZ2caDRw9x6+5tmSQtLC4IlWh6bhaz83MoFIsoFkpSrnPz9yTzqguv40nGTCGTRTqRQHlrEw/u3EJ9v4xzC3MYGx3C6uoyHj56ANf1JWF5aGIODTOJe5v7eNrw0BEL9jR8ik1liqQtpGMzAgFoyr7VJM1IBPniXaW6rULNUO+dxaesH9pogeCdUxCeNzOVwNTSHCYWZ5EdKslVSuMAmyGDHRcFOoFxX3cbgE/dxyZWH9/DDIHLxDhKwwz1LaEeWHi8dYDPHqzj6YGHMD2EMEWaiyXWxiKYl/9X94IcmhgLqAwrNTFUa8nRuzYkKJKJVpwToALLSBPklC1B9kWLWlAPCbeFghHi5oUlvHn1MkZzGRVMqvT60kRQBbM6Dn5eMUVZrav9V5frTWfxxI2Q3j3NaZesrUDEQj++v/X93mvK6KlV//3qi1k7PckEFqRXAduba/j5f/wpyjurWJwbxSvXl5BLRwi9AyQMXwCI1DoRHa2o27IRIIO1SoB3P3uCx7sBmvYICmeuwksV0aHDGMMpBazLyExE6PV6Q94pGw5C46P1tJ44yTk4ouk8rYEXu689u3Kq6+/wPnjM+sp7U6YGnIxSr8BrWE1AuHYZgYtGeQeN8haGMw6mhosopG0xOQr9OtrNLZRX7+HG3DjefPksRoomhgtJoer5lSYevP8VvnjvMySQxOKl87j6/ZvITZfQNttAMkIy3UW9UYdtp9HpROK22m5H+Nnf/gKff/YVRkZG8b3vv41r1y7DSpCm2oBpBTAt0gk52eD8mO9ULOs0ROCY0lY6Nq0BoWie4YcJI4vAS8KMinjw6Rre+fOP0VrzkAkKyEfDWCxdQA4l2EESCf4O2Te4h2udr54SmuKGJiW7upaVVaKm6Al5lSdPXL6EOUCAnzTQCKtYK9/HTuM+kCjj0sUxzE5nkE37CN19JAy2DSJ0Q05WOVWJXSmJFPVeJmNYRZuUZN9Yg9xrvg40UeO/9hqsel2PO4MiYFNBxBJ2G9INj7xjG3YqJ4HkO/sN3Lq/gs1yHcncMGBnJKqDjSzjrX/5vwsA8blQMffD6qLTqktoIMeiw8Uh2WTFqzsWHEl3MUDS8pEz2/BaZTRbVVw4v4CbN68gl6c1r4tmq6k4qYkUIiOJzZ0aHj3ZwUHdg+Pkkcnk5STRcpHvh5xj4Wm36/Bru/CrW0hGdby0NIu33riB6flp7DWbaPO2t1NwzTRuP97FcrmJMoN9SuPYt3NoEqnSoz1ow9p8CGvrMQrNbbx5/TKu3LgJszSK9x5u4Pb6DlqkFyRzaPgJmIks0mZaxJgdrwq/dSBuV9lOB/lWRxb0obyN0WwCecZgEYB4O5idLWFxcRwXXppHRBteFhiJNAKzhO1aEj/9ah0fVoHW/CW4AkBKMqYXbxqzj0wHF4vTFo5ecXeMg9Pxi8mz3+0V1Cc+4bnVqTzrNJes097HaQBh8NCOoy7FNcqLvuejj4sXbLU59YvO+LXUBqeLpx49SC30KtchPouKghT71MuipitW7f80AGBi68PYvq6vExg8vphTO+igIZ+IClA91JFTq2hc9A0ck1oB9XuIhcFxKXjS6KV/FM///A53T477DE77/L/p5/ZNntf/TOP+pQJ4R78GmwHPuz6lUJRToAp46T6zUyXnXNkGs6smehNudrGTFYtJQTcqzFDKGK5fhA8sOOWaUynZCSOEY3b1HxNJg5SuBJJ2Cjbtbi1HLNCjJIsxJTBOtjsY9SLkWy6sSg2VJ0/QIY00Ady8/hLeunkNw0yEp2MRg/CYwM7j1AUyrxIKS3keVAGphM36gpMCIy7+EqYSWvYoiboI6p03jRsHr4P4ZyxWhOJAhQaDJD3lekVBqbIVNtRmpruGMqTQaJ7d9gRzIhhDrotfsbClpsKmhaaPWrOBTz//VATr1NKMTUxg6eIFAXe24+DMmbMYH5+EzSYUVBp9u9WR/IxiNieZM3e+/ALba6uiA7lw7gw6bhPvv/8udna3MD0zj0vnX0aqMI6NpodfP1rDw3ID7URWmloEk+rYCUBYFCidjEyH2NXmF12EegCEYyYFVNX5MhXtTTqKpLaJWl2O30yYMGwDyaKD0vgwRqYnURoqycQt0ekg53kYNrrIhx24B7s4KK/jYG9T0qVff+U6hvN51JsdGNlh1EMbjzYP8NnDTTw58OETgKS5RxGAkIZ1eFAc1zEKKMUARB3zoFBc7Q/UCMSOX33QadkJAUsJOrSJRXYHdqeOIny8duEs3rpySbJ6SAtnYj3/TzULBBXIWieTxFg50yuI1HoX102HANGRTK3YjSxeX9Uy2V/rpemkqXnxuju4/koOj0w3FQD5T3/71yjvPMXC3AheuXYO+SztiVkUejJnYU0iAISFaUQhbhZrFQ/vfrasAIgzIjkgvgAQQ8CRAiAWEBhoNTqo15sagLBRYZwKQE5bJ482VQ4//vT9X5Y6bRUsk09tNME+NSPkOMkgAKlrADIdAxAnIfqYdnMTldV7uD43jreuLWFkyJIai6uKv9/A4w9v4/N3P4XVdUQD8vIPv4Pc9BA6pgsjydlER7RdlpVEOl1AuxPi8aOn+Ouf/p2sI6+++iouX76E2blJhFEHvkfaFoGHarioZCru0LE+gu+IIDFe13QbUAMQSwCIIwDk4Wfr+OW/+xDNNV8DkBENQIbgRClYkWraxLQqtS2wTrBAACJTEJmMkBWgcpw4mVBzEt5PbLZ0ZG1ixpWVstAM61gtP8BO4y66iTIuXhjF7HQW+QwNoiqwDVqIc71RtDQJBZQ1uD9RUROYGBw9C0AGgXwM2mWCq9/N4DUSNwCYDcQJtbjdsaZmcz2RRtMNsV/3cOfhU6xslmGlS0iki/BD1YQx3voX/1uXY5iQbk/c7BJAu1FHp8m8jyRK+YIs9F0BIFwg+9H0qUSEZLeJrl9Du1VFqZTG2cUpzM9PYmgoJwmVvKG50D7KAeAAACAASURBVNmpPNpMRSy3UN5vobLfQsLOIOlk0G576Li+2F/mUinAa8Kv7cFkzkZ9GzknEqH72aVFFMZG4QKSgp7IDWN9r437mxU8rrbQ4KKZG0HbZLIvkGN67fpDmNuPUWrv4a0bl3H1xg0Y+WG892ANt9a20bFsBE4ONd+CZeeQsTIibPWjJsJODUazinSrhUIMQHIJASAFUIS+D9ffFQBy5syEAJCu48uI3bAz8I0iduopASAfHHTRXnipB0CaETsgfQDyTcDHaYtLvDic9LjfBAA57Ri+DsB43u86Sp861GE92nY77aCO+flJAEQVV6qbL7Wmfq2YO6vGp+pLjVfV33r/1mPJo5+F1BRaRxCLlOVZfeyg+43qNQe+3ZuWqKUx/vnhT7O/sfTpCf1tWR9wfxBz4hn7XQcgscvU0RPwwsCpR5dRn6ds2VK0KJqKQAnJSlAbnCrm4+aXSonn9aWmH3Q54uLNziM7xdxImE4eCa3KMSzYJtPgKYwnHcCC3YXQgbpWAMeKYLUbyLkeig0Xxk4Z1kENw46NqZEhnF+cxcWz8xhNU0jZET4+O9N8LUW9VNdybPcrBRhBgmhoBmiSutjjMZCWIBta3D0bnPQNUOMGGwX9e1m4stI1ZfHPyQdzSJgpoUTthvxb7j95jbig75eXYtVMmhepElEoQnwKvdOSSWVhbX0d23s7+PDjj5DJ5/Da668jV8ijXKkIGJicnMbExCTyhYIcg9vpoJDLC13m8f37qO7uSkeRn0OzXkVln0L3KsbGRrB0/iJGR2ZhpEp4vFvFr0hhKtfRsXMSnsvALZkQS7aYpnjpUke61lr7oewrCTxEBaTBqXwScg5koqSssgR8yBSAU3arC9dviCB5dnEeZ84sIsMQYYYKRhGGEKJkBHjwxa+xv7eOYi6JyfFhXFw6K8V/o+XBT2TRiBw83qri0wcbWN73XhiAqDVN5UDwPSo25xFAL65ZqrDv0TVN2vUmJJHdoRudAJA27E4Npa6P1y6dxZuXL2I0nZQcCR4rP2c1AekL0GlHzD/SYRab6/5KLOvvgEYyXqYHUy/486P+UYemzXxNCfiMe9NKKK+gYQxUTJmA7Gyu4Rf/8a9R2X6KhdkR3LyhAIjnVkTroLRqpCGSlsfuugYgZQ+/+kcMQFqNDeyv3ceN+Um8de3cMwBk+aM7+OydT4AwgYUL53D1+68iPzOMjuWKFS8buKQe+l6ETLaA1bUtfPbpV/jyq9u4efNVCRwcHinBcSy4XkOCRE3qOThdkGkaGwEnAxBxd5I1Uk1ABgHIo8838Is/+wCt9QBpP4989NsFIGbSQrvbxOrefew07yGy9nDh/IhMQAhAOG2z6QzGe/AQAFEgJ6Z09QEI78kBAKJumkN3cL+p0LcWGdwr5R4yTXQ6HfkcmAllWDZcTrANB+3AQLUZ4O6jVZFgdO0snGwJQVeM0WG88d//r13eHNR3cKMTfmuzJlMAco2LhSISdLkgR5kJxNSCsCtmAdmkiaBVQcah0JCuIm3RbczPjeH80jyGh4vwAw9b27vI5IZAEhudsKoNH/cfrKDe9JFOc3ScQLvDMaWFfC4LSwTpVThhC0F9G83KBmanhjA5NYob37mJbKmI/VYbCSLewMbybhW3tsrY5JgyPw7XyUkqa5ZWv2sPYe2uoNjexXdfuYKr16/ByBbxnmhANoXK5TtZHHhMBGZCblbxwBMejKAFf38XyUYD2XoLFLWP5G2Mk4JFsYgGIHNzQzIBuXh5QSYgBCCcgBCA7DbS+JtbpGB1D01AYgBCNN67MOJFc+C/37aAf97z/yEAkBcp9AbBxzNApF/vH1tEn/b7exOQXlJCbHsajxrVC8TgIy6klG6GvWsVAKfu3T5QOUpGOHrcHPOLaDsWqMYgJhar6vfV+4zimisW++plMwYn6r/9zX8QtPQ7GgPz1HhT1SnDJyKQgR88ey5jqsjJGp7TKHgv8rq/icccvQ+kuO6Bt2eP/7TrJj4m6f5pVyzpEklK+YDQWir3XlLBwKRAdetlQC6FJTualmQoKFCkilEJwCMFK6KIlQUMXZoMCbmjfaxFTQQbPV0XGSPEkNlFttmCsbmD7vYelkZGcfPSJVw4My/OXBTEkpOdI1VH9AiqgIsv4hhsyMbSAx39laJ/v/AKT6Ab6k7eQOk52FWNHz9YlvabBxqARFrr4flCa/IYBiinUWZG6r/sHLJjpq1+VdAirTdtsahVAImT+VBobuR3022MVpss8D/86CNUqge4+eqrePt738XeXhmPl5exu1tGLpfH9MwMpqenJYCPxS5dwj7+4H0xERgbKqJR28fK8kMpRpYunMXc/AycZAbdKAWkini0W8P7d5fxaL8l+083lYfPXqSI7nmvq2mZEJeEcsfsF07KKahXhbxUDSJA5dkSzzdYzNQSoo8uk7RGiZ8ZaSNepwo/6GDh7AIuXzqPnG0h7bsY7YbIdBqwW1Xc++wjsYK9eP6M6H0ctuxFS5MUANKMHDzqARAXXqo/AQmptTlmAhI3M6gNUfSsmIZ56JNWDkmD/l46kJLfp04gS5OCThOpsI1E6wDDZoA3Lp3Dm1cuYDhli0ZGwuJlmqKmHup8cfpBaor03LVVsKZhxQhf69tiYKKAXAxM1NrLDCDRJgmAUceusui1NXAve6hviRwDEKVXk7kGdjdX8d7P/wYHu6tYmCnh5vWzKOapFWLIo7KKVfTcwwBk/R85AGnWNrC/TgAygbevn8fIkCkTEMcw4FXqePThbQEgZtdWE5DvcwJSQtNog90X21EaP047mBf0+Re3cP/+A8mx+cM//EPMzEwL5dXz2/C8Fiw2aWTqys9ErS8vAkB4b1K3EwMQq1tCDEA4ASEAyYXDODN0ETn8ZicgdBmkG52VSggAWSs/wHbjrgCQ8+eGMDuTQSEbaAAST0C4fpO+qaaFzwcgMXOi1zvtbbm9vpK2yu7/QP2N9w3XYIbJUjOTTKUlT6jNxlEiDTOZw065gdsPV7G2vY/QSsNwsvAjU4VWvvZH/1pMR+iGQvoVrR1JwXJbpGA5yOfyAkDEhYZj8oj8XKJIA7mMA4M0J3iwzQBBp4rIq2JiNIeXLixgfm5S/MLLlX2kswUEkYXISsMLDNy59xg7e3WYiQJS6ZKkp3pugFRS8f84BUl1XUTNMpqVdeSTXSQdA2999w2cOX9WPM8NmwJ3G3utAHd2DvDgoI29RB5esojQTMLh8W4uAzvM8Cjju9dfwrUb12Ckc3j/ziN8ubKJNkV2yTyqgQ0rmUdWXBFo0O/DiNqI6vtI1KpwylVk/A5GcglM5BwUwUwBal12EQOQmIJFbmYMQPaamd9pAPJtAdLXKfTiC/5QMX8c8fjrVqzSVOuPUVQ3OOa5K4cVGdPrSUS8CbJKouBTjUv7YsbBLtpgoaru2IFxjWgQ+ggq7qo97/AHz3dMB4h/7SCgjF/m8Ij9CADRrj/PTEaecwCHP6/fDQASX1eDb/tFrkueb+E/W+T6K6cnfoO0jVhgzXVycEp2+Hpgtzs282RH3BS9smiL4q54VzV9RPRLwTtzKzglYd3H/BG3jWzCRCLoYNgCxkhKePIE4eo6pmwHr7/0Em5cvKgSiC0HIZsqtRqGU2nFM3Y4eVGUqphaNdjFjik1/Z9pfYzkUxAMKVcpOYf6zR3pgffum8HzK9exBGSQ+kTQ4cF1+ScGIKo4SCQopmS9zN+qpyBCGlaAg/WtorYpoCc2xHZCtCt0uaE+ht/b2d3Fo8ePkM3l8Af/7A9FK0JL0zt37+HJkxWkMmm88cbrmJmeQavVwOrKE9z+4nOhSJFGQoZAJu1gZnYSo2PDYBgfA89MKw8ki3hcruODe0/wqNJGJ5lHYGfgaUcoBUB0sCaPllx5wxRTFWZXEYwoMqDqRvaXIiVYliKJmgCeQL5f5RcNo+vLlD7wmlg4N4/LF84hZwEZr42i20R3bwvNjRX4tTJmpkcxOzspTlrU+DDLpeN1YaSKaHWTWN6u4dOHG1iuuHCTJQTpEtpGAj553RqA9KiJumkhBb2m6skq1ksw718JPWre4GRMWYLBZiio0ZVEdk5ArNY+RqwAb11ewptXzmMoxSR3itfVvUVjAsXAU2JzEeeKK5YC+HJNaAOE+DGydvN5vTJTUcX4fU65bBo99IJCnwUgsWNe7GIWa/D4CUj7SdyXDHEWe//nP0V1ZwULU0W8eu0MSgVTzHRMk2F9ClQq7j0nILzvstjY+8c9AWlU19UEZGFCKFijwxaGC06PgiUA5N1PhIK1cGEJVwlApkqod5uILOVymMnmkEqn8dFHH+MX7/wSBwcHePu738UPfvh9JJOONHM8vyMW0g5DNE0+T1FLKc/6OgDENDIIvSQIQB5/sSkTkBiAZIMhoWDljWGhYCW6ysHxZApWHxyoa/h4CtbzAMjS2T4AYSRETMFiP0M0ILJgPA+AqDujty8dmn+o5ppo9QYX9YFJp7hM6uBbmfGZCckUYj3vZGj4UcSjp1u4/fApdqttqf8jS4WVdkkrff2P/40CIDIBgfjKu+0mvHZbKFjpdEYmE6rjFMlNz1RULpLZjAILXfI3DR9B5wBBp4JCClicHcFLF89iYnwY9XpNTkTbC2HaGSRSOSyvrGNldReNNkMLh9E1VHIl+WMiYKLDCYGN34Bb25ZJixE08frrr+DmzeswbWW3S5FNs2viadPD3b0mHjW7aFo5RHYOVhTB315Fd3cVBbeiAMi1q7AyOXx4+wG+fLqBmuEgzJbQ6KaEm5ZJFoRrGpquOCYk/TaM/QqsnQpSbkvoV1P5pAIg/gE8f+8QBStMuEocZjGZvYBKO/c7TcH6+wAggwXjQP1+bNl8WiEp9I1nnK8GAAi7lNz8lbyjJ/qP/c4tPj+ePWiAogqFPtCQzUp57A3QtBQXnF3QnmOQzkYYXAMkOfyYL1WOKRcY6azql+tNROLnxBz8QyWiXnQFgMTKl+NRR/z5Hk8R7HfOT8Isp53/54Gt39TPTrxG9ec+ODnqnbYj18RJn4HKrVDp47yWxJFLF5sxhenoc3vHI/SU+NW1lWjPtpjf5xhbu3KJoynpHo7ihHctMOU94bVR4DQ68DDcDZCtHqB69zaKrTa+c+4srp8/j4XpSbHmFTtgui55gaS1c41HOtnLpFDHNcgAHizsdYigTq2OLyeCIV58h86xvvbV+x/org2ciBiA8P1Rr0Hw0em4ogf0fdKyFNgwzYSAD3F00QBEgX1VAtLEgQnd1N4QyFBv4zCcshuh3Wohl8vK/sOvW7duobxfwY9+9E9w7uwSUukUdvfK+OrWLWxub8kEZI6Wtqkk9su7uHvrS+xubqDTqKGQz+Day5dx9tw8/NBFq91EIpGClSgAyZIAkPfvPsHDSltExAG7fGLlqToX7LLLF49dA5DQTMhjFMknnoTHAEQ9T4V6KVvjWMoldDNOHiIPkVuHARdnzs3jpaUFZJmv3a4jXSvD33wKd3sdhtfA2TOzGJsYQYYMAzq/dS002wGiRAZtpLC8UxcA8rjc6QGQjklb+zhkLtZ4qHpFs9QVeNL3yqDRQFzUDIJS3idqvWahQgASST5Jwm3A8VtItPcxmgjx9tUlvHHlPEpJC4bP5iavBeUSJCWC2KTyemA9wlGgBvEamMi6qiCarN3yd3muAiJigR3bLeuww971O3Dt8lDpAtcj/MUfYTwd4efCIqoLHGxu4MOf/xS1rWUsTGTx6tVFlPJsqu7DNHzlGKcBSET+P6g7SmOz7P+jpmA1qoqCdX1+7BAASTKrZ7+Bhx/cEgBCEfrChfN4+QevITNZRD1qIKTLlplAlk3yRAL/z1/+BT769UfIZFL45//VP8f58+fgem1lF80pKbV0ttLV8N80rYiT20/SgMQULDXBonFEBoHrwDaGewCkserJBOS3AUBg0BWQtP4EEmkb7aiJtYqagITmLs6dKWFultbGzK76pgCkDz+OtpGU/bauXwZ6p7F7J6dLpMuq+9MQ4BFwWm2lYCQy2Dto4vHqtug/WoEBg5l9dhqWwziODIw3/5guWKRgdSStM2kbcFsNeJ02Uk4S2WxONjzmdsjYsxvB9Rl7HynHEfF4pyA9RNjZB9wDsactZAxcOjeLSxfOCP+Ri6frE4Ck4KSy2K82sLJWxnbZR9u10LWSSFC4x64RE1hpCWlGyBgegmYZ+5tPAL+GM3MTuHnjqriRxBsPWW9VM4nHNQ+fb9aw7ZoIk0XhS7c2VxHuriPnVvD29Zdw4/pVOJksPr77ELdWN1HlGDpNRJ2ElSoi5WTFNSVKkFLWQjpygXIZxtYe0vSdz9uYyjsodl2ZgHh+WSYgsQaEFCx6FxCAkILFCcjvsgj92wKQ04rMXgdt0K518O+yoZ32W074ec/ZQdcGumCKpx/iRBRvdsqMRxtC9l2ABADoaiwGQ6qMU7+81zmIj1k7qLBrzM3bpwmcDpxS77W/ocvv1Y8ffAfy+8VpCbBJw9EApAcHBHT0px1xw2LArFLVQvqAnzcBOTRxGRBoquP5/z4AOe767XV6BwroYwGImBD0f6KYTFpAHHe8ddJ7PD079HrSiVWOPL1f0wMgTEGP6VHqTKv0XFI+LMmXIJjIRB4KkYei7yF1UIGzvYnxwMeNmSm8vDCH+ckJpMnJDTsIPQ+ELymDf5QLSjsMJXFZ3UY6K0WLzoUmqN2H1E4di6P7AF05IfXvB9WgHhSlHwfvBtzF6HYT9AEINR9BoOE1KWmRKsJJJVB0CV2MxmdMgzgFACle9yV4UoEQTqNCVA/2kXSSWF/fwNYWgcYMrl+/jrGxMbH4rTXqWFl9KlMSClpTKQbnuRI6yKyq4UIOM9PjmF+YwdBwHu1OC/VGFUHIAMdhmOkRLFea+ODuCh7ut2UCHzEHRJpqNCJQ14XCppymsqjn5INhcopiJZQ7cUPU9xQ7j4I4OF1ThZKyblZjS07FgpCBwHQAirC0NI/LS3PIGz6cehn5xj6c6h6M6h62nj7E5OQoFs4soDgyCtdjerWNrplEO0ygjeQzACTMDMkEJOS0RMWyKPrggN24MOeVl6e6fnRq+6F7JQ6n0/RUghA2Z/gumbGSodGC20QyaMFq72MkEeDtl8/jtStLKNBGySMzQwFOXgNyHegJBgvJgHEAclCqkaOABl1rdeyagD19lQowoXmIDi2lfTPde46A5MHrtzcB0ctdf8qj7xgmoUdAbWsTn/3yZ2hsPsKZsQy+c3keQzmGd1ZlAsLiV44xUhkT/z8AUSL0Vn1LROjX5ka1CN3ESDEJApDgQLlgffLOr2FGtgCQaz98A5mpIhpRSwBIITckznmrayt497130Oo0cP7CWbz93TeRL2TQ7jTlnmJzgtcJ1wWB+wSekl9yOgVLTa84hT4MQJa/3MLP//R9mYCkvNxvBYAYpi8AhPRcUrBctLFavo/t+l0Exg7OnS1ifpbhjgxtZdAnq2FmQJ02AVHrv6Lfxk0FzQcfmGXLdGPA4GGQqsjzSfttSjMsy5EBgud14aSZPGRjt9IQ8flB00cnMNG107ImMrsmlckLXct464//RJbF0Fc2vMmEqVyw3I4AkGK+JAcqC6neHJkgSflXKsW4+5T2HfYEIGRNpqmX4TZ2MTNWwKXz87J4l0oMZorQbLeFN2nZDg7qAVbWG9jcbYkDTLYwKup4CtIJbMRHHz6ScLG/8ViAiBk0ceHcHK5cOo+FuSmkHFNtopkiNl3gw+UdLO93EKaGYdspHKw/hb+3iYy7j7evX8bNGy9LaNMndx7g1toWmukc3FQBFY/0MIris6qoSJKV7cLqNIBKGdZ2WQGQnI1pDUCoARkEILEGJJ6AxCL0WAMyKEKPXbCYynmiDe+AFuSkEvvbAIDB7tTxv/9QaXTsQ77N639D2HDoaadNQJ57fAMAZBDoxDeZAhF689MAhK+nhKCqJOznXqibN6bb8LlxQRcXpnHRrwCBonV5/H1WX48Qv56E58Ui8QGKWAw+BIBwAkI9lj6Wvu5jUHiuxqe6n6pD4Hio6vi1h9ALfRSDhXm8asXv9+ik4x/C5ENO8zHA9bRjO1RAP8dlTq49+exY6CrI1wN7hywNVfda4RN912nqCtO9VZkZAzo10iL4EFcnXayxk6tc1kwx2ODFY4cBCqGLYuBi2HPhLT9GZm8H/8XLV/DP3nwNw2YCbtiUItyVVGkDWSctIMSgPzqvQaZU8zpg+rdQveLj0JQh7XjFn8v7iydtUlCHSCT0HTFwngbPX8ynP3qBDX4uPsXfegJCq1121Nj1NyQkUFFd1NnlZhhnw6hr3EnaIoDko2yL3ehQHLzo4MhQSVb/+5UKstmsuFDdu3cfDx8+FABy5epVDA0NwU46qNZrePJ0BV9+9QWWlx+JbWoyYeHtN1/D9MQY8tkkXK+FjtcS/rjQf0SUmoOVGcXqQQfv33uKB+UWOk4Bvp2T6QYpCWJbHLJbz0+UH53256cNpdiA8r1pcKHpRKowUuCLTRD+nc/n9ENkMGAGQhsdlzkIXSwtzeHK0hyGLB/J+h7GgxZGux68nTU8uvM5CqWcWBAPj08KRcI0GWCXRDtKgAkxT3YbegJCClYREXNATBsBc3R6fZHBVoX6pqyDGlwMTpLVfEqBknitlGsgvp751yhEXjJr2rCDJoxWBcN2gLdevoDvXFlCjgCEdG8plKjpYTgn1151z0mYsQA3HeSoBf4qT0c5ZEUEpkf/xMnp/V7P4QnewMXau+57onNy62PArl7aoRHE1ha+/OXfwN16jHOjabx+eQ6jWROhV4UlTpfxuVDTS4Mhj90MNiq/3QnIafvzYYru0bu0b8DyvA2Cr2HSIOKbuGA1tnsA5M2XKUI3MVJKIWUZCKpt3H3nc3zyy49hhAnMn1/CtR++iew0GSttAcalwgg2Njbx/gfvYn1zFefOL+I7r93AxBSBdguJhLpfSMnkZ0mjo5gyRACiAlSfL0IfBCAG0kLB4gTkyVfbAkA4AfntABBObTz4DAhn1k6KwRcKgGzV7qgJyNki5mYyKObosvc8ABLb8PLtci/hmqK5G4coVroBooEJz5WikWltrNx5/ew4aQIEIRxqqX0IrTNXGEHbi3Dr3hMsP92ClSoglaf9bgq1jgc3ABLJFExOF9/8o3/T5YLNCQiHlUkLcDstGc8nHWpAimoBlXEmRyycWHRkx3RSKdjkurodJM0AOacL06+j21FTkETUwtzUCC4uLeLMmVnh41UqFbQ4XUln4Hcd7OyHeLK2j+1yTUY2dqogoYBkntBTP8kE0aCFbmsfneq2gJDRQgpXmIp5fhEjpTQMO4Gdtoe6lcbTZhe31iuoRUmEXQu17W24lR2kOlW8/coVvPbqDXnzv751F/e3dhGNjMPNlCTBtuEaGCqNS+hLaHlI2l2YrRrseg3eyhqyXgcThSQmMhZGE5GagHh7GB/P4Nq1JczMj8BMRyJC98n/s0ewXrHwzuN9/HLHFRes5tx5tIsTqHp0ynIYWXtIhD54o8cUhucVd6fZ4D534dAbRAxEnn3s6QDktNc/rdh7ocr3OQ/qTRtOeMyLApDBYjW+4VTXuq8BiYtIXSqoYDYWIVIg0CXOl8JeYh60NSvphGzLkXctfEpuoAxj4+1vJdBmYUghLcGI70v3jg4xdJ4TPYE4zykQIYsBOxJxd0/CwZTegKusCtzjtFEJWFX3Tr0+QYrk4Ckv055oNKaAfbPPYbArrn7DUZBy2vXxzV73N/usQX7r1wFScbjiIc3EoZup76OvgKN+ZFzEcyEP1bRAX2XKAEOghwYfIiZRBTh5+9TjMZk8dH1k2UFu1bCQSsJ78gSJrQ2cTVj4L29ew/XFWfHbJwXBpJ2npojRttaKaOfL69GCTzpCL1NBTy70FIf7AnM3eHzKGUu5EckkPKRQnNQSBnppODqgnYqte1kkxl/x9/rP50SFlrkR2u0Omi0KRVXOh3S7hRatNBAiPue0XRLY48Ar5qrYmt4Y627UtspDIgAh+GIjrdVsSqdufX0d9+/fl+nH1atXsbi4KBQ6O2mj3qzjZ3/3N7h/7w6qBxVcuXQBP/rBd5FLJ8Wm3vOaojegsYqZoEWxCccqomsXsVp18avbj/FwvwM/PQyXaeJWSllSal2QNDZ00KZYqAo/u2/3KcLyWCsh51mDLoJbfZJDuvFoEEIA0mgdwLIjXL2yhEuLE8hHLRT9OqaiDsYNH+2tp3jw1adI51KYXVjA8OQ0vICrFalfDgIzhWaYwOPtOj57tIEn+74AKNrwdgwbPqcPYtXW13ioSYe+iI8Emcb3kvw0njTI8qQphvJ9vVYw3Z1FYeRJk7HbqqBEAHLjJdy8chZJToepv6GWUz5zNYqR3JyYUpXoU6z4PYIPmXiwpuFrGirhwROwQtCilTZav6LoWf2JnqLK9id6aurT7xIPrjxqFmnB8V10tlaw+ul7MHdXcGE4iR/eOI+SE0jDNGHS9lX9moghYWxbGZxAZbGqNSBPypHY8GbnXgKnTy6F03rCLForNmZbntjwSs5GikGE7Co7EMdqfcwvOr2N38dRAHJ4/Tt9/xfwIfuM+kxiRRv3GmbKEUC6tX0c7KyjmLQwNzaMYsYRV79u0JQJyMH6A5mAfOelOUyMJcGg9FI+i87uAe6++wVuffAlzG4Sc+fO4uUfvI7keB5uIoCdTsHrhPj88y/w608+hGFF+Kd/8BMsnpmBmSDgd0Wk3nf5E4GdXIDqfap1lX+VoEHdbIlteLnmiENsSJtfXiik2jIcMw0jLGD1zp5oQMoP68h3h5D2ipgvLGHIHkcicEQDoto5Rx2oYhteZYUpxyevzwcP2vAqAOKFPkwnSQdndLotbNdXsFb5EpG1izOLecxOpzFc5MJRgxk1kSA1jUGDnB7HGpABtyuZItONTQvwB2lXseZvYNSp9idhggA+N/hMnQAAIABJREFU70WGtUo4L8XnrliF204aCZpMhZaAkM2dAzxa2US14WH+3CVJQF/f3kOt1REGkuUwqqML443/7l93GS7ICYgAkIShNCCdDpJ2UlywlIOgAiAuLyj6zjN110mJdoMfZSrRZbQeTNoCRm0kwiaiThVpO8KZuUlcWFrAzNSYeNY3mjUpslik+8hhdbOKlfUd1NuR0KAYXBhFFgI/QDphIokATtgW8NGubMAK25gdH8L81AiuXlrA2OQY2l0D1a6FzXaElf0OdjsGtvdqONjbQ2d/D3a7Kv7337l5A3Yyjc/uPMCDnT1gYhJRaRRPy23sHLSRtHNIOA7MFC9DhiM1RIROAJJx25gqpTGetUQsZ3Q4AalgfCyN69fPfy0AUvO1Awp74ANBhCeVVicV8qd1OE4DIOoGOfFVT+U3fZvX/02UkSdNQF7ouI5QsHp89XgkPwBApHgcoGCp88ZOAkXB/KEKnbOMrlBAKP+iVRFBNHnpXF3ESlIoGcralACk5XqwHKaGKqoDQ8ZkjeRqThDOJGT9HAFD3FQJZKQw4MM8NUaNO6ZSvGkHoTggStKCFQiRaQnFu0KCphBW24F+ow9Dd0uOAR69De45E4Rv9JK/hSc9D4A89/5RqnMtwjmJCaiqrd7kSgMRXYKhqwOhJLhQHNUCHVzVVengEpKrijc2x0neIOUDQQD6B474Hdh7O3AfL+NcKokfnlvEj65eRsHuotOowsk4+pphh5KheHKpSpihYtQoIW9M/4vBgYBfakzo6x4DW3EEUh1gtSmxoPKkKx+7ncXFXAxGY+ru0QJJinFJSU9I5gcnIK1WG5wIiT2tdPxV0RY3AVRtqIsHvSmqaYk694LV9PVtaScyOmSx63mwv69MVIIADx48QKPRwPTUNH7/938fSepguiHabhsffPg+Hjy4i72dLZxdnMf33noDuUwSgd/RlrORNOGEBRdacMw8uokCntYIQJbxsBIDkCwiK/kMAIkpWFIky70XB4Jp+oMUJPH8VE1BuP8KdUmcoAJY7OoKda2DttuQVOerV5dwaWES+aiBkl/HZNjCuOmjtbGC+19+gnQ+jRkCkIlpuJKQTA2CAiANBhFu1/H540082ffgOkUBIG0CEB6ndC5OACAyJZaV8NCtEk95VYE7MOEd2G/4WTkspikOFlv7KvJ2hBuXz+HqpTNwEoZKouZEg8CBbshaiM7iJTCAZjcUgCHnVRsZe1GIju/DC9V/BYCQJUFNqBjpUGOkJ1Ea3MdTzN51qt/N4GQ8foPx96jkyJg2MoEHo7yB/bufolDfxssTWfzetSUU6aTp1oVZoswo+NkqS2kCkNDMYL3sSw7IaQDEjCy0m+7vFABB2EKrtonK2n0BIK9dnh8AIBlJQn/w/i18+d4X6PomFi9exEtv30RuZhhBsoum28adr+7h7t27ks/z0pULePt7r8O0IvhRC8kU7y2toVMsyB7tODZNjwFIrAFRn78Js+tI0+NFAEjlUUMASMot/GYBCGfTFq9jD6aTEtG9iw62assagOzhzGJObHgJQLrhAaxu6wQAEgct8ipWYZj9HSueAh3+r1pvGBhoyfojBil8iAjTlSar47pCkyXbqNt1sFdpYHN7H/vVDtoecOnlmxifWcB2+QBf3r0PN4yQSNI8qitB5cYbf/SvulxfIj0BoQ2v127B51SDACRfVMhdrAMBL/DQ8V0pfqyEA49FUjKFND0dSePy28jaXSSiNrxGBZ3aHsaGsjh/dhbXrpxHPpdEp90Q4WHHD5EpTWGn0hKhytrWAQIjhXR+lBnAaLVcOFYCKRPIJbpIBE00dlfRLG8iaQQYzifx3TdexpWrF5BIpVHpeNjrhKh1HZRdA3cfPcXO1g6aFJF7Dbz16g3cvPGKTEA+v/MQj8r7CMdGYU/MYKsRYXXrAF4rQjKVQirvALQVDtpI1PQExO9gspQSADJkeGLD63sVTAxMQKwMx76HJyC/fFTBO7tebwLSKU3KBEQsGDUAiTfs30J9deKv/F2lYL0Q+OhVyAO3YQw8DmlMNOdYg4+Yyx/TCqiBZEeaab38NCmsdMjyJZ2F3Eh2VRhEx6JF3/I9wGda6DBojKNIR/2Rzh1BSEiwYIjTkfSXdA4Au9XceIXjzM3d4maqxJXSIRZeq0QRqY6hDuViMyoGIFLOUtPFIs+ydMH3Ta68PgA57vqNJ3jf5Df/fT3n603s+P5VwGD82R49bnUOYrWMpmLFI22p6nQHXIIMFQiRLrj8MaRoEscehrbxv9TR+b7Yh46aBsbdNtoP7yNZqeB7Z8/ix1cu4cLYCEK3hmbjANliXoo3CYS16L5Dzi6vGYYNsrvXkv+Syxsfq9SUYsOri15mQInhh6LtxROR/5e9N4uxK12zhNaez3xiniM8D+l0Oue8efMOmfdW1qWLatHdKgnoQki8IBBvzaAGiQckWgLe+gleeOAFIbq6SwhEN1VdVNcd8+bgKT3P4Qg75uHMe94bre/fO+JEOOy0nc6qosCpUDjDESf22cP/f+tb61uLfydDQiZl5+dzqj57hghgBKZJfpQ6T2JmItqqFN2OK+eHGSB+oGQSiu1Q+hjX9SXxnCyOKsaVGYo64aoLR+SRCZZ2AIikxouXbyLsY7PRRBgEqFarWHy4gOvXb6BQKODv/d1/A1Oz0/ADD37g4/KVi7h2/Qo2VlcwMz2Jjz54D8WCJS5YnDkkWOPcgTBUCQf7q30MyIM+BmQ/AMmyVrIZEDIgsqdSoiVvNUtDzuy0lewsl2FlzzYZgTgEG4acKSAoCgIXpkkG5JhiQGIFQMYJQBCgt/wQt65cQKFSwPThwxienBEJRAKL7UbEfQzI5XvLeLDtw+sDIFHmgnUQAFGQo4/hyqVJ+zpaOfunvnt3JohrUIH3JQus1JOOeMGIcOzoNI4cnpbzrdNmletdwo9EginZgZXEZQIQxgbIvaWeE1WjEEz64pSp7I41xYzsuGFl4EOaqqqzu7Nn5LdWtlbLepDZ/uaSsnyt4+ydFSSoxSGc5gq8+9cw5q7jzbEyfnLmMGpwYUYsCAlAOP/B50DNMZE7SXQGEYb41cX7eLiVHsiAyClNNOwHIIajSzr2XwcGRDG4ik3oZ0BMNlZZ5zW30Fxf2sOAFExdMSAEIIu38MbsCD54/RAmxgooOSkGqgqA3P38Oq59fhV+L8KxM2dw7L03MHx0CnrVwv2F+/iT//NPsLm5ieMnjuCnn36MyaOz6DXXEMZU2VgC2Hdn15SsOTeG2GVAdiVY/QBEpu50PnOBSLnSmGvmLgPy6ObmHgbk1QEQER2KzTZnQPzYl9lpxsdQgkUGZHHza7HhPXyonAEQbkUtGFAMCO3aWaTvMiD9AEQ1TqWIz1m2vs+7LEgG2uQZ0WUvYm3BNZeNAD6L3Ed004FhFNDthrg/v4z7D5Zh2lVMzx3HG2+/h9rwGC5fu4HPz1+A7tgwHVtUVMVSCdoH/85/ntIhJQmVBIvdW2aAhJ6HoqMAiNJcqgGuIImEBZEUW9MUAGI7BZRsS242PfJRsqiLDBF2twWAUJ41PV7HW2dPYm5mhG9FbH9bnS7KA6PoBsDSWlOCShq9BLpdg2ZW4IeqW8ckVOpBCwgRNlfRWnuMiCnleoj33jqBd9+llreOludhyw0QM/RQL+HG/QXcuzeP1vYW4PfwvXffwVtvvQ3DKioAstWAN1iDMzWHTuJgaa2N1iaHlnQUa44AEFHyNhUAoQ3vxGABo2UDA5oPeFuIwsYrAyDPA0L2F9cvVjDtLY/+JgKQFwIffSBkh2bPvrb7OrsSrJ1B4qyLzaI+9kIZ8nU4+EpmwfdgMJmVHxx8CwLROkvSg8aOHosY9Yjzq3Tt5hwILBNWmb7ZljzoUUAbaGW1SjMFSQLOhyvZFaTrjwywp9nmmttQGuwMyJCr2ET2OW8pK9dMipXLWPh9z+H4dDAg2AtA9ncI/6pAxLf5vS/2PO0CkL393902b17A7GQR9BVgMQGibkphojN4kPdPpktXHXJecyW5473GlGvN96ExLM+xMJImGGo34N+7i2nDwqfnzuL9w3Oom0DgtmTTpIUqtfOabkE3bKHlAxZwTPEwNVh6KOYjwnxE2fxFBjLE2UTsb5UWnG6IqiuodMEK4JpZPocCJjnIkOeHhSPZv3wovU++xa/L0HisCnMJAZQUdCW5ybMdCHxE/mXs/l5eX2FcyBCJA4vKLJH0ebJ8fLq4WYpMTMkdyX64PSUrbjZbuH79Onzfxw9/8H28/733RQbh+j1cuHgeFy9+hc31NRyancaPPvoQRceCz6yKAi09E1AGRTt6Cr1sQzEgi60Av+5jQAKjH4AQrOwFICyUKX+kE5Y4SfUFAuWWsZnnrkgVlMyFgDEUVoBhahEDc/0eLDMVAHKqD4CMhV2MaQG81UXcvHIRhTIByCEMTxGAKAYkSm0BIL3YwjxdsAhAtghAaiID6mdAhJOR85zNgeykjWezbtlDt5cJ2UUi+dzcjlsfr2GaokiGLQqQJh4iFutGhLHxIYxODAv4iDgPRRBEEJEDEN47LIA0ICzacHn/xJzLoXFDLmZU8yIiPZRnSYE43ijs5oqkRKx81f29O1yfsWl9Mx9SlOaysTyojYnzbL4GCepxgHJzDdH8NYx1VnBuyMYnp+dQT11YCR1CM6vSXEYmLSUCkBIeb0U7AKRjDaEyd0bOfWByX8g60n0SrFarI/d0LsGC7fyVS7AOAiB8BinBYk24X4I1UHZ2JFhuewWbCzdxdmZYAMjkeBElJ8FApQRvs43bn13F7Qu30Gl5AkAOvXUG068dQVrS8dmXv8Gf/cmfolwu4cPvv493338bdoGBg11YDve+MMtT6rcOV+xqDkIUA/LiAIRJ6P0ApJIMCAMyWz2GIXv8W0qwdgEINEqwFANCG0Nfc7HSnMfi1hXE+hoOHyIDUsTwAJFSUzEgevKcACR3yeG6qXjKPRIsAWDMWVFqD9VqUzUF191I9i8LtlNGz42wtLSB+YU1bG31MDl9FG+89T6GxqZglyq4eOUqvrx4Abplwi45AkBMyyQA+YcCQFIZ9mLqKF2wuoh8HyWngEqlllGoqovAgRhq0jj8xYc7yh54WvbahgEjjkVdytkNhD3A7wJhGyUzwsmjUzh2aByjQxUUbA2tTgswbcAsoOenWFpvYXG1habLRl1VpFi+rwYji2RBLAil6W6vwW9tIvGbODTD0J9TOESP86KNtu8j0C1xIZlf3sD5i1ewsb4ubibvv/su3n7nfeh2CZeu38PdzS30BiqwJ6cRWXV0XKCx2kKn04XBw0KImh7DarURLjxGKfIxPlTASEnHAG163S3ETwEgAQV79ojMgDwvA/JNAOSg4vp5g972/6yi+dWD+TdJgvWiAGTn+/fJsXaL2N0Odt69U3pmurikMPwADrMHaG/K4tDtwQp8lDUNFV1DveCAs5R8NujAQekh9zZKAfwU2HR9tNn9ZRVKBsTUlUwgjEV65Ujqter8MmmUGzG/L7VNRDwOzo/ktp6SqM2nWH2WDisLBRGwsiZTcWaGaPlVsJcKT3yifN55+/n5OXg2Ynfovr/of7Ei/tvAhVf/sy927DkAUyPSOwCMf8keKiVz2u367s4PKa06k3hFRy0MCOsjJafjYs8PnTkYLKajEEUW3d02DN/FaKWIAd9DbWMdycMFvDk1hZ+cewOnJ0ahBz0pmIvlgkhQpEslIVqW0OUEIJGhq45+5MJmcB/vlVgBkTzwj7ckg/By3bTU9UIsKFcZukDpekGkMarez/NEdjX1ZDVyAJGzJFKwqNauODnxM1+T1pgEImKnK0yQGmVmYUm7VXUvqmKcr8UPyqHyQUkeBOEah9E5v0JAwvlE3/NRLpVkWD3w2DxLJSF9efkxDs/O4Ge/+zuwCzaCyMeFS+dx/qsvsLq8hLmZKXz6k49RKtjoddsCQHiMvFD8vQxiNIwKUquKhWaQSbB8hKUhBDpnQJQEi5JLBUAyI5ecBRF2IQMgQlaSqcpkDtlmn8+Q7AT6ydyNYkzIykReF7aZ4HUyIIcmUEm6qPktGUInAPHXHuHG1+fhlAqYOXIYw1PTCGIW5QqARDKIbgsAuXR/RWx4cwAiMyCytuy4JKgBbLm393rn7cx+ZNcsFx6qe1/d/3LvC1Oh/lB5URC3L0rjmKTsQjNTVIeqKA8xX8WCR3bDIFOUzXoQtPImJGAmALUpE1NzHPy6whM6jGytzQMcd567vvkrHsMuAMlshvsMP6QM7AMfO+0WqWEVACkEGoaSCNX2KtIH1zDWeoxzgxY+OT2LIZ2NqJ7KNZPOgsqdUEUvmR0FQH598f4eCVZSHvp/JQA5aAYkByBkQOhqxhmQfgDidVaxPn9dAMj3zh7G5HgBRTvBIGdANhlEeAN3Lt7G5noTp86dw9H3zmHi5CGsdzfwL/7lP8f6yjLm5qbx3vvvYGpmQlywnIKBcrUo829iv5vLB8WxNQcg6h5WKzcbPwfPgPQzIJwB4RA64hIIQB7f2hIGZONOCwcBEIuaiH05IPkAOGc05FhEcknZbT4DomYzcgaEAMSPfAEgGtPcNRerrYdY2LwsAGRutiRD6AQgWtLuAyB8Tg9iQERDlTEgMhSaCRjz8Fy1eeX7GWXibGCx2cKEc4J6Noq40nJvMp2q5Po9WlzBA+bquRxCH8XcoVM4dPQUCsz/g45bd+/g8rUr6Po9FMpFWd+pptLe/8P/LBVvZKFBY3lYKMGKfR9FpyhBhHwj3CypTycAYfeHKaR8uFk48YBs00alWFYygSSGrSWwaLGX+DILkvoNjA06ODw9jCOzY5iaGJIhRh6Q4RQlJb3tpniwtI2FlRZ6HOIpDCCgcoXa5zRFyQSKYEp6C73GGrzWOopOgOOHx/Ha8TmcOH5YWKVOECK2y1hpdPDlhStYfLSEbruFd959H++9/yEMp4bz1+7gzsYG3KEqzLEJxPYg0rQIt+GLbMuPuqA/zLBjSBJ69HhZGJDRAQfDZR113YfmbyPyt59gQCiNyYfQlxvWDgDpzZ3eM4ROCdZBQ+gvMu/xvABEbqt9EqO/aQDkRcFH/zmRHfFAEJK77mTDin1JumQ8ioEHy3Oh0+I0ilBJUwxZJibKZYyWihirVVCgK4/NYoWdN5UpQjDhxsCWG2G91cHy9gY22y10Ql/kJsVCCeVCCVbK7Ad2mdkBjKUr5qexfF8zDBCYdKoxAdOUYM6E/68Zot2mu1HI99Qng+E153HIPErEdO1sUP0ptXz/Oc3vy93782AG5NXDgu/mFQ8C3i8GQHaRRr5g7wCRrKMk8CP7onIMyklvVZDRJYlFGeUonB+SYlrsTXUZvNUkswFIAx8V3j/dFuzAxXilgEJjG+XlZQz1evjpm2/hnSOHMcJufachxXSxXARZFoOD66kFLaHrC6RpFKqkRMlKosyV5STdTAh8CSRoh8tgWM5l8O+9Tg/dTlckUxwYZzEfRsDGZk+AiAIO0Q6jkcukpNssgIOshQINTM6lIYlpaRgeqcoy6DgOSqWiZHAUisyfKsjfOW/I+9UkSNKVWxeLCn6m8FB15pXAmyYQNIBwLEtyQVQwYYpep4NSqSQsCAfdbdvB5tYWbt28jkrRxqef/hSDQ4OyGV+/eQ2XL1/E/P27mBwbxU9+/CPUq2V0Wk0Us+MRsBJydo/PZRGJXcViM2dAfETFIQQyhN4HQGICqAyAZPK6RIpQU4aq5b6gDIvvUdZpVTywU68aBQqMpSkBlwKqlGBFXkcACGdAXjsyiXLURTVQAGRUC4UBuXH5KzglB9O8PyZnEEphoiRYNGYmAFnY6AoAubfhCgBhEKGvc0aExb+y65TruPPQqHVRNTBybb36R+USla0NZDAy+VN+vTIHDBUEKMwwECaUdrvQiyZKg1U4gxUkjoUer6uZDVxLsaYKJmmg0NqfN3Rm8JH/Hn7mfaaz8ZI3XzLY08/QKVOI3daBlKa5/DBjAfP7WL43T2GXN0wAosH2gCG60bWWAQEgj3CubuKnr81h2AihcYZU5zEq3bxw4VkRTACyvBXvAJCcAckBCIGVrA1/jRmQPIjuaUPoOhUz+4bQaY6RS7CC7jpW71/F6zND+PCNIwJAClYkAMTf6mDx0n3c+Oo6Vpc28fo77+LY+2/CHqngyr1r+M0Xv8LZMydw+PAcjhw9hHKlhGZ7C7ZjwrBUVk7edFOXLAcgCny8CACxLLLBXCWLMoRuYhBLt7fxF//0MxlCL8f1JxiQVwdAyIA4AkAC3cdqax4P1y8hEgBSFAAyMsi5jpcBIHlijnoSdk0kFDMoe5FoRKncoPQKCCkbp4mJVZA1ZG2jiQcPHqHRdDE6OosjR89gaGRGYjWsYhl+FOPe/H1cuX4VzW4TxUoRhqXL2q699/f/k9SivpadFQEgCYJeVzzjSwQg5dqO8wQpUEIPsh8c2qODSi8M4Pn06rZQLlZgG7YKEtQ1mGkEO+WsRAtRdwNFw8dQ1cCR2VG8fuoIBgbLgljFYsypINQKWNn0cO/RJtYaIcK0gJTT4PRfJu3IoC09QVGLEHYa8Npr8HprKNsRTsyN40cfvYfBwRq6QYC0UMFWx8PVW/dw5/48VlfX8OZb7+LdD34gtmDnr97BrbV1eMMV2BNT8PUKNL0KIzCxtryK7eY69NjHWMFCoddDvLyKYuhidMDGYEnDgKGS0OMMgLzxxrGdIfR+ALLStHdcsJ4XgKiH5eld6ZftNv9NBiAvAz5eFIDkrJHQ+JqGQhKh2GmiEHgoQcNYqYipchnT1QomSiUM2xYKzMvh85BtdHmYYcQOQEZrNgJgYW0VC6vL2Op0YBcLGB0dw1B9UBiQgmXD5JC6AP4U7cDDeruBlW4Hj10X7TSFT4tKFgNOESlpeV2Hn2rwKEGx6bbGeQIOHFN6w8KJj3wkAIezJk/78/8JANL39p/3uesjOVQ3OGc8ciSbfd49f+obdq2SM1MD6dRTYkXbb9YpCoBQ2koSDIYl62nqexiwDZi9NgqUgpYdRI8WUFtdwalKFX/3408wU65BC9oIeh2x8bWLRZEaWJoNKzGFlifg4cBSNwF6vg9Hc5CECdrtDjY2NtHYaopEaXurCco9Nja24Lk+uu0eOu0uut0ePJdhgYoBgV4U/3dl46sE9EpHrQrPgxhWmWcxyQZyI+vJZwKOarWCaq2CWq0itu2VSgnjE6Oo1aoYHhqQUEE+ByoblCyIDi9w1b0c08rXE4qG+xkZEDIPkoQsccc8HtUs40xJr9cTt6vId/Hxj3+IQ0fmYFgGbty8jps3ruHm9asYHxnCDz78HkaHh+DyubQtuG4PpUpJNk8GbulmCXEfALm3pQAIXbCYbaUG/8mA0IiCEiHlUiedeW7qMjnG65IBEJHdKcmDdCozAKJYHr5ODkASRKGLyFc5IG+8cRInD0+gEvdQDdoYi5UNr7f6CNcufSlmBDOHD8lAqACQlO01Cxz/dlNnDwBxrapyYtLtnRyQgwGI6uRnIibVOc2aXDlgEkvpLL9EPmdAhheNbBVlqo5twot9dAIXRtlGeWQQRr2MmFpxXUPAuTjJTsnzSJSZBh/bSDJNVGNH3Xt98xw8zyzg8710354qz6Ikqe8WXrn9eW60kD+/an4kDzxU8MpMdJRjBzXfR7W5BO3hNUy2l3GupuGTkzMY1Hxx8DQyACJMNdf8jEEiAFndTvCrC/eEAekHIKFlCrMjgIvBbpkL1l83CdY3ARAjjQWANNceo5oxIAQguQtW5G4JAHltqo7vnzu6A0A4A7ILQG5gY7WJ02++hdGTh7ARtHH5zhWEqYff/73fwdTUGJyCLTJGz3fF+YpZdVwr5KoJaFWLr/y3cx8owxayic9iQNgoz2dA+gHI8p2GABAyIPsBiBU7ByahvxwDoiRYBCCh4WOl+QALG18j1FYwO1PYASB62tnDgFBuK8BB1px8BmQ/A8KVSMlUBW7sacJyDeUzx2aFBj/kE2DA5EA896hIk7GJxytb6LQ91AfGcOjwaczMHEeBNt5BCoPSMd3Azbs3cfnqZWFznBItwGnhbkB759/6B6mEs5DKZnxIBkCSIEDRKaBWqatFlNIOUu+IFfuRsSEdz5VFnVR9qVCGbRfEuYfppRwuK1CKFbQRd9fFmtdOe5geq+P9t8/g0Ow4gqQnVExq2CK5anvA/ONtzC+30OhSncWUdFu6c2kYoGIC9aIJM/YQ9jbQ2Hgo9ryTgyX87Cc/xOFDk2BxZ9WqaHkh7i88xtUbt7DwcAlnzr6Nd97/IbRiHV9evYOba+sIR+soTE2hmxQBvYSiUcHW6gY215ehBy4GDUgCerS6imLkYrRmY6igYdBIoIcthP4GxsfKePPcUUzNDkErJhKQQwkWbXjX2kX86t42frHmozd7Gt25E+jVRneG0KGRIny6COogMLKnSNpJUv7mLvF+AKJ+4lkSrLxT8M2v/TwF7Mu/ytN/MlvLD/wGJSd5RnEtG9buEOW+Xli2oSn/RPm3LPVcjBR1DUUWA5vLqCYhRotlHBsdxYmREUzYFihcLMgHh9LFNIfQXXW9lZcQyD90WbwZGlpBhJWNdWFB6MI2ODSMwVotsxNV/RqyGXl2SMsPsO55eNjtYrXTw3qT7EmEmCxIoYjApL+/hh6vsMO0azVEJqndHOrl5hYR1Kv5goP+iHSibyD/SQZkT+D7npd4WUD4XdwjT703d/4h79g+CfyffB/9JyvXpuR3zu6/5UGUuRarf7Av/7X8bmrcxRQ1SQRoMBiNpzyIlPMPYQnXUy3wMeiYsN0OSlljpHvvDoa3G3h9aBB/76efYoDAkt73JLizLnvPZZK0AyNmh8yQQD6qqjp+KmGwy4vr4q7DBs3iwmOsrW0I+OBHo9GG54WII+accDNSBSfXeuX7b8Ip1rLB2hwUqGF2eVy4/Wf3nPw/XYjbHzQFAAAgAElEQVToThSoOY8k9RGnHcQJHaY4qMvxJQ22baJSLqJULkhhMTIyiMnJcYyODmNgsCbzfiO086xXYVmmsAGcHfHcLsLQ25FfUcrFmY9KuYIe5xop7cpAElmUpceP8PD+Pfz4Rz/AmTfOSOFy5eoV3LxxHdevfo2piXF89OEHmBwbgdttw7FMdLodlCsVuJ6PME5hFSqI7UrGgMzj3lawD4Cwc7oPgLCrmNnwMg9CSXIygwJhQPLOfD8AUfeoWB9nDEgY0CxGAZBzZ0/g1OFJVFIXFb+FkbiLEbHhXcTNS1/BKVoiwRqZmlUARCRYBCAOvLSQAZBl3Nt04ZpVRMU6AsNBbJjK7EIN2fS5COXutKIH69tJ9i4motgSZ79MntcHQCTPPKTSwoYbeWj5XRiVAkpjQ9AGyggdS6RIfuZuJUAhC56UAyF7J3Zku6Cjf40SaWOevt7X1NvZByljo/Ql50Ey+VWe86GEMEpCuReAqPdoJAaKkYWK56G6vQRz4SZmeqt4s27g45NTGIALhB2VlUPbWeZOCPhT60asFbFCAMIh9I0YHXMYVc6AVAaxC0BUgKVGe9Oej3azI81f01ZD6N/9DMgzagC5BGq+JU+qVwK7VExZ5AMxvNYWmquPUXV0zPC5FQACpGEPid/A8r0rOD1Vx/fePIJpSrCMEIOVEoLtLu58eQu3Lt9Ga9vFkdOnYY5UcevxfdxfeYC33nsDH3/8IcYmx+B2W9IcIPPBJgbDQsmqcl0Q7LHTIMru1eyelTVNsKsq0HOnPV1ahpw9o912CJmTZpSGSLDIgNSxfKeJv/ijz7BJAJIMwvGqMgMyzBmQuJABkH35PgRBbKjndrtSv6mZN3VfUpqVsYpsU1CCxflsMiCOiVAPZQj94fpFRFjBzGwfAEEbRsIZEA6hK/DwJABR11PjRLv84YxePgOSMYB9GybZOtspwo8StLs+oNsoVeqgYLjR8nDx6j1sbHVRrgzg5IkzmJo6gnJ5EIZRQhRpMCwHxXIZl699jfOXzkO3dGiWhp6vGjnaO//mPxAXLB60mp4PhAHhAF+5WJIZED4wfHByGRYZEMqxqM1ttZkIq8oqAR+FolDs1LxTzmXEHio2kPS2EXc3YKcuajZw+tghfPDeG4DpiROU57nS9bELVWw0fNy4v4rFdQ+JOYyI7ISpKHQ98TFcK6BsxQI8ehuL6Kw/RllP8e6br+GDD86BjaficAV+GmF1bR13787j899cxOnX3sX3P/49BGYFX9y4j9sbm0jHBxHXBxA5FbEkNPQiwp6P7to6/M11VNMApteC1t2GE/YwUjAxVSqiznfstxCGm5iequLEiUkcPTmJ2OghNdlttpAIACnhF3e28JutGK2pE/CPnkGzNIBOTGqbmzWFMruFsmxEz2ldqlJxd4unFy/e9oVEvfgL7ITUvMSPvqIfeTZTtL+5339u5aHX1QIhw5M73bNcO8kFyELkhyhaNlJ2jJMUBUoGOm2UtRBaexXHRgdxeHAEU8USZkoVjJkmygxJ484YBzJcnHv8q61HQRB2QHtcxLOgMd6vtLUjU8EuLT/yzp5aNmTLlg4pE0MIMBrQcX95DfcePcZGt4euZsCzbHhOAWGhCNc0EdkOglSDG9JVw5QAUbIeYeCpgbUDgIbqXOeL4m5R8cQsSB9t+6IX9NkhWM/3agcBzKfh+YN+n3SJ1Ba1I4/q/8398Fz+viOt4nfxSlLnq4pt3kJKL8/nShVd3OfYoZUtJcuGyQf++I8CQMg885qzey+DFix41OgFdbfyhHs+xqsVWN02amkMx3cRLy+hurGBn731Nj44+zo0rwcrjjFUq8pQLgtkMildN4RjlWDqNrrNHjrNNtZX1jD/4BGuXLkN1w3RarbRaLTQaHbR6/pIYkqeLMl5YmidZRZhWgVYZkF9tmwBImGUBcP1A9Ud2VUGRLK94ol1TYsRRF0BIjQliWJfXJ2C0MvyH6g1Zs5IikqlgIHBCiq1IoZHajhybA7Hjh5GybYxMjyEgYEqVYhgaBi7mWHgo9vtiCyMNrwiYQwDJWlhgyj04LkuLl+6jDffOoc333wd5UoRDx48wIULF3D96nVMT03i+x++h7GROny3Ka/Li23qFljXUJqg27bIfR+1Yvz6+kPc3QoQl0bga0WklqPGOjn/ETPfJHdqyix484BFsbXMMy4yBkQSv5VsTUBTZk7A15KcIe6aoQvfa6PkaDj32jG8dmgCNc1HyW9gIGpj1IzRWZrHna8vwLZ0TM3OYnzuMEKN3XXKvyjRK8FLHDxYbeD6o03J0ErKw4gKdckBobyTzYt+F6y9T6bqne48Q/seW2GncvCxc49I2xm0SmYaOpPOwzhAJ+whLZkoTgxDG6qgx31U7Mn7O9dcs7lmZjyR5Ks9fQ94JqO5I3dTB61eJWs25Uten2RSOsnSSM8BiA4zoAQrQb25Bty7hunOKt4csPDJqSnUtR4QMQldrBJlL2ESOskwuhDRBWu5leDn5+9ifiOCZ42iduh1RKUBAV4hsVU2k0X5T7ftotPqyD1sO+q8JBa7yapgzf9I4+3ZPc3nW1z7zsp+YNf3y7KzlrlgyfGqBh3974w0Ekloa20JFVvD9GgdNapKeD4iF3FvG8vz13FsuoYPzh3GzKiN4ZKBAhnVdoD5aw/x2S++QBwbIiF83FrD4uYjWHULv/93/hZeP3samqaMIXo9NjMCaVyQraS1tzRKsv6++pyfGMUE6OIGxcwlSiSVBbqanaBjIO97Jfdjg8QyHCSRCQNlJGEBm/Mufv5PyIC0UYoHUPCqmBEAMgEjdGDyNfIJqGzWQjEg/L1q9lLTlTugrBPS6OS1I0CgLJbrBZs0oZjN6JR+6glWGvNYan4NL36EmRkHszNljA7zuCjBckGtxA4AEWaQDAgfFBlAUtVHllGSIBTmiDsUfy/rAsVgq4YBnzLDKohbZ5joKFaH0OlxBlzDw8UN3Lq3Bj80MD09h7Ovn8PoyITMGyYBEPgxisWyNDzv3LuDi1e/Rifowa4UxRxFaqKP/t3/gjGtIsEiWtXSSCh8WocW7ALq9UEVCpWqIbA8q4BFEhfGdruVeXOrsBLqzam/dCwbRdtAxTFgJb5IA+y4BzPsIOpuY3ywhjffOI7BIQeDg0WksS+WaY5ThBfqWN7ysbDuY61tohs6SM2KlIlR0JPMkVpJEzDjb62gu7YE3XcxNVrHO2+fxuhkHZXREoLEh1NwsDD/GF9+dgm1gWm8/eGnsAen8Nn1O/j60RIwNoJ0cBBhsYJAd6BZRZISiLeaSJsN6O0toLOJuLOOYuxizDYxUSiinjLBtYsg3MD0dBUnT0wIAIn6AYg5jLVOCb+4vYnfbKdoTh4XANIqE4AweZ2XPdfg7SLz5wUgUjNLKu7TV5tnv1b/5vECa1Lft+a69pf76VfwU8+qYvN5yX2L885CzQ4Y73mJuGGhoMQEotHNXKQkyTiMUaR+PQhRYteNsxeNbQwYMU6OVnBsZABztQEMaSaGAVRozxiGKqVcrKzUpqmEFeoh54fYrDJIK+8Yi2xFOE95lmjV6CdBn3VlVoVkIJUSLl8zsRElWGs2sdxoYbHZxuNuF03dgF8owS+W4BkmAuYtGKZ6jum6xGWCnQcuQFmBkJ+X3SHhbMj8aRKlvqT2l7mSrwKAHPR7XwSAZBdmR4Ox/0naz1zsghAFQGSxzQCIFEYiFdkFIDJ4LQVBrMIgMzZMMmhlypshYyFMzi9EdBEMpTBT1yALXYsTJJ6PsUoFBc9Fldrmxjb8x48w7Pbwb/9rP8O5Q8fQaW2jaBioFgk2TPS8SNK4l9a2sL3dxcrSOq5fvoH5W/fR2thGq9GD59OogKGEXLdtAR264cCUD4KNIvuZ4nbFe4fBiepdqONTQYN7h3V57DKbxgIpk2apAeT8feU3lPgqQtO5OSopADl2yoyo3RZnKq8rGzAXZW6WAdfciIOMJurVkrgvTk2MYe7QNKanxjAxOYJJyraqZZFoBb4vzS3fc5UTHR2kNA6/+8LCXL50RViVDz98F7Nz03j0aBFf/PZLXLlyDWMjo/jRj76H0ZEafG9b8hwkVFR3EPK8EYA4JhKnjMVmhF9fW8DdrRBRcTibAVHSR2rRqTAQJkCYDiXFya3tlUuY0hftujipO5vnkec4dyZO2YSTgeZUwJrvd1CyNbxFADJHAOIJAKnHbYyYETqP53H3ykXQXn96dkYACNcCrhsEICkqAkDm15q4/mgdVx9t7gMgVgZA8sBMtY7tFnLP2kPUUH0uydvPpvJ5IPNHE4RQJFgKgBQmh4ChClxbR8ABdN5PPNf5HAyd3QzVaycOeZ5i+2Agkg8h99twZE5ABwAQtV5ldsnCgLAGAAbjGPXGBrR71zHdWcObdRMfnyYAYSOXACQkFSCAnQCEmRZ6YiIxynjcSvHz83cwvxHDs0ZQm3sdcXkAvgAQ5TwqFrexnskgFQBx7L8sAJKBs5zl2t8gzay5c8toBZiItzSZaRMJ1g4AgQCQetEWAKIRcPYaeDx/DYenq8KAzI7YGK9YKMYpkk6ABzce4vwXl9Hq+CjUKmhFHegVA+OHR/GTn32CgYGaNBNYO9L1iuGDXHoo8ZTZqWytynM/du9drslcv5WzHWdxOWCgwCVZqjyoLyP4xM6bck4W+iXEQQFbD3v4+T/5LTZvKwBCBmQXgJAB4YxvZsEgACSTgcn+n6W3sgEqAISBicqNSwBCwsYTmWcPiUYAkggA8TVNXLCWmpfgx4uYmnYwN1vB6IgJPW3DTHv0V1NYQyhDFh5sgCoAop6VPAmduToBNK6JOZOYGZGo+1yTwHBmlfWCGLpVgl0exPLqFrYaXcwvbgDGIIaGpnH48BGMj09KcyYNqapQIMvQ2Ug1cfveXQEg7cCFXS2Kg6cc3s/+o3+UBlyg3Q70hEFqCSKvJ/pwgoiBgaF9AGR3GJ0yrHanu5M5QIkW9Y1cNEuFIsocJjRpHxnDjHsyQG5FXXitTdhahKnxOo4eGcWp4zOSOh4FrlrYjIKwHktbIW7Mb2O7qyPUStDNgqS0x34PtbKFoYqFpNuAt7WGoLmFxGvh5LEpnHxtDiNTA3CKBuoDVTS3W7h+5Q7avRRHX3sPtemj+OLWfVxZXEE8OAR9hGnoFXSYHsmTrFkw6T/P4fONZYRbywi3l1FOPEwUbYxQYpMAVkzrwE1MTSkAcmwfAEmtEay2i/8/AHmZ6vQV/cz+gnIPAyLuKUyp5QOYFVEZACFdrh5e2tslsNNUujIVLladFqJWE7MFC79z4iiO1yoY0zWUAJRjwAlTGCFLv0Qca1RQoHopYT/EdjUzvXMsxSaKHakKHMu7IZJ4zgJOpBcZzBRwooqBQNfR1HX06FwHYLPn4/7GJu5tbmGJsyGGiY5lw6dms1BEyOTSJBV5D9+bJSFzioHLz8temdWTLlcHMSCv6FK90pfZX5QcyH5kMxl5Z6y/N8aD2e2I7pOVZEeqfkcuN8pskDPXILH+FEtYrv8RdJFYQYIpqchQifTMhwkU8xFFsBiaJyyIJo5pZMD8gB18G1YKcVZjU8T2PQRbGzA7DRwfqOLv/OQTjFUHsf54CUcmZ5EGKTw3xvzCCr68eB1Xrt3F/MMVtBoeOttd6KGGgXId5eIALGsYSaokVeJ4JcndyqYyTQ1QwiUCQnYSpTOoEtT5IXNFsS8b2/7iUu6THIBkUiw5WzsOWPy/GGHYhaZThpqnBXOWhMWEco1iJ1NeX6PwNwLTv/nBAE7DiOG7LVotyGvZtoah4RqOHaUhyVFMTozh5InjKJeLwgDQGazd2hSbTnYeCQ7n7z/E+voqfvzx93Hq9DEsLy3h/FcXcOvGbdRrNfzwhx9ibLQGz9uGvgNAbEQBgYEG07EQ26UnAIivF5GanAF5PgCiUt6fBCBcD5SMTRVCTwKQ9pMAJGiiHikA0mUQ4eXzormfmp7BxKEjCA1LAAgdsAhA/LSwA0DIgMSlIWFAOAMSsnGR/XK5dlm/+3kBSM4W5CCkv8nBEkwXhory7uA7BSD5vbd3kfn2AMSKgIEo2gdArAyAdKAlLUmz1tjxF8vtfgBSEQDyiwt38WCdDMiLAxDmgBDMSm37nMqJl1lon82AKHvWXTk31TQKgNBkwMuG0KuOhumROgZKCoCQAUkIQO5fxdx0BR++dRRzow7GCEBYr/dCPLj5EHduzmNlbQttr4fQTnDkzBEcff0wzr71urCa3V5bWE0JHtRohMGRAM6ImYhZkGaSt71M3bcHINsLLn7xR59j41YLhbAG269irnocw84EjODVAxCNkkRdFxcsAhAvWhAAIgzICIFR5wUBCAfM6aqnkuxZejMUVlz7suYtw8a7foiYclsyc7GFm3ceYm2zie2Gj2PH38aRI6cxMTGpLN79QACIqZnSBDPYuO0DIB3mKVVY32d88B/8w3+cdtpNtBtbSBgkyHJH+OVY9LNVzoDI4FRmDZmlNZMBITpvdTqKGaFMS5JKeR/qMj9CAEIKjkNHNpFp0EVBY6fPQ+wR8HRx8sgY3n3zBIbrRWhpgIBdEM1AsT6G7R5w9d46VrYitH3agBXFoUWFJOqol2yReCW9NuJ2A43VBQxWDBw7NonZI6M4fnxWNg2e1K2NJta3uxiYPAZneBIX7s7jznoTbqEOc2wKbrmCBk+gUYBtFmAHEQq+B31rHb2leQQbj1BLA4wXLQxbBkpJKh4iUaAkWAQgx09NIdS7gEW9vSXysScAyLHX0CoNopNkEizli7FjavgiEqzvigE5SPf/tEXrr5wB+YbV9JkARKmqd9xd8r6erFnCgCjqnwUjJTKlNEGFRWOzgWIS4czQIH4yM405y0SVVrs+UIxiFOnuIk4sLD6UbadanxXQkdYdHxr+oY3uTh7CjgBAHK+iOIZlW5kmXBW76vHKAYiGnm1QaQyamXbiBEudLu6tb+Du5iYe91x0bQdhuYK4VM6YEOWQJc8rO5A7RUV2PLlWVr6uAEi/wOFFhrRfZqN7lT+Tg5CnMS25nKL/Htn/varp+STDqPq+/HpGVWd25HnugKRR8OfIgiV0BExRMGhGALEq59eMJILGOTkkKKQpHF5vAhHeFly4dRPFYgkFpyCgBK6HqLENo9fD9qMFFOIA42UHf/B7v4fBYk0Bi4KJe7fWcevGPG7ceogvL1zHg4eraLZC1CsjGKiMoFqoomyXYGpFBKEjToNcVyXkjx7vzAMRaRVQZRBt5v2u9NEZ6BIgzKdHyaT6/+wpVrLCSFyr+gM+5e/8Gu1s2QTg3+nAxQKCmQ4q10HJFGglzTqCGyPTgdnl4r8FMHQyHG10ey35TO+3StnB6OgQhgfZ4KI04DReO30c1aoD3SBYCdBub2Nrc0OaUzdvXccnP/kIZ8+extrqMq5euYq7t++JlPiTj3+A0ZG6AiBkaoQBsREGZHcUAEkczoBE+NXV+R0GhAAkMWxpKOwwIEqUJwyIxE5m4b5iaiHdiTzMTcmw5EzvAyBcK8RimNyRMCCtXQByaAJ1eCj6TdTjjkiwGER4+9J5RghgamYGk4eOKgCim4jgINHKAkAerrd2GJDvGoDk90c/ACGQ7Ybud8aA9AOf3Xv1VQCQtA+A3NjDgNTQEVkMdfwKgNCS2UAa6TBS2qcrACISrPUYrjW8hwEJhFHlE/B0BiQHIN8l+OgHb/31idyF0rVXG5wSxal1kZlXzKY2mErf3kaDQ+iOhpmRutRtDK4mACEDsnjvCg7PVPE9ASCMOVASrLQXYGl+FQ/uLWLx8Sq2u21Ux+o4+/7rmDk+heGxIQkXdd2uSC9LZQJ+KnOU9a6wh2ozzzfgvk1OHTcTz1+GAUnCIghAfv5Hn2P9Fo1oanD8KmYrxzBcmIT5HQKQtfaCAJBe+BCTUzYOzVVEgkUGhDkgHH3Yy4BkQ+j7GRBpgiomMbfjpwyL666qP9gppaqpALtUQ5jaWHy8iVt3FxFEOiqVUbz5xoeYGJ+VZhnjK3jDSl4UGUsKlKmIskzcuX8XF4QB6cGqFBFqypBD+/f+0f+YtpoNbG+sInDbQhUngS9ygYLjiAsWJSk7AITe29kAOl2w2q4nw63yPerWk8KNrliOxaAmDRXHlORyM/JQNoiKI3idBvz2BsaqOt49e1SYi8F6ASHnKuIQhcoAvMTG8naIR2suFlc76Hik1qhJZudW/SaZXUlC2KGH9vojeK1VVAoxDh8ewScff4BSgTsXu2ka2m6M8sg0OrDwxc07uLfRRs8ahD1+CG6thq1UQ1e3RYJgRylKdALrttBduIdg+SHqqY/xkoVBS5cikwAk9DYwM1XLAMjkHgBCBmS56eCXnAHJJVjHXkOzVEcnUZ0lMk7fBoCIq8ozJFjPLuiepM9fdCHrawK/ytrxlb3WNwEQpYhUf5TmUbF4eTgfi1g6urE4JPtBQwKz18HMQA3vTk7g3XIZE5z3iAEjiFBkYJxIA9RQLbWpvEbKhlEBGq7UrJ8o+VJSld1RZemCZg5C8q2KFlEdZyk8smPNBphDE+jRASgFfJ09EGCl5+LB9jYedXuYb7awkTBl10FarSEqFNBJEnHT4p1nyNDbrjNIpjJQxU8mtdgPQL6psH9lF+85XujbACJ5cnJZRX9xvLOx9jumPHkwu9GQu4WlWKpm3UCNEoA4FvaMOUYEGQyoZJK5RQtnFhheB3XHwlCxiJFSCYNcc20HZbsA26LdayR2ybSaSj0PThRDc11c+fwLxL0ujh2aw9/+2afobHnYfLyF21/fxWe/+Arz82totWNUauMIYxuWXUXBpqmBhdhPJUAzDqnvLYmLlRQSwmwo29zc6U1kYNn54MakOtnZuWCSOl0OD9DAqBmizPUrc8V6AoCIqYORubLyPifTpyx2czBECSRtqQmWOSdAmQU1y2p2K4Cm+dBY4MkDFYkzVOD3OOEKMXeMPAEQMzNjOHJkEm+8cRynTh2CU9DR7bSw+HARF85/gXfePStyq26nicsXL+Lrr6/C1A18+uknGQBpQCMDIjMgGQCJNZgFAhAlwSIAubcVIiwOYz8AoaxMZWBkCeg7MqxswDsPeMysL58FQCjB4tlls04AiAO8dfq4zIAQgJQEgHQxQoZo9RFuXfpK9koyIJOHjyEy2EmlXTdD7ArwNQ6htwWAXFnceOUMyM7Qd59Dlsj0yBBmDMh+AKINV9Gz2BB8NRKsvzwAomZAPj41iZpGV6KOpFmTRMwBCAXwlGAx6+xR89UBkBdpHD7H0vr0pkJ+HfkdWZaUarhkspos44WMLyVYBCDKBUvNgBCAlAhAmAHkbmPx3teYm6rio3dOYnbUwaADacTEPV+CoS9duIL7Dxdhlgp4/d2zOPPOGVRHy8K+cu+iAx4BCN3oRcJJySP/FvHreeJ3f95V3mpUAERmQDTOaO1KsCg5lXkNYXJVI45yIiR0JeQMSFEkWL/8Z19i7WZDwIftVRQD8ooBCOdTIq49tonQMLDRfYTHjYvo+A8EgMzNVTAmMyDKBSsHIMJYy37UD0CUxIyD8Pn7y9dayVYyTQEgNJbyowimXYRVrIgb7fJaCzduP8J208fA4ASOHnkNJ4++Dscqwvc4x+3DsRxhPdJItW/ZLNEtA3ceEIBcQjt0YZULAkDIaWv//n/3P6W9bgetxga8bluCjfIh9FKhgHKpqmYveKElw5zJywlCDqIjQccPBIBw4JFoia4t0riizk3TUHZUQnrJ0jBULkiiOQIPfq8FeC2Y3haOTA3g7TeO4vDsCCzdk3Aq3kIh+36FISxteLh5fw1Lax3oZhW2UxVHAnbtDNNA2bZgUw7V3sTm47vobj/GxEgBP/3kfZw5dVg0v7T8YkeqMjaJlY6L3169ga8frCAuTsEcO4RgaBgN00bLLCDiNh0DlShGtduG+/AegsfzqMU9TJQtDNoGe0ewCUDcDcxOKgBy7NTuEDpDnlJzGEsNB7+8u4VfbyVqCP3YaTWEvh+APE1j+YyVYreD+2SH9vkWmL0A5MkO5TfbAX9rALL/0J8+T/h8b2nfd30zAMkdJ3KtMsH07kLKTdJGigK93ulW1G6iHPk4d3gOb49N4AiAUWFIUgkjZFgcsxXUwCtRCQsOZRZAUJMPemWjIVnxpdJ51Z++NOksSVoKQ8NUYEXW/Gxwje4/HN4laDIMxJRYqZ4btpBiK0nxxZ17uLWxgRV21sfGEVbK2HA9dKkjLleRhIqKzgv53AGG4OggALIn6bh/QPOlrk7+jl/+h/sByPM+Bbsjs/lGtAtAMyS6cy3yAvzAI5TmgWIAVP52ZnvIBZ7jHSxWoxgFgg2e74iGFp7Me1RtE4OlAo7PTUm+R92xUYOFCuVXInpSCziVyDxKfo22vGUDCFo9/Pk//xfwOi6On3gNIwPj+Is//QXuXZ/H/esLiH0T1co4CsVBxGkBhlUB6HoUMvuFx8XGkC16XS9gsBvBB4dklYMVu+yEVPwTsBlFUGKoLI9cQqWSyHlMTKY54MxnJ1mxGHutUXfOJWdnQtUAUMufyvZQ38/7nFaPqdz7msE9SKVPKSaEkq0IhkGw4iOKfMU2JqGaZ2RjyqCGOkCnvQnXa6Bc0jA9PYizZ4/h+99/R5iRxtYWLl38EsMjJfzupz+W7//qyy/w5edfolat4pOPf4iRUTIgjcyqMx9CV644BCAcQl9shvjNNQ6hqxkQb58Eay8AoQsWh8CzDnwWUqfuNfW1bwIgvCvoguX7zT0AZAC+YkCirjAgwfoSbpz/UgaCJ6dmMHWEAERJq0LNQZg6AkAWNzsCQL5eWP9OAMhBEr1vAiCcAfE5T/UKZkD6n9/dNePbMiAslFOZAaltr0O7fwPT7TW8OWDixycnUdc7MNETCRab8AqAsCtFBsQWALLYyIbQ12N49giqs2dkBsTjYL7sHd/AgDColPdNBvIPBlovv4kg0pwAACAASURBVL7uf739DIhSFysJlnJvU30yfigXLEqwtoQBYZD0zNiAAJCybUCPeoDXwMKdy5ibrOKj904JA1InAGHYdc9Dp9HDn/+rX+LBw0UcPnEMn/ytn2DqxKx0/LrNbWlgcM9ilhAd4jiELnlbzIjxmSGUDZNnTaFspc9W1b0zIDtD6CJH6gMgygdNzTf0A5AFF7/+46+wcmMbjl+B1Stjrn4CI84kzLAgLFdm5ZIF/r3cDMh+ALLZeywApO3dx8SktQeAmHCVC5Y4dmVmOn0ARDl65kGEat8X9lvKd8VWsOHJAFvmd9iFMrxIw8Z2Dw8fbWBltYPBoRlMzx7HscOnUbGqMhgeBqGwKGyaiYlKpCSuYkhg67h9/w4uXLuETuTCKDkIdSapx9D+8L/671N6lEe0mvV78LstdLa3ITa8hQIqOQOSZRaEqQIgAX8GzAEJxS4yy1hGlKXiSvqu0HDUPPqo2CZGB6rChhAVy+Bl2EXaWoOdtHH29CyOzg1jZIAWjDo6vbYkKBZoWdvTcHdxG/cXtxFEBcAoI4l5a9NJwsBgvYqo04Adu+iuL6KxfA9Fo4ezJ2fx0QfnMDRYRqFIT3Md1fEJrPdcXJ9/iN9euY+eNgpj5BDCkTG0ixU07SJ6CdE5UCeAajYQPZqXj2rQwWhRx1DRhE0NceIh7m1hbqqOkycncTxzwSL3GHHIzBzGcsNRLljbCZp9AKSduWARHL2sC5Zs1K+QAdnfqZJy+BvySL4VADkg+O+bXu9JvPLssnP/6+0BWVLsK/2jJFBzviPTmcjIBhdSdgGiEOUkxgDXpc01DCLBB6dP4dTQICbjCEO6IaZ93OQdFmYiqaKtn2I+1DVS4CIHIJK9kRX5/bp4KT4IMIRVVDMg1LLyQ1WAWeaCzBekou3m1/jbyGr0kpRbHrpkQ3QTdza3cHV5BXcaDfRKJQTVChop0KMBQqGEMNgFIHuutQxOqwI9L9jzkK58U9rJtHhZ0Jhdupf98f33586d8LQXfOL39Q+cqjyOPcVyZpecXbo9/inqa3x2uQqqBVzR2LIlQqNFa5zJ8XwPhdCHE3gohgHqpo7JoQH5mBodFle1sqajAoMmjzA5sC4zIkxLV4ULTRB6XoCiYcFttvG//9M/FhnQkWNv4daNBfzJ//FncBshzKSE0aEZDNQm0OvR3YX++LaAF74kdbniySWp5aTbWThQHqIGx9npo82nkiUApqUyY5RX8647ihqcVHMeBz2B+df6pVfKRrWPxSNIY/Ek801q6DxnIdXrcziZaxyfIcqwWJCp4yOzKMcjZigEUaEw3dSdM1hXNmHE4vLmuU1EUQdR2ESnswbDCCQ344MP3sIbZ07JvwE9/OCjd4DUx+VLF/DFZ59jdGQEH33EIXQCkKYMy/O42AlVMyDq/KSZBCt3wSIAYQ4IG175DIgM1mdBhHJkAkAUuyRU6QsyIAJAQgKQBko28NZrx3FmjgxIoBgQAhAjAyAXvhQwTAAyffgYYpOggwCELTQHgb4LQMiAhIUBxFkQ4bedAcmB7EEARMZwg0CUEgcxIN8VANldN749ACHzzRmQWmNdDaHvASBdWHTC0nxpRMl8X2w8E4BUZl7bM4T+LAAiADYDIP3PWT5/9e1hx+4rHDQDIo2DPgCi9i7lGpW7YLFKcwlAVh+LGyoBCJPQyYAYsQvdb+LBzQuYnajgo3dP4dB4BQNFGgxFEoZ9/epNfPbbL9F1fXzwgw/xw9/5IYyCjgAMROXAtSFriEVbYjKgsRpCZ/FLBoS24U+TYKmJzF0JFhmQDEI9AUBYG4iJQGzB0MuShr710MWv/vgrrN7YhuWVFQCpHcdIYQpWVISR5O0jGfrLsE9eAzz/EHoOQFLLQGSa2HKXBIC03HsYnzAFgIyP0JBaAV5lw8u3krPxuwyIvD9x4jKl8Zjn5gh4pFsj36PMMeoSZBxEwPJaA4+WtrC57cO0B3Dm9fclcHBiZAZBy0fkEnzQBVdZF3OGREx9OLhvMrBQx+0Ht3Hx+mW0wh6MsgwvKIOF3/+P/5uUQUCWoKYAXqeF5sY6QtdDyWE4VF02KDIgvDwEIJRehXTLSmK4UZCBD7WRMZyJ0e0U7coAirj+pChahnxUHAu1UgE2UarXht7dRHP5Po4dGhEa7ujsAOZmBtHtbEvnONaVA9bjdRfzj1todonOLESxDd0qoxelGBkZRntjFWUOM7oNdDcWkfbWMVI18L23X8Opk3Oo1ApwYx/lkWF0kxgrjSZ+e+kOHm+b0IfmEI6Mo1MdxLZTQouJl6mOAcNEqdFA8ngByaMHKLttjBGAlE3YZgo9po3cFg5NDuDkyYkMgLjicxzFJlJ7BEvbFn5+ewu/aaRoTh2Hd/Q0mpkLFrvW4ljw0ja8u5aAT1tsvklSlSfZ9hdeL0LlfhNgeOYieGDyeCZHOqCIPKjQObj82f2t3wRA4lR1fdlxNtJEyQJY+vDhYSeaNK7nCgAZYiDW2jKGDR3fP3MaM+USZhwbdbIeUo+qNOuMApTiRGQrqlSSxTp3wGI9lxf0edc3l8CIq5IkPittvWR3sAsssxu7A+M8Rj6zXBzl2WRRwqLNMOFqBrqaiVU/wL1mE1dXVvCANr3lEtKhIbiWiXZIraekmuwbDlYt6OcFIN/Gzep5HGyedQ/13yb5tX4aJM3lZf1CNmF88h/YqZp3XyHXxu5/bfX/XOV3Mw6UlSF9sTjnkcDmcCqvXbej8jsCH3RQn6yWcHxqErMTYygxaBAJHMr7UqBIdz3eh+IClcC0bLgBB8Fpw9mTcMqg5+N//Z//F9AtPYwG8Pln13H72n1MDM9hqDIFSyujVBxEs+mq3AHJH6BfvyZzDQJs4gimSV7FFvAkz38W2sWCnowDNw+G+5EdMUzVVVQgJANqYtzQV8T1OeTkydF5x1QBCvUnd8RiPoYEL4rlI3NBOHyugE/OBGimkqHxSaAUiw+aSqJSm1zgUnKRCuBnI00KH4LymHMsvkhck9iDbXOgPUbgb6HZIgiJUK/a+Nnv/ggffnAOlu3j7bdOIg47uHXzGn77699goF6TkMLRkQG4Hm141e81RILFZ5SdVwuJXRIb3h0GpLzLgEifgXNj+WA9GSYJG+xnQPKEvWyQVwbXs1KIOnaxDs6G0EXamc2AhD0EfgNlG3jz9HGcOTQBMiAlr7UjwSIDcv38FzCSFFPCgBxHbDgICED4PjQHgVHcw4DkAIQ5IIFGt6VMPvoSQ+jPA0DyIfT+GRBKsF4FABFp4VObaLlL0Mu6YCnprQIga9Du3cBUayWTYE2JBMvWXQVApH/EUMpXC0Bg2jLPt8OAZHRiLoF8VSDkZQAI91QOoT8LgBhBE/dvnMfMOAHIaQEgwxVK9hMkUYA//mf/G+7PP8TQCF2vfgcn3j2HbmNVQgj5HDhmQc1lceAEsRhMiFzKoKuUOudPAhC1jinuhjbqygVrB4BI4b7LgOSzkP0AJI1LMgPy6z8+j5XrWzDdEmy3gtnacYz+JQGQZu/uDgMyOmzB0rrQKcGitb6ADOkcKYZao7wsm+cUm1/FDIlFeMa45s581LIxd4R5FpuNNh4+Wsfio03EsYPRsSN4590foVAcQNWpI+2EcFs9BUAcis8B01BSXlqhW5YBnQzIPBmQixkAsRFwNpu17+//p/8tvZ8wPjoEhB62VpbR3t6E2+7IIDlteE36mWumaMJ6USDAgwyIH4dwQw+RaNZVYiKBB0EIdWV889TRMvCMgKNeLgn4ULMhBopajLSxDq+xBC1uY3TAwKmjIzh35hAGajaarS0EcYJSbRQBilhvRLi/0MDC4xZSrSTAJBKrSFs5Yzk6nNhD0FiB7m6ht/kIsxM1nDw+g9OvH8XIxBA6kYeQhaQOzC83cfuhixXPRKNYgTV3FI9TCz3KsBIdVQ7Dt5qIFuaRPprHQNDFeMlAvcjNWTEgHKKamyADMi4AJGWuiQFhQFJzCI+2THw238YvN2O0Zk6iNXMEvYExNFkxmrakz+dF9EEL5TMX0MzH/ECHnz697dMWIWn6f0vnjO8CgOTLw77p5z1vIz9uhbQPLjnzomdP17WvgJfyXucQuBoItjVq9WnMx/WIRtYB9CBAmV4xSYwiE28DH9PlIk5NTeLE2AjqaSruRDIYSuSfDeApPbsyFyCQ4FIgg8X8SkSgo8kiGVITk812qONU5XH+lvJ3lv+bgJnsukl4m6F8KKUUluKG3SEmoGvoaQZ808T9Vhe3txu4sraOhSBANFCHV3Dg6qZItlQGdyavyc9ylnfxxBB636mW+y4LUPs2G91LMyAZgN0tiNXpU4Avm2vYCUnLvK6EddqVEsVZOryAh+xNSHBcHj6Ze8jn7k05C5VZJgu7lRU5vLaWZsCkHI/a9jBAKQpRCQMUvS7GLQNnpsZwYmIMA7YFM47gCABJYYuEL4UdK/BBcMmr6kchSpUqXD+A64UYHhzAxnobf/p//UvcuLaAry+toLGZYGLkEByjhtg1EXm0Qa8gCBJotF6WJFzxXpYzI4ofebO8N1UnXx4FYUGUaEBmj/i9DFDLPOFzmJLfK7lLXO7apu5bdT7yNSmXDQqzwY/M1W3nmZSMC77TLKk3S85m0c0+lhwb9xBhQdiQ4tyJGlLnRU6C3M+R70uNw6ptVzW+WPizdUYrVIIOMh1x3IUfdBAFLdQqGs6+fgivn53FJx+/JzLga1cu4Ne/+KXki/zwo+9jdHQAPrOg6NnPa8NsIKq9mCzP+axSHQ82PXxx67HkgHj2AOJCFZFmKvaTzI4AEOUuw2eUDEgOsnIGhOeTTI/qJKuzTSAo60h2zfqH0MmAhJkE681TyoZ3UA8EgFTDNoapHd9cxe1LF0TRMDMzi4lDRxHQ5sApwU9NRIaD0CwJALm6sLpHgsUckG/LgOTPR35f5GyvavowTZzFEhmtUBqEcUGHMzEIfaSGrglEFu9fZcObrYyqMWkqQPu8NrwHrU+55E09CbsLn+zHOwtvPoeX6YoyG1555qMETqKpIfQmGRBKsPIZEAVAOANiWrHklhCsG5ojDAgiY88MSO6ClUuw9tvwIjHQ67hotyiwJcunZmNYQ7Dxmz9f8gz2SSXVc7zLPPZLqF5kzX5RAMJ1hOsalS6x28bG0sM9MyAD5QJSv420t4H5W5dwbG4Y7587jiOTtOnlOhrjxrWv8Wf/95+jWqvj7Jvn8Mbb51AbqqLjNuH6bZFIqkwVWSKUs4vYeat1hleVoCEK+QyyMcGdnb2JTK9jmJJjxEaSSRfWyJdmnrLbVeyBet9qLeRrxSElXyUQgLSWQvzyn36BtVtN6N0CSuEAJpw5TFbmoHkEBI5SVcg901/8P78Nr0aZP614jRR0waINLyVYq50raLn3MTqmY3a2jLERhn+7MgNC4ycCEJnFkOpSmXfk0rSEBiORCirkmiRWu64Pj+YjMGAXy6gMDKHR7uHm3XlxUAwiE6Ojh3DujQ8xMjKLglNHd9uFE+lwMrONvC7JxmaE1eZ9YDg67j+ax28vfo5e6iMyE9pBKgnWH/yX/1gAyNBAFYnfUwBkawM9AhDbwUB9CCbRkG7Bj2MBIF4cwouoEQvghuyycbNkwjJdP+gXrxyxlF6EzDi9vk3UyiVUS0U4pinhQw4pcrcFb3sFkbuNkuVjZqyIc2fmcPzwKBxHQ4O2k8UyUqMMN3Jwb6GBm3eW4AYmYNUQGiUYNnNEAjXsTi/o9jb03hbcrSXAb2BspISz547j9bdOwSyawt4USgVJXb+72MXt1S4edANg8hAa5SF4hSr8xEDVcmBubyMkAFl8gLrfwXhJFwBiZABEc5sZACEDMoHEcMXxQkmwhvCYAORhB79YD9GZO43G9GG4g2No0IyF5yul0CzbbPZ1avLC6qkdHCkWdgc9X2RBke/Nq9kX/sHdH3gVACR/xPsP4wnmom8R3VlURSb1zQAkf93+86gKITYBKEnh4Dg3kxhG4AOkdsMATpJgvFpD3bJQoye276GeJJiuVHB4ZAjjlRIKUQxH5RVJV1mo2txBKoklBE0CNFNqYvXMgjULijJUd3OvNGVH8CSHTRpZPUn9cpdsK6YWnkURF7dMR85ljnAnTDV4MBCaJlaCBAuujwtLS7i+tY1W0YFfKiEqldGOUkQS1qTOpTRL+jbj3Z04u0f33Svf5vo/jal43tsxdzdmtZbLwXZkYVmnXQqevJjjC2cARGyX+UaZw8JrwAVL5AOZp4uci1yWpYpy2byzk6OSkQHLJoXPy87wJ7qfsStK9iNEIQphdtoY1BKMGTqODFTx2uQopiplFJlmHCcCSrke8+dkjohzIzs9KV6bBLploeeFMg9Rq9WwsLCOP/3TP8fCgy18+dkDeB1LZFd6XEIaFJCE3IyYREsbaE6/qkpNzU2orBm1trCD7yiLZ3FtU5pdFYyVw7h8odjbrMg7rJwf2Xm+9pkk8Hv6pSG7r7sLVESWImCDk0xqgJRFq8gPBcgQfCibDgEgMryonG6kwUWdtXQss0JLZCFK5sBLFXiM6+TzEUPXCEQC6AY/c0P2sb56F4bewdCQgf/wP/j7+Nv/+se4de0SfvXzn2OgVsGPPvo+xkaH4PttUJerAAgLF+WzzzLLKNVxfweAhPDsugCQUCaPVYiZSLB2gggJQFQWiEjLsgyQ/QBEBRFmOSBZ/Su/PxtCzwGIYkCO4cyhKdTJgPjNDIDECDeWcefyJSShj+mZOUzOEYBQNlaCDxOR7iD6awxAGES4fwaEACTPATHkWj99xXj2Hvp8DIgyAvkmAJLlgGQSrI9P7QMgmQz3VQMQzbCV+U8O/PtrCdYHGfN4EIB43nX2aQAml2ApuxIF/cVmgRKsPAeEUv1eG5tLD6VBPDVSkxmQerkg2XAlzcOdq19gfKiID86dxJmjEzDiLjbWHuHSxa+wsraKM2fP4PTZ1zE6PiIOeD2PzmIRigUnAwoqgDRnpPsBCLdk03Qkv4iYRKTM3Aa41zMs23bgBS7ihOtEDFMsaRkWyREChgFmOjMCEEovIwVAkJTRfByoIfRbTWgdB8WgjklnDlO1Q4BrwdEL8nvUDaq6PPna9Lw5IDkA6c8B2faWsdL+Go3uXYyM6WoGZITh364koRtsuKTKRZHLM9dWNk9UNJOGlFkfsZJfMbDWKZZE6spKVDeL8rnZ9bC0uomHj1aQpLaAjunp45iZPo6CPYAo1NFruqibjK1Q8nBZr2ksktU/fM+UzRqOgfuPHuDzS1+gm3h7Acgf/tf/Q6olTD23EXtdNNfXBIC4nS4Klo3BgWEBILzRgyRBl77LoQ8v9AWABLGHkB1eSq7Y0TdoG6oYEC7Q8pkbrQCQMirlkrAh1O2RZqOVZNjeQuhuI/G2UbZ8nDw8ivfePIYjc2NotTfFDizWLNjFQaxth7h+axGrGy56kYXUrsMsVEQXbBkGbBaAQQ+m10HYWkdvaxk6Ojh2cho/+NG7GBqtSlhNpcRZkgKano3LD9Zw/uEK2qUhBCOziKoj6CaUjDnQG00Eiw+RLNzPGBBNAIhuxCLB0v025ibrOMUh9BPjAkC47+QAZKXpKACyEaA1cwqtmaPoDo6iRckyU47ZxX4FACRfTF6I0fgrBiA7BaSqhfZoyQ8CIDvvUVXk8gM6N+++ImgviFEbR/8mpHTuqkPC4ol/t5lbo6coRhEMtwPL91E3DQwXi5io1ZUzEXWmQYBqmmK0qNyKClDuRgTw0iXmYkPLVUrrpJBVNrdE4xK6lUnpKdXKAUXMYkuNcez04fplcdLJ6TsZ+VC0Koa5EcdqyL1PxqcWHQ1BqsM3LLTYNQFw/tE6fru4iBVaI5bL0AaH0CAAUe0jdQR7QHBWhD6hc3qRrevZ3/tt5VtyaAcAkFwClHfgc+DRD1qUxJOFLpOqVYeK10tZJatE8h1WJENmea2TmReqAlmkder60vHKjiMxLeC8RzHwMOHYOFyv4OToMI7WBlEFbXkD+V4zoWkB5z4oBuBnDjnzvlYaPQIQMswdL5BZjlKpghu3HuHP/uwvsLnq4tf/6ir0pIbB6gRCj9m7dSB2oKeODLxKscqNhx000QmqIiF7e5mhQbY5ZizPHtDAezq7L3YcsrL/V9Q+gc2uLEvgygGOYjtfy57H3OmKLjUq60aFENLa9/+h7k2bJEvP67CTefebe+3VtfU2vczS0wMCEAACHIKgJC6mbIURQVKkSJoKWgxFWJYcsvzNXxT+Af5kh/+EwxJpCSBFGtvMYJae6enpbXqt7tq3rMr97o7zvO/NzKrpngEGYBjuiYzuqa7OunmX933Oc85zDj39ZctmejnXfmmyqFA2XjP1vcoTmJlN4oQjkjVFDwr7zo65dIbz+0+5ZNE5i/khlk3NMmmMQxzsP0Svt47/6X/8b/GHv//buH7tTbz1gx+iVvbx+je+jpmpBgZjAISDmmSXMgkyM1H06nh8GGoGRAGQ2GG+hhrezwEIj1w8D8V+N8/8GJNficmEYkCULEK55EkQoa6VucaIBIuzmGFPWJyhBIszIIVQhtArYRuTRoxob0tyQJIwFABy6vR5kV/B8YQBiWALAFk76P5CMiDjAGScASEA4Un5SQHIJ9c2vd7qFPHnMSDHoLjYn+u5y5MMCIMIx4bQFQChLWpXMSDyjPC5tlDQWSAcQl9vQWx4Py8DwrpM6q1j0ki9jmsAoh/g4XM8zlD+pBLY5zEg8qZa6pPb8MrspOrtyLxv3G9jf30VVbc4DCIkA4Kwjai9jY2HNzFZtvCNL72Mq5dPo9vcxIcfvI1333sL84vz+NVvfRMLy0vSQGHtRpMiz2GmiuR06z2LTQZV6OfNFZlxiwHPLSOKMrEWd11Xhq7Z2PNKDOLMMAi68nxT4ek6tphLEIDI0LlmgmUInWAv5s8bAZAf/p/viQtW1rIEgMy5yzhVWYEROrALBD4/GwApFiKESV9csBhESBesw2ALm63rOGh/LACEDMjstK0ACIfQyTxwX5G1NQ83ZuNEM98il1DsiGmb6IcRun2mm5uo1KYQpEU8eropYYPbu02cWjiDlZWLmJtZgWWUUMhcxDQ/jAtwMvoqsklEMKPW4LyJx3NGBp0A5NH6qjAgXV6/cQaEAISbHXXIZEC6zQO0D/YRdntwyYDUJxSzYdoIaOcZBegJ+ODwOQ86QpTQOpESLDr1GDq4UMtJxAqfyNJA2S+hpBkQan8peXHJAMQDZGEXIRPHe3uYqpq4+uISXrqwiFrFwiDoodcfSBBKZpSxudvBk/UDrG4cIrVqgF1GKn7ralaSYV4eU4WDDvbXH6LX2cb0rI+vfO0KTp+exUTNw2S1JPaTYdHH6n4PP767hnuHIYLGIjC5gF5RzFRhDQboP1EApBZ2MecXUfepyecgfR+FQQsrp+oagMwhYQ5ILsGyJrHdcvHmahvf34sEgBxRgiUMCK0kFQCRpOQxF6yTm/jzGBB2vXMG5Fjh/ZPKqn5BAIhIwfQOkNcLzwIgQ+ZDf27lnv8pAGRMCjJeREnNqmcsCAa8YgFuEsEe9FCJmfXi4vTkBOarVVRMC2VaqJIlSQE3ATwy36R+JS8hEKDBYlGmKUSXasqLMsMsiobzJPl8iUi1tKYiEnmMAkl5sF0uU+Bx5lpWuSdkz9VQRTpykIVJczmqyyLdbTWGEqVF9NICAsdDxwCu73Xww4cP8ajXQ9t1UJiYREu04KorlFfb+c/Iu+CfBhKGBf3nwCT5Nf68TMizGBCCuSEbQkYjdxfT51caZRq0SC89U6FVXJ+kaydGAQw0UkPgI3nkaN5Kpf2q9Y1rntgNajmJChUMBcS6YYCGUcTpehVnJ+pYqlQwYxC4xjDTEA5lAfRNpzSDf9buV5wjYjAfN1RKXSl57Q4imHYZrlfCRzef4K//+vs43A/xvb96D2V3FtXSDLqtFJ41iULqIYs5iE32TUmbipKdocMSReaj1kvOdii5wuhc5QCEn5FzIPmvHLgPf6dsioPZw01ffecIbGiJnu7Ojt/XLADo0c/zJ+/H9yqwkaWeJSkl5PklU6DmJgSECGOoQIhY4orWWc1YSWHFDVfwFPXNakYlB/RqzoR2uAQ6LOQDVMopgsEWdnfu4H/4V3+MP/i938KNa2/g+nvvSsr6r36dOSAEIEqCRemXAJCIDQc1zGn4E1g9DPDju+t40IzRJzNvl0TeKACEgEnb8CqZpHKUVEPoyvmqQKZKu2DlIORZAGRcgqWMYwhAmIR+XiRYtQIZkBbKYQuThmJAaMMrAGRZAZCIhRUZkJQyCAVAKMG6+XRHJFgx3dO8On4RJFjjNrxa8SnFfM6AkL/+SRiQ/B4+vpd+NgPyPADCZ4RGNUMJliShMwfkkza8pqVYalWc2VqCVRQJ1s8KQKhMkWd5DICMA44hPhjbN35eAEQ/7PJ85euJ2meVqpjZMxT40mp8d+2xABAyIAwiJAOSDVoIjzZxsPEQU2ULX/3CZZyZn8CThzfxwbU3sbb+GL/666/ja9/4ZRi2gSAawOSbpiF8ypEGA2l4K3ROkK4aZkMAIhJJU855GHAg2pa8iq2tbbTbbUxOTcJ2TZh2QQJRjSKjJwgyuIHSSkSDG9lT1b/PGZAsLYkE60f/1zVxwUoPTckCIQOyUD2NYugoBoQKBlnPVIPrp2VAjGKMIO4NbXgTy0Ir2pEckL2jO5icLmB5uSIAxDHHAAglWAUCEG5lBEHxGADhJsnPZsBwbLR7fcQEJIYLy61iY/sQ79+4jSAC5hdO48zpC5iZXkDFn0C/E8MsusKg+LaPLKBnrDIfoLSNzR8BIHoInfuL4Zh4vPEEb73/NjoEU5RPWjTiyFD4/X/3v2WWUUAS9JEx2KithtDjfqAkWPUJNRlP7/CMACQUAEIb3lSCqBKEdMKK1Q9XZZjq6kh2AYktDvIWDPieh5JLf3tLNn3HKMLiRkwVOsEMpU9KSQAAIABJREFU5VhHOzDiFpZnfJxbnsCVl85ISnq325bwJsdvAIaPrd0Wbt5dw85hhJQ2k66vwp3SIqysIH75lDkc7TxBq7mOQrGjU9cX8PLFFazMTqLT6SAisDJLuPWkiTfurGHfaMCYPY2sOikylmIQoPPkMeLVh6hFXZzyDTQ82qLGMLIBsv6RAJBLF+Zx9tws4mJnCEAK9hR22h7eeNzC9/djHC1cEADSrU8LABEJFqUbY93rZ9Vxz5Vg5Q40Yx3qkwzIpzIizxkC/2lqyZ9FgpMXkMNcCV0ED8UfY59LyTdGTIkUM0MA8uwjHl9ocwCSn0vRVZOtIABh4vKgC6vXxqxVxMWZKVyYmcG0ZUtXuhBnMBJ2W+ncweyGSBw6OOjKRVEVeNSbFkVq6NoWPNuGy9RrynTEklCXGjJboBdK7V6VA5CcAhIKU28Y8gwJUzMq7vLiV2n51QAvFzkx7xQmRnWBOYBMmcXAdDCwDNxuh/jR48e4e3SE/QIQVmsYeGVxxJGNSp/f4f0mjVYlERsWoWOnOqfgxwmSz3Pv/F0BkLyAU/uSAngCMPi/AjAiZFEftlmAzSF/3mPM26B7CsGLHsRXYHFExctpkryMIkzSCtJxj1GIIhji7hcKA+JGES4vnMILc7NYrtVRAeBz0JzDmZRpyQatmibKnEAN/nNwWmmZE9HJ8k+DkPeYB9cr4+bNNXz3u9/H/k4Pf/PdtzFRXUSlPINWM0HJnUIx88Te1jYsSZmWDjxdR+gYJcUvP4ASevX7g9EMC7NqhrMzSv4TRczaUMCX4HoEIggO+L6R/D4OjMf/TMAwDmhyQMjNiiCESeciCRMAoofR6WpFWZbsJyqFXQocOXZ+neYJavhcslaEQdXPVD6zo/cCshQ6j15dM90lFcteDGBbIZJ4H2tP38e/+dd/gj/94/8St2+8jRvvviN++t/8lW8IA8K8DSXBygEI/8zi14LpT+JxM8TbHxOAROg9B4CMz4DkAITda6Go5NhUV3LIgujzPs6AjEuwYkpHgjZK1ngOSAA/UgBkokgGZBN3PngXcRBgcWUFC2dfkAyQzPYQJJxBs5BapSEAub66Iza8v6gARApMGaFQHORnMSAn16OTACTnOJ/HgIzPlKlsHNWIeD4A2cGrNVOS0PMgwk8CEHYoGURcxkb7Z2NAcgCS7/PPWqvzWb18D/x5AhB5BnMgPWwkKuafNrw0N6IES2ZALAgDwmDqqu+IBCvr7WP78R3MVF1840tXYKVdXPvx97G/t4ZTizMCQJbPr6DdbYnDlcs08F4Hrs11N0XBJADjI5PzL7mBNYfPKZeyMRjE4vZY8qvodvt4660fY319HacW53D+0ln5ObRTZygq1QuckTAIFBmmxwaWBiCcAaH7agE+CijjiADk378vQ+hxswg3qOKUu/JzBSBkQDgDEnF9tE0QgLTjXQEgu4e3MTEFASBzMw4ck6LrnmJAngFAhAGXz8K9xpLmT5AmiNICHL8ma8FhO8Kde0/w6Mk2pmYW8NLLVzE/twTH8jkdgrAbw2YgeJjCtV1xaxTZrm7osk5hECH3W5H1mgYszx4BEIIpM0NqMYw1ReEP/pf/I6NtYdhtIQ36iHsdHGxtIQlCeLYrEiwZAjR4sIoBEecrLo4WHVYgACSMGQJF+1FNNRomLMuWA2OyLjvVBCCe44gTCzu7jARhKCGlWEXSN1xQu4cIWjsoG33M1E38vS9cwMrSJGhP3O60ZTLfKzcQxEU8erKHD2+vo5dYyPwyUstDVrBhEL32I1Topd09wNH+U3S6G6hXizizUMeXXrmAK+dPI46YhxDBrE5h6yjDDz58jEdtA3H9FKy5JaSWg7jXw9GTx4iEAekJAJnwaYvKhOP+MQBy7vwcokJLqoo0tZBZk9jpeDKE/r29CEeLF2QGhAxIkwyIYUl3/PMCENFYiz71+QX4pxaE/z8BIPmA3UkAwntK/KeeU8Hm+tfnnR/ec3YUwadcJuyhnkY4W/FxeXYay9WKZDJ4XJqCCFEQwyyYiMME3XYX0SAQlM/OlpI/UWtqwDJpsFCEZ5nyKlGqZRaV69swK5YFprbZle7t8QuowFVObev5Dy0zy7s7subqeQFKS/h+ZDLZBVIdfq6fBiKYksfbt2183AlEgnW7eYjNOEK/VEZUpWOPBiC51jm3Sz0BQIbslD5c5er13NvvM7HI3zUDkgMQZSnEMpSboojyBYAUkxATdhEOARzXqSCUQi2NqKHlJqSczURSoJ2HxDFFW9ZS/lfUYYNsJNBFzS1kqNqWDJnXDBOL9RrOzc5hznClG2gxF4TMqjT6qUPW5abME+S2wBww4JAYNbSsTw1JK88yB7bt4caNp/jrv/oBdnf6+O5/fBON2hLq1VNoHUbwnUkUM3aoIKCKQXycMyNQYAGciJ2tKTN9vM/kc/He0Z8p7yDyPiKoFglXLn/XjRJVxPEDECjovJvxAfTcJUvfJ9I80KyRSAfzYXRKr/RAKMFWLr9Sty/ZDJ4RAiUFQmR4mxudtgpOpb03yu+hlE4seeX9yfBQKss9SA91ixxNydKU7W8Ix04Qh3vYWP8A//bf/Df403/6O/jg3e/j/bfeEMMUMiCz0wqAMIiQemq6cUUxn18m/lowvAmsNkNhQGQI3akhGpdgycyKDiKUIXTKydRgPaWSwtCMARAVRjoaJn4WAOH5JwDJgg5KJvDqZQ6hz6NeVDkg5UgBkHB/DIAsLWPh3AiADBK6o9Ge/pMSrF9UACLFzk8xA/LpDb2fzoY3ByAyy8P1RBiQ4lgS+i2dhG5pANKGWVASLP4nhR8LWw6gR7TQrWgAcu9zS7BoDpQD7LEtY9hIGJqE/B0xIGqP5YOeGyio9SyfAWGNRwnWHmMMnIIwIAQgdUrgww6y7i5W71zH8nQd3/r6l7Dz9GO8+f3volQy8Kvf+jpeevUySrUSWr0jWRWIO3rtI9lbfd8Tk6IRAMlBCD++AiDIyJRwDbfheRU8WX2K73znu1hbW8Pi8in80leu4tKL50TRkiYhzGJR9njLUGsomXGu+VxXyIBQglUslIYA5M2/uI71j/aQjAGQxdoZFAJbJFiZlmA9jwERYws5h/w5yjpcWqupyhB5FgDpJHsCQHaat9CYzDQAceESgBRGAIQzLMrNXWUmSYCrNCi59xCAWOhTdm77MJwymq0QD1d38Gh1F6ZdwcXLr+LsuQsC3EJKtAYpzMyEYziSH+bQUZEKHsqYpelJQwm1nkmiekKpqwnLtbG6uYa3rpEB6YkDlgyh8875/X/3v2eURfWODpAFA5kD2V1fF+mI73ioVRvKSYWbYIYhAyL0iW3C9lyRYNEqMQhCSUQkCOGgHn2BcwBC/3kCEN9zh5sd+z2ekUqXmXooixc5DRAe7SDp7KBsDXB+pYGrr5zD/FxdXAp6QQjD8mB7VbS6KT786Ck2Dgbo0tHHcFG0KhAfo26IqmWje7CJg91VJMkBpicsTFcMvLA4hV++chkzM3W0oi4Sy8cgreDDR018tDXA04GB4uwijFJVutzN1UcInjxEJehioWRiggxIMUQh6QmNeHqhgcsXT+EcGZBCB5nBi2EC9hS22+4nAAgZkByA5D4FeXfi0xfM4397EoB8KtvxrDf+GYrHYx3xz9kC/0kZkByA6KVGJYqLVv+zAciwCNUFUt6NZWeDzkNOwA17gDpinK54uDhRw5lKCZN5+jlBaBghDNmxBYIwRZ/3OANvhrMf9BunXErlOlNCQ1dA1zRQL5fg2yZc2tGJ3ErpVJX8h91cRTtIUac91fNzq2x6lTuTstQ7cf3TVFxk2EtQFLSioXWtLO5WJEhblGK5Hj5udfHW0zXcbjaxRWlPtY5+qYGgyEFqJTZQizkLNdX1zxmQk+BDAaC8e/+ZWOOZ3zA+OP553uGzJFhqIFLp5eVYNQDJGRArHKDUa8FRnqrSTWdeAhtF6pUzEqoIzxNxRa5kGtLlswgmZNYHcI0CKo6NyZKPqZKPum2jZtmYKRHMmiiEEWwagNC7XjARu1rKIYUzccoEQOVhyLxCxkFpyvo49MxtyUUhc/D+tfv42795C+0W8Jd/+SYq5VOYmFhEr5PBMWsopKYwKmS2LSOPj2UYGmcolGyMsyvcOAyL9pOK5ZBhcMppE1Usk3wjA8KufxyHiPiKIsSxesnGrFOH89ya/PnKn9lizqqcnA2Ra1JAvdJQDB83Xg16FEhQBYRFmp8gRBdaBGNqmlI9G2JrSmhPlyk+UxKiqBR0ShbCIltZxOtWgTpukURQQtlDljZxsH8H//pf/hP86R/9Dj669kNce+tHmG3U8ct/78tDAMJNnJ+3aBbHAIgjAOTRfv8YAIndikiwZAj9WQCEgEqO75MAhIxI3seVmZ2xGZCcAZF3DfpIg46E+165eBaXV44DEM6AEIDcfv8dAdaUYOUAJBUGpIgksZGaIwYkDyL8RQMghuQ1SYn9MwOQ0V770wMQ5WikATVnCjLzGQBkxICcBCAy6RUrBoQunooB+fkBkHwdHd8r/y4ZkOEsnJYSqkbDKAeELKIAkPVVASA5A9Ioe8CgjUL/AGv3PsLiZBVXL5/B/Y/ew/rqHZw/v4iv/PIXMb88y8E4RGmoAqVZREeBOFXarotIWF3dcRs2+PgFrh8mBv0ElunDscsIBjFu3LiJN954E/1+H8unF/HilRdw4fIZpHoI3bVthP1QAAjfWHKKhHVls0gxIDkAaW3GeOM/fICNm/sCQJxBBQveaWFACEAsHqV2+RsHIIrtHuWAfBoA4RB6wtQMSq3NouSAEIBwBoQMSK2RYGWlirmZ4wBEHTvlrSpXTDKMhGFm04eMPcNdbSQcm7B9tDsxtvc6WF1vot3LMD13GnNzKzh37gJMw0G/3cegM0DNr8LgbGHGGTpT5nGUHYua9xZXQN4LbAIRgFgWLNfBk601vPne2xJEGApyNxQD8nv/8/+aVcolSZWkuXky6GNngwAkhu96qFbrSptqmBJM0gkDdMOBGny1Lfj1GuKUoUiR0Pm9Xl+AiEkGxCSKozsQU2kN+L4vIGSoNUcqgTSUqNBzkRIXLqbB0R76+2uwkhYafowvXT2Pyy8swnMN9Ac9REkKr1xBWvDx+Gkbdx5tY6cbop/ZMNwaTMNH3I1Q8z0c7W1id+sRbLMngYFWdAQvG+Crr1zCi5fOoDpbxtEggOFMY6OZ4vpqE9ce7SCqTsOoNOB5PvaePEHnySOUoh7mfRMNl/q6UCV5hh2sCACZx3kyIGgrAMKFxp7CZotD6G38YDdCa+ECDk+toNOYwX5MK0FLuqY58c4ldrzMzLuGuvoZFodqGVayCKXf/uSvHIzkydbHAIP+H9Vlf1YHe0QpHCcXPlkEj0L2Pvk+w+9+zhDBSMJzXF6livTRL1XM5JpwHfim3WMo7aPkSJXx+ZlRvyttudK2yyw4NYoc/NGOPyRSa1EEs93CZBF4cXYKl6ca4ljkRwHcNEXQ7UonVuaFYhY2vFqkYVXHQrILxJGHLhmcH1ByHN7T7P5M1CrwXRuezQCjPPxDSRdjdnNj1UESQJXPFYzZI6uBrvzvRla50oGjdEzqYq3zFxGiHmHl7BWKiDmEnhbQdTzca7Xx1pMnuNNs4oBd2MYkDk1fBtXF9FV3XdmZFfvP3NJWX8jhVckb4Ox7Ucc/dvbVmR8XNIxmS3KqSr2P3MEnuJ8hzNHvmDsTjL3f8FjGrvnQszQXt6mh5eGshj5XMiTO4pZdoDiCEwxQYrI9nUBMCxXXQ6NURoUyUTIC1P1SSpBLL3QnTM1L0NZRyT15rS0CVlqLWyYqtoWK7aAkpHUGh70sgpwgglPg0B6PQVlHppwl47CmvkdHIEQ5qhEQcFA7I6tbcBHHNt59+wZ+8P23EUc+/sNfvIWSP4eZ6SUM+jxeV2YTeMwEwknYQUE87kPp3jNEVu47Yd4i9Aa7SLNAfg5f9G4fDPpIkkiOK4oC5ZMv4DSXWilgJ8yINjAYSrN0cyCXukgYmLYLl6s+xoao9gElD2TJQynu83WNn1kZearnjQwIgRNdu5i9YcnzZMEseqJl5s/gvIUauuf9y39jCvggC5Kbo8gAKjNChHlmUZEgiprY2bqNf/5n38Y//2ffxqOPr+OHf/tdVD0bf/+br2NmsqYYkKKaGTLNojD+GTfx1IXhTuLhgQYgzRB9DqHTBUuAXm7Dy2ugPp8MoOsZEDHo1i5YIsHS0+bqKVbnWQEQdb7VDIhy/eIMiAIgBVy5dFa5YBUGagidDIgRI9jfOgZAFs9dUNa6losBZUCpowDIQQe3njIJfQdxLsGSnJBn5YCMr7OjlfcZu9CwWB+/7vm98iwb3tgrwp1toDBVRc8EZAhdnpdn2fAqFiI3cTn585Xy8rNyQJTk7eTeMf5eojLQ8kNlvKDfVwCIMQQgeMggwpENb43BcIUOLJPMI+ePdO4EAYgEEZex1fkJAAjvj8RAvzNA66glxyrBe/x8nPPKV+DccGXoZCdaUS0f1av0J1QT+ezhM8uI4RfHZZUjuZdWYAxlj8qyW+SaIsFSs8URh9A3nqLsFIZJ6BxCpwSru/MEzfWHmC7bmGt4eHL3OhbnaviV17+MFy6dRi/uIkxUjgobM2zqUbqfDAJV+IpLWp5kkV8blW1F9qPZ7KFamYJtlbGxsY133n4Xd+9+LGZIK2cW8cLl0zh9dh793iFsq4BKyUev04NleCpLQ59Trp3M/yEAMciAZCW0to4DkHEJFm14hQGRvSl36FJNFwVAtOEEm0KyvqqiXSAx1ywBKFykA6QFCrAyBUCsogYgH2KHAGQixsoKJVgKgDCIkDa8fH+urkr4zftXqS5iMsSccWEOSJH1cgVH3RB3P36Cja1DRLGDheWLuPLqV1Ci0mgQw7E8UbgNOn1M1ScR9QJx0rLEQZLT6NLqUzNORYnhVXbrGoDYnqMYkPffQTvsIaQjo031SIbCb/35v81mZ2ak099ttZBGEVqHhxj0+qhVa/BLTEEoICvS2jMT+12+WJykDGFybBiOKxeq2+2i1WojHAQidaAGmb/zpNMFy3EcCStRgVKc0qc2XnUbZSCGHUWux7T2be8hae/Aipo4PVvGl6++gLPLMzCLCbrUA6YxyvU5DNIabt/fwr3HG+gEnAQlMHGULbBRRDBoY/3pfZSdFOeXplDoNxG39zHp23j967+E0xem4VV9dHpAe2DgKLBw7c5T3HyyA7s6Bb82haODJvY31mCFfcxWbFSKsbjYVO0CgvY+5qZ8XH3tLJZXJmA6vFlicRLI3Gls9ny88fAIb2xFaM2dR3D2Ira9CvbJzqQJeKRMzxZpCDdrdrUJ+PRQT9HkJqYdU/SQ4jCkiw9H7lKTg4oTcqSTAEQHAIwWliE40MOf2vXheLGYbzJ5IagWbRmtEh34qOQcWp5qYCNL+3DzUFMbY9BCuvV5R1I88kXiMrZmygOsfp6q1JQtoww9ab98pULT00caVUnXUbTlagEQYCCFqJoD4DkupSkaYYDSoI9Zx8blmRm8UK+hnERAuw0EARIye2Es2nvD9NBpB0KPUhPZHwyQ6Q52Lp9RkrpU3D9YZlRLHkq+C9+xJSDN4IuGCRKaRBe5TJx+oigWcCQOPsOBdHXc4ihCaZdFVtGSZ4n3tiTO8vNx6LnApkJBktvZ7ZRzYlkYFIsY2A4OiyYetNv48ePH+HBjE20+fBNTCCsNyQPph4EkMVieh9Qw0OdcF0MU6Romp5/ZN8pkgkhFvNRFfkR3EFOKPpn3UrPb6v+1g08uWWAxJs1rpgITWHHBilQBIZuJZodGwJRfYgt5dP05d8bOiWKPVDEm1n+yhLMxIFMVagaGAVV8fpJIzo2VJXAI1gZdRJ0W6mYR9STBQrWK2cYkGp6Hmu3Ii+5mlFcRqPBUkb1Ssznarji/3/Q9xSMkWBEGTOY6OJ+QqvWMzK52hlHZFATB/FpRbHg5N8TFmpbNQdiHZZmylvIcs2Cm7Mo0XQwCbu4uvve9N3H37n1sbXbx3f/0AeZmz2N6cgaDQSByQQKXXrctLEq3cwjDzNDrt9DpHUkXLIwDDIIAJhl0uqaY6jyRsXYcShU8eJ4r/+/5DkqlEmq1qjSQ2NHivcjv50BnuVyR+T6CfOp9Ka3l3ylL34LMecjnGGqEFVUvRQzBUDQQwDPo91XgYJIiCCP0ukw6DnB01JYuHk1IDg+P5DPyuvLf9LqBFBb0+ee/kzwfNr5sB67ri3mKZXsCQAS4mJb8TmmwYo8Jsgh8+tjdWcWf/ek/wZ/802/j+rU3cOvGu3CtFL/9m9+CRcfDAoFHijBi6FYG13PQ70RA5MH0Z/Bgv4cf3lrF/cMIcXkKiVdFj0sZN2kySkkg4EEKOa7jNGvh+dF/Hn5dhu1V8F++lMtgp25C5OGNXEPjsIs0asG3MjAH5KXT86gXmITegj84RMOIMdjbwL2PPkQ46GF+YRHLL1xCUrQR09VSZkBsZFYZ2+0QHzzawPuPNoHqDAZWCbHNrBBlGZwX4KPekC6sniEfHdtcho2g5wGQAq2qWVskAXrJAKlvwpmpA5Nl9C2GqiqwpmY9VOeDmRoxO+ESHquXjefUz8ctzo9/U37Oj39Vn/XxfNIxaWruqigNoDiFn5nSxKoc7iB7eAunOtu42rDx+gWm0ndgF3rSrBQ9J695aiBNDJHACAA5SvHD9x/g0W6CnjmB0tJlpKUGBjQ64B3Afyef30L7sI1+t6/3zETMEGiZmgMQgYVjzaIcxKq8HvUrl73m/zeUU346/njm36r311k4eg9Wo1hqLoDrIOfrBt02ttcfY6LiYnaijHrJhl1MUXcKCJvr2Lx/A046gBG2MFM18Y//i29hZrYM02HbJAQtaGm/LSnrGdUFynmJ+2xIExFLTNXlGNXcGvdUrknco7knWQiDDO+9+wE+vvMx4jCAbRq4eOksXnntAmbn6oiiFkwW6QnnQCxp4hD1iLERAY+WYCGjiQBldB56e8Bbf/khnlzfQrCboJJMYMZaxKnyMrxCDcWYqCk/02p/E8MhPsuKtlGGKXp+TeokmStTNbPyNgtkg+TIcGxk8qO72T42j25is/kR6lMRZmdNLC9UUPVTIGzBZMwEs0xYg3Ju1TTR7rdQtKRaQK8fwrZLYPVZaszhxkf3cf/+OqLIwOzMaVy69BpOnTojIIW9VQIW7k8qSkrtsSITk8+iZW+52Uv+gXVj3LQMmI6Fp9vrePPa22gOOkIAGr4tLrqFf/DH/yKbmZ4WqinsD0BdbXP/QJiMWq0mm48UIUWmoadSmNABS4pAhgS5njAhvJHDkBKsgUhWOMwpw7sSCKUBiOuKb37BNOT95CaVF/2HiSzZD2NXI0RGzV/vAGjvoOHE+MKLKzi3OImlUxPiWBDHA6Ts0Bh17BwEktS4udNCNzCQmT5guXLc/aCHrY1VOMUYl88swMsCDA73YEQDnDszjS995RymZmuSBJEVXESZi3c/vId3PnqI2CzDqU6h1enjYG8PhbCPSd/EpGfARwyXyLTTxOx0Ca9ePYPl08xMiVRKPOUv7hS2+iW89biNtzYjtGfOobd8Htt+BQeehx4XUC7AkrytzpVYterNhudUfPafCUC0p7NYuo66GOMchZLwjL6S/3mEOdQgd/6I5J3O0UDn+Lqji8Dxbgd7es8AIOMF5Dj4UJ2mTwIQEUSI441+5WOYutjLdYXcB4Q9lDWZ96Tu9+siMC/+JXpHJBlauym2z+xkU7OvCktuXBwSrg16KIcB5lwPF2dmcLZWQ5UPVr+HLCSr10MQxbCcEgoFG71OJGFSnlXCgIyhSQpY2ezKcqwBCH/n1uC5FsqeC99zpGNOAMJnlUVZEIVyb5FBpFOcmDjI9eQarmEmiyrdbSfl6egikYUiAQ2LWwbXMT2b3XYO1csQtTjtGQhNEwEBCAw86rXw3pOnuL21jRbZm0oNO2Eiz3BqKJbToKSSzw2Pj/eepQDwMK9AgwEeJwGTJRIxlVGiEtzV/cpurrAoOm9DMWWjayzsBCVwGeegdFCeThYXhkHL0WRBFh2LtNvFOYObkQxns4gnwGCBxmsqPR9aPWn775RLk8UVFG4xlWfeDLowgx6sJJA8jotT05jxfEzQoa9ooFwwUDYKIpXijJBH6ZyGwAooKQmdLoVGLlnaECFnMRUO5sIdDWc72MHLr6XqE+kbmlazlLEGAyVtSlNp1rCQZvEdi6SVRbPq5P/1f/4+bt/5GHu7Pfz1d95HyZ9EyfMQDPoimYrCAfYPdhGFLFZoIpDIAKdhFeB4tJaMxX5xYrKGer0Mj640tRoajQnU63XJGvE9HzblZJOTAjpoXykNJItOMjnAKApDfJL7HLIhmqXNZz7yrw+7qUgFGMnchgylq3lBApBBP5D9hACE7DoBWafTxWBAlr2HZrOJw2YbzYMOwkABFu5ZA85rRUoSzD2QgDgM2T8swnNLKJXKcF0Ptk1AUoBfsRHFfWxvreNP/+QP8C/+/A/x/rvv4Pv/z3dQ9or4jX/wOqYmyyLVShMF2ih1pDQuCeleVkVcrOBRM8D1J3v4+CDAXmLJDIjhl5RERABIKKBTfilfZCnsY86jCCpXr3EGRH0vFQQs6JRE7yQASSK6YKV49cI5vLQyj0YhkhwQvhrFCP39TQEgwaCHUwtLWDl/ScBHUrQQJqYaQrcrCoA8XMf7j7aA2rQAkEgDEDI2nwAgz7GeGt9vVPWl3clOzAFJl1xQVCTs4TEAMltHNlHG4BgAyd2uxiVYah0XX4GxX+P/+5kAJC/KT5TY+R6Zd8BzZk6cJ/PPEmcoCQAJUSYAeXQT850dXG1YeP3CPGpow2FHuhDKWiiNxIzNBtWdz04AkK45gfLSZSSUxRKA5AvPEIB0FACRY42lsIy0S9wQYIwDEL33P4uRHl2nHEj+9AhE7VBkZvW11HvUt/90AAAgAElEQVRXzkPzOCkDDfodbK2tolF2MD9VwXTNh5FF8JgQ397G9qNbiI52YcVtvHZ5Bb/7X/8GDJedrB4GGUP4IDPHMgvFWpJMqG5bMQeLlbEwxaIkMBAndLXi/lMCCiV4/gRu3b6P737nP6Pf7UoGHY0+Ll86h1deewGzczUkLNyLtOWOYXHkgEGEIpMko0oZJ51cmdvG/cQBYhd9DUBWhwCkgVlrUYIIfQEgBDL6ggyH5PXEjL7BlAJb7SlS+Qk4VQy5fK0QSl0UZVwrMiROqgHIbWw2bwgAYRjh6cUqKl6CIoFUFsMu8lh5z5GDyjBIAqm7+2GIgti513FwFKCfWLhz9wl2d1qoVWdwZuUyzp6+hGp5koIoLddSjJ+Iq5QLg3q0xfFKr/7Dhkk+x6idFc2izICs7WyMAAhHEF1LcETh69/+o2yyMQHf5WhkUYqK/b199Lo9BUAqFVkYeT3IgPAfEYSIPIObu+8jYYsw1+WzaGbXuNdH2OsLRcrzSwkWO2umw0wRLe/QemsZSqdcS7qE9MaPYUR9WFEXVnCE6HATCw0Hcw0XX3ztkqSksxvVHQyQcPC86GOv2cf9B1tY22ohyjwUnAoSDg0nKXZ3thAN2rhy8Tymyh6i9iG6+7sooI0XX5nCCxcWMTs1A9eromj4eLS2h/duPsTW0UBkXUedgWx+xThC3S5gtuyiYmZi85v0m5id8nHl6lksn54UBkQACBcabxrrPQ8/Xu3g7a0Inelz6C2dw65fxVHJl+IQYSDDqLyeIhXSkrVcepP7KmvFyqiLkW/u8lAeLwGGLIT+nmMwYgyQHBMujTMfulgcdkzynXAMfOTvKcN1+TM2dhyaiNDflhPcI3cnXcEpHbcGHwqE6CJPd4xV/0eBWHFaECtNTYmL1SaLf63ZF7cpxYaImbdQm0qPKgBEXFO0bCjN4CYJSmEf5TjGnOfj3OQUVqpV1IpFWLRxzlIcto4EgBRMV/TkvV4sDhmkJSPKMPiGqsxWTN4YCCGYZvHBuSfPVYBBhQGR7FLGDcx3EJCZJ7Qr3YA6b+zgUwqkH3JhPOge59hiF+jQbYsdBgIPPku0gM3YdVflseQ+ZxlCx8FhluHR4RHu7O7iabuDPot5t4TQYBCZjX4cocdjKhTYcwGVnQnpbdOmV6tkUYTUoZG5IOMhsgAlUeL5zy2SR/pK1Rnjv1NdHvXMa9NWdc9IMjBhdw5AVEKtYqw0XBUGRO/EOgiQgC8HIKwE81kUsbOVRpOep+ECKVkbqYSeFgdduNEAVQOY9Cy8MDWFy41JTFAeWiyKzTLLabIfNg9DlG3sfitd8yhBXH1K2RgKsfosMpuuFmcOpxNc5TkiZANYDStLXMpRydBQ+hMhCCIpoG3Hkp9Tp6RVO0+xEPf9koAQDo3T+rXZbOMv/uL/xoc3bmJvr4UPr98XPS8BbL/XlffmcCaBbqnkY2ZmAn7JQ6VawuT0hLyq1TIqtQrqjToaEw0BGAQXAnosWx2/frHgJ7vAYxVwmdPrIh9MRG6bF2Qq20O9FP46ng8iLImh2BIBI0XAccikGHIM43Iu/lm+V4ZAc2tf9X4RQ3AHBCgRQgY0BiG6nS6Ojlo4ODxEs3mIw8NDdHt99HsBdnf3sL9/oBiiKNa/k/1Q3UEeRzDo4o/+4Pfwr/7ln+P+3Rv43t9+B7PTdXzl713F8uIMBv02Ou0mXId7Ct+HmnQHRZRg+tNiw/v2vXXcbw5EgkUGhPJHyf5gRgmbdjqrRNY86rP5DLKg1TeXkmKOhnlzaaYUXloCRDCiJFgjBqRkpbh68bwGICoHJAcgvb0N3L954zgAKXLwfMSAJFYJO51IAMgHj7eRVacEgISWJ420YwBkyMs8u2D9RQIg4yDi5NHKfpsPZp8AMELaPwOYyGc7AUB8/BwBiNFQDEh54gQAIdAlA5IDEC44OQBRIZ1DAfIxAKIR7JgsVp7gscBQYds/45o+H5oo3n/cdlXeKzecEFkyEA96AkBqnomFabLNJRhpCDvpIWltYvPBR4jbe1iaLuNbX7uKL335ZXSPthClPbhVBxldWrWMk2s7nQfVDF2GgjCMlENynVaG6AwJTWhMVOT8mI8wNvC9772Ft99+V2pQqhEss4CzZxfw6msXMDdXFSbx0wAIFTc5AKHschyAPPlwG4OdGJWkgTl7CXOlJXiowkjIQpwEIHp2Up/UzwNAejjAxuEtbDVvojYRaAakrBiQ6FBcsJwi5V+UpVpSvxDEca/sDgI4XgVG0cP9Rxt4unmIdi9BuTSBc6cvS9Bg2WsgjgrodwM4FtVNRAbqOqtmIE1cxq+zmhtVj1EOQNQTVKTDpOdgbWdTJFgH/RZIDBUcUwGQr/zO72b1Wk0yOjh0Tj3u7u7uiAGRWYuC5Gwwy1UYkIR/IgNiASUPsR5a5WLuWDzpqQQZDtpdcZbhZkwAws6T4zIAkP7jmjKnta7jSEdO7ers5tIpJoGThChlITpbqygODlE2Q3z5CxfxyounUS4ZIilgjoJTqiEIDTx+coAHj3ex30qQEv2aJQRxhv2DJg739/DK5YtYmZuRYffDnS3s7z6A6x/h5ZdW8OpLL2KiVhff6AQW1nbbuPlgDQ82m9g9ZFBNLDMqVaOAmbKLGqvZQQvxQAGQV6+exdLKJAybDmEJQtJXBCBdDz9+3MLbGwG60+cQLp3Hrl9G2/cx4EIgGm/VBYu1Q4oUa3QViFVSsmKRlJpPO/kP07PFTvRkD/I5w+WyTB0DIEPfHfU4DH20WcVplf7Y9w+lMOMa/yFw0W+hH6xja7q8l3oQpaM0/J4RA6PIPD0LMlzxtARJOxjlLEN+SLKOSsr4aHBYMUiKkVBFn3I4kkIyUR0zavDtogEPQK2QopymmLAcLFZrmPdLqLPjS9ahADQJQMhOUDeNIvoDsgum6M+FpdCAR6RSUozz95xqTUX6QKBgWUwmVZWqAJAkFi0+303OzXgWTI78tPxKFbaqkBGgQ7tf25KskRolXgQkXOmjUEAINbL8Wey+ks0IDAP7UYSnRy1s9Procm6Gs1iUqTglhFkBzW4H++02jsIAR0GAVhRiwMN1XCQ0oKAGlICLhbrLApf6HcW25PuZ6kApSz6eGwIrpniL1ET7e7AElz6w2D/lQXHK0lV1fEZbv/JMJ8DQG6wuWlVStkBf0caKUoFNDr64BREM6K8xq8WhOxWlV502pqwiViZrWGA2R6OOOQDlRKWQm7TuZqecAJRXRTp6anAv1+DL9c4D+wopIs4FiP2x1vdKR1AFbvCjxBF907UsSZ8oAhEZ5GYxaTsqUI1y0WAgulp+IN4zlBAeNo/QanewtbOLp2sbWN/Yxo/eeAtPnjwVMMIciomJaUxNTsFzXUxOTmBleRkzMzOYmZnGxOQEJiYbKFVK4mrluJQlWYiSSGRNUaQlT72eyGf5okd+v0c2hnLXnhT6nO+jwQj/zCKe0iq+KIUaByDPAh354yyyOxkwH7GglDPxeBSromR+lH5R7kUGxi/5sj94nB/0KUVTMsRKpYJatQqam5CVkT2EDR02wES6xuyNVBgTSrd2d3axv78vYGRjYwNbW1tod7rY3N6R7+l3O/jiF67gt3/z13HU3MXjh3dx4fwKfvMf/poMoTP0jyCELBbZBL4/XWQYSmZVZrB60MObtx/jQTOQHA0yIH2uN6Ylzy2vOddqWS7F2kwxIKlIc9SaOJIE6R6yvs8oN1QkIxlxmgOMAEjGIEIrw1VKsIQBGQcgMXp760qCFfRHDMgQgCgGhABktxvjgwdreP/xFrLqNPqmLxIsApBjEqyRpuT4gp+3msb3ixMMyHghK2BUUNTPjwE5yXyM33fPAyAnm3f59w3f65ikIG+kcemjaQXgkQGJf04MyBgACW1LGBC1I/4kAERVAeMSrOFnGWdCjl0f3az73ABENYnGZamqEZXPiCkjjLDfxdbTR6gxCX2ihJmaD8/IUDFjpJ0t3HrvB6i7BXzza6/hq69dRMnNsLf3FOWaC7ELNFT9SaCuRpxVbpIwq3q/yU08YubzZCaKmv3gQPW1D27jnfc+FIaVip6g34PvW5ifa+DLX34Rc3MVASA07OA8JRmQhMWYsAfKhfAkACkknmZArmP1+jaCXQKQCWFAcgBCBkQ1z/gmI4cuZYiifsnZGkqP1ayPkmApplUYEE7r5QyInaBfaGLj6Da2Dj5CrRFidsbAymJZGJAsOZIZENtw5GdzbjVi44iyWYeqIGaDmNjb7+DO3VU82djH/KkzuHTxFawsvwDPriMKMkQD1k6cc2S1pMEH1yPdIJVBdm3BfLyu05Wenhuk3NrxXWzubeGN997GwaCFiGGzrgYgX/9Hv5uRbi95Piq0sk0z7O/uy6JcKldQrlaVbaAAkAx9FiZ0StESLPie0MhcHLkBsJPFg6SciywIX5RjsYjyHBcOCx/a4wrtzg6qJbIS02Enih2uWDq6Lr+fspJwgKxziP7+Otysh/PLdfzK166gXqU+r49B1BZdb9Eoo9XN8OhJE4/XD2Weo+jU0O7HaB51sLt3gMsXL+Dc0qIETDHrZGP9DsLgKZZOlfDNr30Zl86uCFpn2NcgtfDhvSe4dncVj7ea6PQilJ0SqqaBCccSAGKldAbYxQwZkFfPCACxHA56UoJlIfOmsRtU8NaDQ/x4rYfB9Fmkyy/gwCvj0LbQFQkGbdBsBMUCemkqQ3em68l8A/XcdoEdbgaWsahWsh5V3VCfr2Qv4zkS+Xo57oh1nI0YAyHSsFW6QFUD5wPtY0XgcMEadVnybosMVGkGZnzBHgEMBWqG75bbuw67S4rfGC2DqhsonQ2t98219BzWZ2ffon5QF+QyL8ObWWRIqbwM7WQk+Sos8KNIALCAFEpyWGBajmTclIpF1C0DXpygjCJqpo2GZUv4oMeCqFhEq9eRRjjvcW7EEQe45GSpIpNUcD5brpgKNY+QQzsO1woDI52zvMOvZl1kSdIysvwhPjazQxCaKNmOuoYqJ4HHJTMhpoGSY6FRLqPsstWUoRCHMkDNGkV094YhjEYzDLHDIpM22Z4Ps1SWOiggUWQAgwRoBSlaYYit1hGe7O1hl3MINoPKSPXTUasgcyVcyCgFUouy7ACKbWKhrmcc8qRr+rTzvNFtg3KBiIPxBCO5rEv01SqoSVw6ZKHWN6ToTMmQKe2pKmAVu0MLWN4ioe6287ozRdxgUZ8SZJL5yERK5fLeCQYwex2cbdTwysoS5soepotAA/z7DIUohkFJmeRzFATMMJCQxa5yVlLDgiz+chAv4WL0NBfPY8W8yDyEhKMpHS8LFXaL+G84u5MzH7zHWZz2whB+pSIpvPxkIV2nkhgbG+vY3trE2to6Hj56hDt372Hv4ECK/8OjNjy/BM8rYXlxBYsLy1heXkHJ90VGNT8/j5JfFrkR5zJIYvGsttp9dHpdcYDZO9jD9g5fB+j3w+PgQ4BJLE5vUaSkgSo9mAOMBMKaO+UeoFmd8QJvKLHSBfSxtSgvhnKWTyH4Y2uPuMlZCpCQ7SMLQuBEYCLD/6YpTFGj0UClVBG5GGVjBCVkffiisYrrUjKmwD8xD8FTt9MWILK9vY29/QM8ebqGzc1NbG9tSPHBzA/Jh0kCnD+zhFdeuojJRg1zM5OYm50SQEpZJtfKATuLsNHLLKzudXFns4knRxGOqDm3fBQdht2qPJNEXMP0fS1rriFFFZUFIr7QphoqU2Gsoyjhi3p2RJ7pRMl5xIaXJihtlPMZkGMApCUSLDIg9z66LvI8JqGvnL+IWAMQgo8gNpDaZQEg10WCtSkMSN8sIbL84RC6kkwrq2h5/MYKqPExkJMMiCzV2nb55D0ijHES/9wkWMN9Zxw0fKLpNjoK1TA6KSAcFYZ5gfgsIKNypJjpY6L6MwOQh3i4E+sZkEvCgHwuADLW6Bs/dgVK8k78yZH9Z3E9J+Has/9fKgJpuOnGoh5+HwfUbKgw4mHn6WPUXQPzNQ8zFUf+PFUx0d65j/d+9Fc4uziN/+o3fhUvnJ6RmipL+6jN1tHpNIXlULOIqgNPBoTXTUmy1SwqmzxcZ4N+CNPi2jgh7MfTjSb+6m9+hLv3HmN55QzK1TKePn0shjCnV2bw5S9exPxcGVnckVmvEQDJJVjPAiAOcgDy9n+8gcfXtzDYjlGORxKsn5QByVkDuZm416VagiWnfCTBilMtwdIAZPPoNrYPbqJaIwNiYHmhjGopQRodyg5rm47YkPcGiYSI037d9svwyw3s7rdx66MHMnTeD4GXXvoCXrr8KsqU/vVSJMyQMl04tq8IBGGzldImV2oolU1eE6q1IX/+chZMGBCas/gONvd38Oa1H2OfpIGRCQPCkN3Cr3/7DzOiR9dx4bu+XEQZJA8juAQl1Zrow/kBiMX6STyUYJEBKfjeUIIl3S3KTLiIcrMiRd7ry+/s/uRaYi6gBCBcnAlAqHVmGqXyvFeyDhaKdpLCiRI4cYj+7gas+Agls4tvfOUlzE27mJ7yZHhInEGMMti/3Nzt4d6jHWztB4gKHvqJgf3DLo46PZw5cxZLC0x09NHc3cHe7mOEg3WY2RG++eWreP3Lr8Jhz4edB9PFk90jXLu3hlsPN2W+hLKbSc9H3TJFxuEXY3RaW5ia8nDlyhksDwFIgoguWO4U9oIy3rq3j3efdhHNnIGx/AJafgVtxxJ5jAzzmhY6BdA/C32ySp6PmBkOEbkYQ4ohkdhIarqMXquOMedy8g66ljyom2XUC1LOCrpTcWIdkfspD786pulVftF5UTwsCI+5WanFWxVq42h+OHelkf1IUjVCyqNbNbehzI8yd1OQkptDvCz4yBJREkWJkbAbHPIm8IhRiANxEivyXuLQG2hkkPvnUINqCotEhyI6HfkmczlsuJYNl/c9S4g4gRmlsCOGEgK+YSpTAEBowoQUMF9SLCmnGtFEpgSGRRikOlXNoH7XXSBVK+vOhw4zkg4xO0Syao+cpkYAZGyD0N7aKgBOwzT9fnywCcRo/TpRraDi22p+KGFeiaK++bPINEY0iIhjtKmtJ4/GrjstsslMsDg2aTABJb0qANvtHh7t7GCr1UKLXe5CEYF0ay0UHEckWVz4RXfLhZPzNvQo5sSaBiEiE+GaweLLMBHRactykJiOFDVc1mRcROCEogukoJc5ILW4ifRIwzlV3OsBb3E9UWCOQEa+i2tAksAkAOHvaQqb98gggBWG8OIIjWIBVxZP4cryIuomUMrIgAFmGqEY898zmJJAlba4ashOSb1UGCOvu5LsKBBCIwHDphMIwa5yL6GkbARCCsrhSeRLBMt0a+J8jGICCEACCeMz0en00G63sLr6GHt7u7h18yM8ffoUe3t7aLc7UsROTk6hWqsLM3Caa9niChYWllCt1FGpVOWcOY4Ly3LQbnURRgk63R72m000Dw/R6nSws7uL3b1d9f/tHg4OOuLwpobFdYdeqhe1aoiriX7Jhs9v1l9XwFgxRONrxfgMyLgca/zriilhQa3c13LmKy9YCW55f5HZoORK7H7HMkR4/4t0zGY2ii0yR7ImpZKHeq2KyckGatUKqpUSGo06Jho1+L4rwKRS8YWA4y3b7naxu7uD3e0t7O1s4WB/Bwd72zg82BMgsrw4D9soSBr66ZUllEvKSp7sEhtH7Ez2UxP3N/fx/r01rB4O0Cu4SN0KYPvSfRQAIinBiv1g0wfsRPL5YxNJAIjSV6sZuVGnnfeKJBnrL8u9xnR12psGyoVRAMiFc3h55RQakgPSEhlWoxiju7smAITzRZwBOf3CpRMApHgMgHzweAtpRQMQ01OOWXooXuZAhgAkL51yEbjeJU4wIPn1zJmx3JUqnwH5eQCQ8a3r2Bal97vjrP+oFlfS3uMA5Bhz/zwZFktDaXgB7s8DgFx7iIe7MboGh9AvIatMIrS5ZioL1REDwiF0ruD8lUhzgWv7cAh9WASOENixz6MdscZnQp4tNvvJAIhEfGqWnvcG9xP+PPld71kkdKNuG7tPH4t76GLdx1yVEvYUVSfBxsP3sf30Nl576Txe/+oXMFWzEQdHcLlFuUX044EeFFbBqXxGCECkuUORg7hRUnpdlKyuIIjhOlUYZhWtdoIPbz7EjVsPsHfYxsqZc6jWK7h3/w76vRauvHwer768hIX5igYgLLLVEPo4A8LHccSA2JKzVEg9DPaAHID0t2KUopqeAVmRGRAzpWuWLtSfxYCMBTceAyDSwOJVp/SSaqMUEQEIB/GdFAM0sdW+IwCkXO5jbtbA0mIJlRKlnnRJi8WBlpJxNkgoHw/ZRGUwo+lj9ck2bn70UPwZp6aXcPHCy1iYX5bZpJCdyISGUDS7sWQ+W0naFcsvwFvL4lVekWq1Hps1lv1Dm57Tnr7kYWt/G29c+zEOekfiglVwOYMWo/Bbv/cnGeUS/EGksrkaDnoD6XKZlo1qY0J1ajjQikx04tSLp7zhLBMFz0PGQVBNJYmuVuxIlRl7Sqef/kBACDW93FAIQMIkkul6DvQK/W4X5MVMNJEs0Mc4ylAq2rDCAFmrCXJeSWcNZxYqWFmo4PKFU6iVTaX3L9hIM1c8jDd3u1jb6WCvFaIdFrB10EI/SnFqaRmzs7Pi6LK/t4NocIR+ewtBaxPn5yr4xmuX8MKpOsqeyj3pJEU82uvixr113Lj7BEEvwUyljobjoEInFCNBu7WF6WnNgCxNwLFjkWRElI54U9jqWHjn4z28u3qIoHYKxqnT6Hol9F0boYSiFeT3vusgKpfR8320UUSX1q9MdaeDi2ZAWGjz5lLdXxZtXKBGzMTQHm8MgAy7NxqEjPVC5Mahvne0IOWbyhgDMk5tDNcltcDJbI9ez/P3GLIpJ1W0WlqjblT1/kp2pQpxcTvKEfVwyEmxHgRehiRNhzATSuGYH2PAJ9gN+/I1cRxiN7towqGzkDiLFaRYIAhxTUqWbDiUbGhQIsfOgp2SnTABBhGsOBOrVBaUIjPhsVoGYhl+JivLh5pFkxp6tpLcoUV3hYcAJN/YxvXwSmQm9ZaWo5BePu4Qowrq3Fo413tLnye3Q9VghleOVr9V30PF9+Bw4KuoMkhowSoJ7RygowkrrbJ594icUrEZHH5XGweksRAQEFuWgI6dTgeHYYStdgcH/T6a/QAxwaowGnxPZQ+ccqBbfN9VFoYylWB9RapK/ZxunKIdZ+ihiMh0EDNbpWhqO9LRcDpt+XIAoqZqVIq1AqPKWSo3Zi2K9bAaeBfzBt4jAkBUnhDBh02WqdcHul3UiwWcbTTw6vIizjSq8JIUZbrw0VZVZJ8KTEtAoFSKSl7HRVLm3TRg4OeS+5bsUhrBkKRxSs7UgKRyCdEbSFZAFPKsjyhsFstcI3v9nswsUBrU63YFbNy9exf3798T9pmzH5zBW1pcFlZjdnYOp06dkuFpLvxkN2hLS6jNdF8OYB+1OgI8yGw8evQU7U4PzcMW9vab4uRWMAxxv+JsiRS2pNhNzpioZy+XRymJ1CgwUM2DkM1RG1Du987zQ0ZSMXvHf+Ubksy/jBWC+ddzAFI0OWivwDu/l0VVPudBu1xVgOcgZ3RM/DvFSNFZiHIrBVjokcY5GIeOcTp7p+Q7KJd9AR6TjTpmZ2cwNTkhDl/Ly4vClHCminNavI87Rxxw30cU9HDv49vodY6wu72JmPkDliEWnqdOzaM+MYH5pWV4tSlstwb44N4qnhz0kLhVhKaLPpOUbUdACM8Zo4MogWDTh/ItOmBx5oprsJr50+43eRCpXif4+fNK+ZkAxMwlWKeGEiwBIEaM3s4a7t28jnAwwPyiAiBRwULKRkBKGQQZECXBuv5wA8cBCA0pcgCimT+uK7qpJXWGQp7HrvHoTlDP0Dj4+LsEIM8CH6Om19j9qQ9XVpbPACCKnRtZ+Q6H0nnTxhn8gvUzMiAZfigAJFIAZPESsuokIiZ+kx37BAChsQQPKhaWkKvLOADJP+VxkDGSPsvXZYPJGZHPz4Aomati/EWNQUW53M9KUi7SLO4+gx52Vu+jYRdwZqqCxYaPpH2AqL2J7uEDLM6W8Ctf/SKW5yfgmpzrOmR/DGHcl7BroS/pHCnrK9l9xYCIyQQzfiQwkG6HbJBQzurjoBng7r01fHR7FTsHXZxaOo0z58+hF/Rw9+4tdLtNvPLiGbz64uIQgNgmm0ifBUBomuKimJUEgLzznz7Cow820NuM4IcKgJyqrKBUrMNMHWV5K+f8GRKsnwaAZEVEbNDZIwDCIMJyqasAyEIJlTLZi0MUCgQgDhJKG5hnYlBGbWG32cbuXgfbOy20WzFmZ09jafEcZmcW4bsVcROkpDfjEH9AK1/IuphXiFJ/aIdO1UxSYa/PBiDqvuI9MA5A9ruHEkQoLlis2/7RH/yzjAOGZD6kQye6ZZXGSJlFfXJKipaTAESG5ywTRb+kHHQEiWfSnZGNREC60uIHvZ6AEBZTatiwIBs7AwuRKlcV0ylwzhIWhxI5WEpuOsxQYrhgb4ByIUGxf4Du3n0Uoj0sznq4cnkJl88twGU8Zkb3AwqU+MEsASGrW4cin1rb4Yc2MTW/gKmZWUxMTeLgYB+2kaFzuIu4vQ2zt41LizW8/oWLWJ5vKImM7aFb9PHhvTW88c5N7GwfYqY6ielSBR6LnEKMTndPMSCvnsXyUkMAiGQ8UIfoTWLzEHjnzibeub+DnjuBtDGDNmUxDHGRTruDAQveyUm4y8sYVOvYCmPsRykS04VhONIdo8REya8ItlTwnBLcj3XMNPB4luRh3BFLdenVXIb0kcc2kLzwFcs4vcNouPHMtgg13Orb8q4dH7a8GM+pkdH/D2cmdCGuGgTK1k0CbETurApOSmCUg1EBTpGSN+r5E1QtC5PVMiY8V7T9RhxKkCU72GRACD44ryOuMeyM8/yJNEbZpPKMqd+VHS+dnIpMpg9iWEyQplU3SxAAACAASURBVPtFnIoLj3RdSSMzjI1TIHR+kywFSgdMmAJANNgYsk1jrbM8tEqf43xYWwCIllKMSxRUiqg61cKycPEd6mrzvX7kNEEWyHMsGaxTeSOmWB8q/w5ldyrdV76hDnGT6EKhrxlEp1gYyipDXkKDHKBi4ygR3O508HR3H2t7B+iR1dQFSdFyhEWqGszuscAijz+fie/KalfCLSRjZ6/TwwZlkL0AbWpZbVfYkJgARaRtSgcrsx3q0itwot2C5OPL/A5lVWpGjEyPmv0pqiF8Ju+QIcutrZWvHRxwLq+JKdvBiwun8PICdfJAsT9AwyOVrhg03gNqiJ3uXipwTp4LU1lg88Xzx307kuFrFvJ0tyEYUfMGbOXLfZVLOzKgXm/AtUmHU7rTl3/Tah3h7r2PcfvmLVx75100Dw5kzZyZnsXVq1extLSMpaUVARmVcg3Vak3YCRm6DtQw+ObmloRq7R8c4cnTdWxtbeOw2ZJB9f4gQhAmqNUmxMKUf6Y9LZ8zrrscNOeaO+izfHHFGlTocn1PqiJL3TuUQeXzL6rrwHtQf006YxxCH4HscbAht9zYwOsnGRDeoZSl6c5aPlvDe1YyUJS/fG5SIoyJZmlU1gf3nVEYYpFyTBmp0BNlbFrwOqYMdaQ9MVkIxdLxHqV8kHKtpUUGOTZw7uwZXDx/FpWyh2rFx/RkXWYnCEqePL6PzY01tFuHePz4IbY3N8XFzrJdzCwsoza7gMQuoVdw0M1MBIYNOB46dOXKlA5bLFPZYRMQYsqz1Oe9Lt75XK8UAFEqd22kIDkgKm2YC5eSYKkmjpJgdVD+BAAhA3KIuhGju/0U92/RhjcHIJcVADEcRDxOBuLZJex0Y3woNrw5A+IjOsaA5NLDfGh5nAH5/x6APA98HAMgo8PUt7KavfvUXwpBqW8ZlxRqS0Yf1s84A5IDEDIgDZQWL2sAohgQYb+GMyAjG94RAFHrk96Eh8eZ77jHJXG5OkHv6JpRPJm79eknZPS3ooCQOUjFeIhU/xgAUZlYRjzA9sO7qBVjXJxvYHmihMONR1h/cB2edYRvfuM1/NrrX4XFbn/UQr/bhM16kFId0abqRqlWGqjng5elgCBQ+Soercr5zHEnSG3cvvsU3/vhNezs97Db7OE3fvt38PKrV3Dz9g18dOs6wrCL5VN1fPWXLmJRGJA2Ph2A0IbbFgv+YuahmPkKgHznJh5/sInuZgA/qGHGWsCp8grKRkMBkFx1fWy2Uc+AaGySOyuKBRMlWCcYEO7e8QkAst2+i53mTZRLHczOFLG8WEa5TIksE+PJjjmSRTdgaVSwYXllrK7tSN4H56WnJ5dw8eJVTNbn4LlVJLQuDlOJF2CtRDxAiXc4ULbPkq+kDQbU7KsKi80DXz/BgAxluoBb9mQG5M333gIBSMRwXN9GxPX5d//sv8v6vR6C/kBHwHPCXQWK2I4Hv1wVK046XQ2SBJ0oREBNtAAQSrBK8nfSvdQhUCIP0UNmatAslmwQ+i/nGl46CNHnnaGBdNWhBIsgxLTzIU4DxcSAlZriTuNRbx4cImqtIe1toe4lmKkb+NIV0mgXZW6F0gNasFGoQxDy8eMt3Ly/jq3DHpq9BLWZecycWoTt+1LYsaPFpM7e/jp6mx9jrhTjldN1GYaq1cpoByH6BRfd1MJ3/+YtPHq4gZLpY6bagBnHKLsW9g7WMDXl44u/dBGnV6ZQKFAfzBNooWDXsH2U4caDPbx9+ykCp4bKqRVxuOhmsXSSLYMLvYun/T6y2TnYK2exX7TQLFjoUatbZG6KhYhWklkKx+VgVIKQLmHMWclMzR7kA01qgci99qXQlUVU64yH+Rzq+8WlSIMHpfEdrmF6E8ydbMZWb7Gl0S5AtDmTolO5WVFWpzpkeXie0oiO5iKURIngQnrf0kGmnEpVngJFdKeDnWh28sl4FOgWFgRouDaWp6cx1yijwrA/KTR1anUcSxebA+Z88qMwRKfT0YWUAc/hIqUeLh6jpJyGDA1UvuIm7e/YseAgG9uVBEFGUcAGHxbR+tP6VuRTyqmJ/0bkNzkMy/cqfR6V5EpVbicHBBXAYzGUF3T5UPZokR/q6fPUdUk1VYBHMlSYWZIl0pmtlkuoVXxhQrjws/Cii1YioWnaylMKUboRcVBP2VTLlSDoNy0pkuiANeA8AorYD/vYOjzC6tYOtg8OZRjdLVdQqU+g5voytF+1LdgmCyiCZFrjquIwzFJ0kwS7vT62O31stHpYb3fVHIrrIbRsAeIF8u1FElChSMbEdUvLt4ocYJDgJtpzJ7BZQIsUT1kOF4IYPhsYaSRMWM2xUPddlB0bJdNA0DpC0uliwrFxfnYWS5Uq/CRGCakwmSalfZxRY6HLBgzBGucauIZxgJ5yUcmc4frG62QIiDhgNtBhExHBi8MkeeX5WvaY++JLA4aOguyW18t1HPWPsLa2hjt37+L23dtYXV3Fx3fvoOr5OL18GgsLi3jllSs4f/4CHMdDuVST9YxOJpRn7e0dYHdnD1tbO1hf38Da03VhNvb2DzFgbgZZZsrPDAb1sXFBU2alY2YjSdn50kVO0w289djkoVuMNDFo9atmi7hGK+CQSvq5Gg5XuUq86ck0kB0UcE86XcHbY53u/A4m0DlZBI2KQkp2uWYrAMLnQH1/UY6VX+fgqHwGFu4qYUWFdmnGPWQQlnhWKoZQeDN5PshKkX9LlRVxquSCzFhJKOnt9+S5IDjkM8hZE8q0+KrXyjh7ZgkvXb6Ac2dXUKtw3cjEKSsMejjY38OdO7fw8MEDNA8ORd7bT4Hy5CwSp4TJhRWY1RoCFNGL1RxWl4P7XGe8EiKy3gSrno+DQQwO6cjsh7je0ciFKczawICWoNqJTc49/yzrTyoAJAs6qDoGrrxwGpcX5zBlJXD6h3AHTUxaKXq7G7hz/ZpYMy8urYBBhKnpIjM98EcHUQEFt4rtTohbT3fw7oMNBG4NsVcTh7yoqGa48uI7t1jNr6/qqH82AMn3o3EGRBoIfH4+xYY3FIkamwPPtuGV+T798z8htdIM0nA1Hd/C8vV5rNqWxtwxCdnoL8dZkPxel0DnpICJNEHlaFdseOfa23htgjkg86ikR/CKA5UDwnVYjPFoG840bUdseDeaiWZAFAApL70oACS0jWMSLBP2MAdE2HCyr8wB0Rb9x0XWiuXI2Ro53uHOnn9GfSW1vPR5oON554PfLwwIP5Q8iyqji41p5Xyoct64H/SbOxjsraNhJliu2bi8OIWP3/8x2vuPMD9bxLf/8d/HyuIMgv4RHJtDiSGSZCBrjikzeKwruI/yPXNbds5HcsllE6GKTrsra59fm0YyAP79X/4trl3/GAetGKeWzuFb//A3MTU7g/c/eAc3b30Ao5hgYbaKL105i/OnpxH0D2CblMlK7KWkqLO7z8WEhjH8sLIGMYgQPrLYQXJk4dpf3cbH7zxBbyuQGZDJwhzmyyuompPKBUtLxVRbTddWYh2tZ111N1iliY8AiGoEE0ionDXOakZsFzMbpXiErdYdbO19CN87xMqKj/l5ZjdFKBT6wo4VDAeWUxEAEnLo/LCLew/XsLHRlPmYl178Ii5deBWmUUIxY32ZIOjREMJCyStJY5Zza3TxVC6fam3Vn0AzaMPY45GucYxVlBqFtaFVxH7rAO/eeA+r22swyw63HZE3F37vz//7jCFQDB5URZcKWuBCSMRXqlaZgiZsRz9N0NVD6CxYOANS9MuywCZMdGRRpotRlbugNNsyDDwYSBcmL7hIodOfnXZgBCA01aFPPW27CH4K9CrKTBiJATsrwGemQhYg620jam3CSI5QNgf40pUz+MoXXlYnSrqEIVy/gji1cPfRJj4gBXcUotnL4NanUZ2ah1OqSHHBjVQCwqI2BjsPUGiv4dy0hV/75as4uzKPkECLXa2kiHffv4Nbtx7gcPcIM7UpTJSrEm62vfd0DIBMo1joyQ2QFSwU7QpaAxu3Hu7gw3tbsGozmD/3AmLLRC9hsQWxPOumhoTDrbPrPjmLiKFi1UnQUC0ochOgDarqwLBjLd1J6vxYWKgQbJ2jkTupjGlAdfdGviLD2GMDhHxPdjh5vseGQ6VA179yCZAqGoZVtQAQXu/YYEhQXnyoZpEqjgkkebkl61dAh5QPPN8CYJSsgrpGvhnnKMgkcKOhsEQF8DEITg1Vs7j8f6l7D+bIsuxM7Mt8Jj2Q8EChCihUAShvuky7Yc9wOUMTXLogg3KxIcqQUqw2FIqVQvpLihCDuxtkrKgZ7sz0zHRPe1Mo71BV8B5I/0y+l4rvnPsSierq6RmSu6LQgUYVCibz5X33nu+cz6TDUEwAjpUHcGxoCINMzYVap5J+JaWJyYQg4OW63t3bk5uAAZjUNJFmmHQX9XpwjSqNJ80nEsZIURdhOhcsiHjoK71DNQq9E54kKFCujwF53cO5J4cl6RuaxqZ8ibKkdNp4uNF3IWDP5xLKWjIuN6nrfLg0aWAB5drCTxcqFoOZCILZ8aX4lVQW6mZM10IzBRQ0UnMlhQ0nn5xAcMPluJuicVioBB72601sVaqoNFoCULKFIgqlfpQyOQxYNvKcTmm2qNHCqDA7pK6pHaKBNCpRByvVOp5s7WC75SFI22haNjyaWHSnSpE638pkhLQ38nIcfb3othWGyMYR8hR0cz34ASzPR45TL07GMg6ODw9gfLCMAkFRCmgeHCBuNVG0bEz09WGQDmcEIClggKYYnNIys8gEVAowFtW7TnC4B3Cvk/0uRX/5tmgy6KxUrTckN4V3I23Muda9RgMDfX1C9eF+RxH75uYGVlZXcPfeXXz6+Wd4sbSEgaEBnDtzFm+//jrGRsdQHhiSiUU+X0QQkNrZQrXSwPr6FjY3d7G4+BzPn7/A1uYOatWauFJR45HL9xmQwZRwV4AHD2vuraRa5fJFHZXLIa70qQTwCq2NK1/CElQwKAGXpsBlI4XvcYeZGpxYqxZD7WTVdCBq+91JW1KY9X5MAgkTC97EhlcmeyL608lMojPhfaDBnBHCNkEJWwzm68hpFrqYdt/YBPMJMgh4pdGinTpxFTSTD54Lug/xrKHtr9q9i4uVZKzrhJEWxvV6FZ7fFEOA8bEhnJyaxOzpaQwNlHDl8jnMz51CPqd22q1WA+urKxJsxmnUw8XnWN7cQieTQ//oOIYmT6A4NAynWBT9FCeBdTqIsSSTYs2Wr22lScVVA285LflakLqV0tBPFtd8rDL0kMIzEp0ln1/bawBhE31uGlfmT+HciTEM2m1kvQpy3gEG7UhE6AQgbP5NHgEgTEJPgbmV6WwfNo4AkD5EuX74VkLBMudD4vjXU7z/kwYgPaYnvQV2cropiP1q6X3YhFPaYe9b7zlpfQ0AYQ7Ir5859hUAwhIu4rSxwz3NNQAkxnufPzUakF8dgNChUCa1PU/kq5qXHnbCSyBL6H1/zzf+VDbgRJicABCxXhdPcg6P4bIubB6gur6IctrHRA7oS3nYWXqE4RJw+dIE3nrjAkoFF55Xgeuwu86il1NbBb5xbPSAiT140mCNlUbqODll06QcWFYOewce/u3f/BALd5/h2PRZzMydx6Urr8HJOHj46A7u3P5cwM6pqRG8fmUWp6dHEHgKQJgPwnPy6wCITkCyhwDkPzzAo49foLkRoNguCwA5VjqJkjUIK9IcJ2WkHK4jqROEZm4oisaEJQEgUsnI95BiylqSFvhHAcimASClUhWjY2lMHi+ir8Q6go2oEJ2UyxsbueIw9iotPF/ZwOLzNTQaMUZHp3Hh3A3MTJ0VxyvSriRsMOR+SHMbVzSQUUjRhWqOu4GDWrmoYN5Q5pOPCYW+6/LF58nGlQCQXXx6+3M831wWABInAOQ/+5f/S4ciyYDBTy1fQAgvDgEIN8BCX79aaToWvDhCPWB4idpxUszqlPrF6pPTjwSESCeLXTOKyXmgkS8tWpCWoCreINxU5YChlzq7sQQepsHFgthKZ0QIw0h5UmvozV+0KBiuI6xuwa9tIeXvYOZYHtcvzeLExCjyGQt+syHhWKl0Btv7LXx++xk2D0IceDYiu4RUpg92roRcsQ92hiKhEE6nhWB/CQfLdzGa9XHjwjSuXz0jQV0cn5NDt7lbw5Mny7j9xV2wXz42OIo49FGtbwsAuf4aJyAEIARZ7JZbSDsl7NWBu4/X8eDZJoYmTmLu4iVY2QxaoSfdSL/VgVMawHK9ibtbe3gRxAgHx2Adn0HNLaCWdlCLOgh5cdgZJie9E8Eht1q6tFn5OcqJTsTNZguVmzeZSJgCuWcSwntANgvD55O+oXz9IWc9EbGr84np5ZuDiEOLtJtGKAJL5TmzQ0zwkUxekuJX2D0mK0PrG3ZjuY7053KUy26KTT6nmZAoAFHxuYTthW3kOrTvcyW1mlSskk3RuFKuCEK4tRPICADxPKFJUDjMNcywS9JPyCGV38pijJkWhuIjlsYEH2zCJ1QIlUl0MyCEQiZ5Bqp1khvUWPDKBEkukdnwe86u5NNdIGK+SkV8PYDRdKsUlPSY9ZkRrnbijIe9hDPRXYdp5ClkKMo1vHe6eUgxLW0i3URIsZQOksnY4OMvirWp6loCWsPye0zBzbXPcEIGEjYCmk9wGJwW69hsjta/AM8KamhYtDm29qhJnyFdTY4RTvKE0gXsxDHWG03stHzsNJpYZyFPPQTFbfy93EfYzOC77YjeRB6DjOrasJk4nE7JuxOGsFoecmEbZdeRycdgIScAZKRYFGAqjyUKZKpBTQiDBjPUiBCApC1JPM9wzbHIILVHdBx0p9JDnb0nYlKCIk5BmAxPChQnt1xb0qEXilssWqMCg1b52Dh5aTaxs72Fn7//Hm7fuY16vYZiXwlTJ6cxffIkhoZHMDs7i2KRAZc6yt7Y2Mbq6iY2Nnfw8NEzPFtcQrXaFJoBAQWnAeKuZcCjeLBZWbTbnW6KOIt5TrdkzactoX1JQ6dnCirjdMMjp2MKu6kSBsgpH6mGbWbThHKQMZmdHzX7wu/qLLQhofdnb45AL/2TX5MAkETzlIAfmZiyDMsWZNIjFu2ZrD5uWj/yHqUNJp8v7+oUpzi26FVE+MiwSVqmW+wk8/NKNew6+dE8QOhmjnGgU2tsh3bvElSqRgNC2rW5r1KTGIA0Lm4ADHGM2h5CvyFTnonxIcxMT2JifASnZqZwZn4WI8NDKNCmuh1jbXMDn926he2DAzx69hw7tZroOwYmxtE3OoahY5NIZXOotFpoBqHu5XYGnpODZw5zgkd2dEmj4+vougS1Zjpk9iDSA8XOm/eY10CKAEQmIDM4PzWOIYsA5ABZnwAkFhveB7e+EABy7PgJnJg9YyYgrwYgnz1dhZ/pQztXFh1LyGssr4Xpqh/ppWtnvZfCe7RjfqgBSSYg3S5wYijBaeY/4gTkCFx4mXJ1xAJeN2DJnvqaycdhvy059w4bRUJPjIBs+3ACEi/eORJE2NepygTEThPl6QSkF4DEqQLWD3ooWOkBFKeUgvXNE5BAJiDcn7knH74dfdIyBenqPpQ+2fsmFs89by/fv78Qm0jzTq30RfdhnA15lnC9cJqQkQDYOraf30Op08BENkawu4xi2seNyydx88YpMROSYOnYg8iQO2oExH2K+6KxHpF9Mjm3VVfELj2Tz2PkCiVhv2xsHeDxsw289+EtCaW+evMdnJo9J9T7ZquOtdVnuH3rUxzsruPs7CRuXpnF7MlRBN6+AhACH4I6pojzBHlpAkIAQgP/OHRlAvLFDxWAkIJFEfpw+lgXgKTZ5jcujr8sACHwSUCLzP4MAAmjFAJ2m80EZKv2EBs7t1AoVTEwGGN6mplODqKwLqYoll1E1GHauI3VjT0srW3BDzoYHJjE9NQZjI2clOZ3aETnUvOJw5jWQ6zb2MDsTj5Mo7gLNrqa3WS6Jm1mbaQIY0FXjtRJbhq7lV18dudzPN9aRjpPDRohZozUH/4P/6qTuFYFDQ+hx9wOugooFYo2vLTe5ATEi9sKQCSALS0hZW7/gHC5RZTOpEZpf5M6nRYEnGXhx0mCH4ilFwsiHnYc4bPLRTEeR1tqb6lAnhkDls1OE0dYlDxowFrBYhERIeXXEdb3EDW3kYn3cXwkj2uXz+D01Dg6YRMxD5KUA9st4dbdF1jb8dHqFOGjgL2GZnQUy0MYGh0Vak3QPECnuY3axmMU4n0M5SK8deM8Ll+ck8PXzbLLyU7mPj75+BbWV7dQyNKDHvC8fYwMFXDj+lmxdSMAkU4hb023hGaYxZ0HK7j3eBXDE1M4c+GSZJ6Q+sLuAzudufIwGmkXD7b2sLCxi4NsCc7UaURDY2jlS9hmWBk7ZuwY+xzss9hkZ76DVC6jNrHC8zeWt2YPEtwt0wblpicd+m6nnpsGM9JEcKq0LQER3Fio4zG0KvkZTOlOnA2SaYi0jQ/HcDpsMam+ZmNKdBgEHDw3edgI49x0UcVJiMAh7sChG5VxMVLBvTpeEYmn2m1kyFjnhuQFSAdt6V4XaQZAAGMExFkKzIVLreniQo9J0/SAtDUNjdOwNXp7x2IvzesmxQuLUGoNjNMGx5DMtaFoncU9bVRJ4UiC21i4p1K0yNSwxC7dTZlVpsNhyjNjkZjQsRSmJIF7erMqXcvcxIZnf3gA9NBMjItSwn5gN1TDoJR6wqkHJyCkRPG5KBWFInGlRiY2mvx6uoNlqfijDXSrCS/w0WYnPwjghSFsdva5IXMKxw6e3KAscDW7IUvkIemxloh4M66mxvJdtGO2g1YqBY8TD6RRB+R9q9HA0u4+VuoNVMNQQh1l0krHLHbRWIhmc/D4GjHrpR2JXW6B6eTtEJl2W/48ZNuYGhrExEA/BjIOSo6FbIrrQakdLjvJcp076nTVJoUrRp6P17LhRh0xOuBrT8tj0QfZfA4aukpURacqZqCIY5PieZ2o03klbGN4eESF93QRazTwwXvv4e9+8H1srW8gCHxMT0/j4qVLmDxxXADI8RNT8rP8MMS9+w+wtr4pwvGF2/ew9GJNpqc1hp82fAwOjBr6FOVQCnZYlGpnNg3HLoj+jT9P/jMUKy30CcA0p0WAp2gjSLHV4pwHfjusIGprgrofePD9FoLAQ9j2BYwIxU9OJJpfHNotd93dElvkr6tUejI/ul/S5d2rqxzDsmwJolVDCjYFMtm8FOAl0l2tLBw3Lx+Z4quHOle6izCVR8xun4BNLaa6Ex7plHY0HyShPJAiQkqwzzOChis1lMt9QsFKnrN461gduA6bDAz+i7GztYZG/QClQkayWsrlkti6X798BbOnT+H03GnJLOHkb+HuHXzw2ad4sLiItd0dRI6LwYljGDl+HE6hACuTFUOAahjDc/NoMKqImTd0rkk5aNNhTjozbMwxlVnDB5PXTtyyhFXQQDpooj+bxqW5GZmADNuRAhCvgkHncAIS+p5MQE7MzgtoA4GPoWClsyUzAdnGZ09XhCoc5crwuwBE93SdgB+VN/+TBCCvmGroIz8UY3cbuUd607pCD2mvh/ty8vleUEIKVi5KYyBqCwWLAKSXgvUyAEkmIKRgcQISp4o9ACRE45cGINwDlILF/VJl4IfUquQ+Ozq70RNHn1syEeFK16/qBR6/CggRvYAysqVYTww6+Gsc3kMIYIc1rD+5hWywjxHXRybYw43zJ/Hma/OYOkF9Wx3NVhXZHKn4rGX8LttCmpkyGdTudLJ1yGtJA45aINlcYxOTaHhtfPLFPXx66yE291o4c+kmpk9dwMDQuOR/NJs1bK6/wJ1bH2NvexXn547jxuXTmJ0Z6wEgrFN4WJt2qQEgMqwVc5qjAOTWjx/iwYfPDAApGwAyLROQdJTsVcnqM+vrFRMQfSX4OpKil0xNuA/pBIQApJeCtVV5gI2923BzuxgaAWZODaO/j7q+itRubraMpp/Ck8U1rG3uo9YMcGxyBufOXMH42ElJc/caZAA5IrlgY4vWvWSDkDqswY6qpUtCrZLaRXcAoz2WF8TULGYywr8rAFENIYcL+/UDfH73CzzfeIFUzhYKlgCQ3/xv/6JDHiwFtRHFi40mYqOAZxcqT7cVbuC0fKMLVhQKt1tdsDJIF/oRS7eSAqSO+Jrzgglv2BQ47JJ1mMdAuoMpPhm6xWTalEVvdx3BJxaEdHexXVe6YeyMspNLLiELiyIFyRyvMwDLO0CntYVUsI/LZ6dx7eIpjA1kBYSwaHWcAh48XsPatge7MIHYKePFRhVbB00R5Ywfn5KuVKtZgxVU4R+swvIoSl/Dxdlx3Lx6BmPD9JmnyiCNarWFBw+f4csv7wuPc2hwALWDdYwNF3H92hmcnBpDKsUCjvoOBymnhJ1qBw+ebODh03UMj5/AmbPnBIDwkGdBT6FptRWgHqexXvfxYLuCtRDwh8ZhT06jVerDThTD5+FEWoxPnh6dnmx16Mm5auUotBHl4ybT2K7gmWvB0K8SFwNxkSDlxlH3ClkuiWNsz2yamgkZsZqsB+UqatfeDA6QkgmWagt4kIoMxGx0SQq02LNyQRqXJAEzktMRSAGYJ7joMNiJGTAc3WqIEbc0cvKFK8xD2gvRrnviWJWLO8gFodjockomuQ8syljEKPoS8MjrIUWkH4joXoodpBEgRiNNqlDi7nP43BL7XgqtCT74UT5nM1fAEUoXdRc6JdbroV7+ZoOXa8b7gB1Xc31l5H/0dJQJhXnBdHNNpldq13q4dSUHhYbiJQVmV9TfA0Bk8zCJ20LDkmLzME8keZyi02IiPK11eW83G2i0GhKI1/JbaHhNEc8SbHAPIBAhAGG3S2h7BGBGhC0J3LmMCNe4YUkGCYFcPi9gopPPyRqu0+43lRZgse8HeLa9j6ofSDFOAEJ6SpPTUXIysxkNQQwCcbgq0lzA85Cq1VACMJrNYLqvhJMjQ5gc6JfPEYxakS96EYIrORdlpG1M6nGuFwAAIABJREFUMTgNIYXL9NWoMXJYJJvMFcHU3OuiSDQpbCUQwIoQXdYUi1LaFPK1twQcubaD7c0tLL94gWdPnuDjDz7EyoslDA0M4o033sDVq69h+uQMiqU+WI6LpudjaWUFX3y5gCeLL7CyuoGDSh3LK+vY268hR/2Hm4fj5qTzz1kO7ysW01oc0IKZj8NG0IpgpxUMkv6qmllzaCASi9+YdM+QYMNHFPgirOZ7HLfQaGwi7jD3IxC9B/dqsVMWlJoIxhJeZbIazViqu2F0l/jhH5J1Lg6FSRiXrudul1xsjekKpq+T6ErYeeM0M5sTgXc+XxJNi+sWkMkU4GbycOwsbJsBjjk0Q1esJUVDYWx9DQnU0M4IQAhQTPFCR0daI1P3k04hl9O9mJoQUpsKxYLc15wCUbjOQq+/Ly+2nX6rLqCkUa/AazUwWO7HxOgwxkaGcfnSebz+xg1MHhuT1Pn1rQ08W17GJwu3sPDgAdb39tE3PIzxE1MYGR+X6Xs1aCPMldDqWGiFbdGGULiezuSE/uiFkUy4+WqKLbTodrSRQ+1DxAlIq4ZyJo3LQsEax5CjAEQoWAaA3Pvysy4FqxeAtEJOPVOGguXj3jIBCCcgPQCEa9xMtLUq/NUASNL57Z2AyKTYTEC+yYb3l9WAHJlivAKAdIvxl/ffLlngq9+UlFW9Bbo01KT7Tk0akI3TogEpHmwhenq7OwEhBesfF4AwCV1F6L0aEFr4JwDk6F2ozyepAfS+++qkpOeofyUI+UUakN5zTcGN0WZJs5GNnYiWQMh1mth6dhvt/RcoRPuYmyjij3/7HczPjMFO8947QMtvoNCXFSq+H3pKvxLJJcGaUqK0MNfjUvWqDir7vuhqBofH8GxlHT/94DPce7KC4tBx/Npv/K5QkPywg2KxKDTh1ecPsfDFh2gcbGHu5BiuX1EAEvr7yDikZGsz71UARDUgNFjiBEQ1IAvvPhIAUlttiQZkOD3RMwH55QCIUCupU9NTWxPMpXxJNCDxEQASWlUQgKztLsDN72FoOI3pk0Po6yOVqiWNGwrN1zYqeLa0jUYrkjNldvYcZk7OI5fpQ9BKoe2zKWkhClkvMKaArCNLtHHiOCk20OQxJDldh86USZRiYsvd1SDJxFqnIFInCksnhYNGBV/c+xLP1p+jk+HwguYbHaS+81//dwJAcm5WkqLbTQ+hoWIJF46dDy4GFgc0puLYklUku4S2i3ShjJi8enY+qQkwbjY803mw84l0yCUjZYKdbjnsI02fpSZE6AE80NmppABRwkDExpPcXuYMC/tIZhAd4XvnWACQq+830Wntobm3ivFBB+dPj+H6xRMYLWcRtz20mj6eLK5jdbOBwYl5ZPomBIAsbeyh4YUoDIwiXRhQG+CohaC2CTS34R8sY7gQ4/Sxfly7dBoTIwOSMkw3mY3NA3z0yQL2Ky3held3lzE6lMeNa+dx8iRzlX3NXuCjtUuoeA6evNjFo6frKJQGpfvJA4QFgfCrUx3UWz7c4gBS+TI2WpGCkI4F+/gUGn398PJ5hDyUWNzT0SZOwYkZWhYiopuWqXlJDSIVTmjEZpNMhOXKO9SinJUUDzD+bt/iY9DNiSCQRY0ufr5MCjwkSC8prsXVyYAHUr/YHeeuIZx5W8awUqQmhao5tJTKZcRM8mcVpxOtMHSylLZRSlviqlQyAXukE1GIlhy4YdNDc7cCv9JEpmOhxAwA09EW8EEBOm8lTkkouGVmgdCklCYgNFGKrWXNUVwcI3Doxa/ZE8r9V3E6gRcnBnx8vEk5DVH5h2onkqA0dtk5QzkU3R92OQ5pn4dAohdjJMWYSPZNKngCQnoP1OR7DnPilcev0wyiPe1wa9gh/66dfIIC/l04oaQXmbG2FBEGxNCamBQUPlUWoKTZkPNPSkogVJxYrplSCOheR4c3M6mhMUVIwaA6C5kBudAsuTY5YaKeo0nDCeonaANrphsUKzZioBarTa+Io2WPsdCiZTBBCy1MOb0KAqFQEYBkqavwPIzlsjhZ7sfJgX6MFbIoMzwSMYrsixPsUjxtnNX0YEwONDqfaQdZi11Npu/eG3LhKfal9zppZDFsAjQJoSR8ZaeIq4z2j5HsYR999BE+/eQTrC4tS+7R5NgErl15DadPncb01EkJDNzbr8j7vYePBHgw2ZwhgEtL62i3U8gWSshkC0IdVVqlisfr9P3nRJhUQUOp7BZAnPp1CXw6IaNbkjg80QktTVBZQeDVpYAOKKL2miKk5pSYYs9AXFMCk16f2OkqlTMxllDNmeq2jrzpGdPLLngFEvkFn0q+nzuOBtfo72C3n8YCTkYaLqoTIYUyI3xvvlOoT+BR6BuDkymKPTEnJ6IrETFnWhohdINJ0/I24mvKl1HScjQ7wHFwcEDHHf5cTvUI9GIB4EwhZm4Iheec/tBpkaQ8Xj+CVsuiVaUKPikGL+QcnJo+jtHhMt5+6ybOXzwnbovprIuF+w/w6cJtPH72HOu7O/Lcjk1OYvj4FFp2BoHFPnFKktNjTkdyBbQtF006IQqnXq3ppfgVAKLrN2rWkfZqKLs6ATk/NfEVANLYWsX9hV4NyJxQsDgB6QKQXAkbNYrQvw6AKO3vnyQAMRRWuW17HNd6V10CPr46ETj6Pd1iu0cn2SvkNgMg001Sqm4mSmOwcwhAkgnIywCENVTvBIQ6kF9pAsKp6D4dohIAoja8LwOQw+nF14yBBE2Z88ZQ0np1ML/K9EOojD0uj0KblCGpUnfoElqw6VoZYuf5AhobD5ENt/HrN87gj37rW+gvWIiDBuLYRytowMmxicJiO1S3VNmzjdOnGGWwwakQWF7rDtvoOaTSWexV6/jpB5/gy3tP0IgsnLv6Fm5+67vw2jZ296oYKJfRl3fx4vEdLHz2c3i1XZycHMT1q7OYnx1HO6jAtaNXAhDN4UlE6KxVc4iDDOKqg9s/eYz7Hy6iutxCISxjxCIFixOQIaTa2ubSM/1w9fVqQORpiEMQaciqSuN0V92uDQDhBKRHA9K2qtissKlxG07+AAPDKRyfZDAr90bVzKyvV/Dw0QoaXgr95TFMnzyNyeMnkcsUEfisj9hUzSNiRpWYsFjS2BYnUhkU6B4nroECjkzgtf5LF/SyQjde3AZ4aLREYmckZaGTxkHjAF/evyUAJHY6iO0UKIdKvfNn/70EEeYJQtiNCmOQikW6FF9tdqVktMYuuwjPxb9QVKcCQIqDUiikM8zOIOebrHjtLpGixEKQ4ANtBSBS1AmXOpAih8W6yoDFh0jGahrQxmlKzHNHskG4+adIw0jZKNpZuBxj+iE6zTqCyiasaA/jA8A7N07j9Iky+guOpL8+ebqMpbV9DE/Oozh0Arv1CJv7Days76ARphFlhlAqD8HqBEi3G0BrF1F9A3FtFYO5Ni7PTeC1i/OYmTouh9hB1Zdgm/WdGhrVClr7qxgXCtYFTBOApOiYFCGgyMztx0HLxpOlfXy+8ESRaCYH3/MQhS3VD/D5OQ7Gj02LRiTO9ePRdgV3d/YRDI0gM30SuRMnYPUPwGvH6BCAcE34bQl7JF2GxRI/kobFjxrySKpbrOCKnWN27+k2JoW1GtlxqtlKtdFqB2LxyRuFXV16aitBVotymQBkXE0l5jrg72EeTBzjoBOjyYKRxSaLdIJRhs4RiAi+MJMZoYfoaE8oQ5xwsNPZSQkAYRJ5kUAEHRTtNIoZW9ycxJWHD4UC/aYP76COTquNbMrVzj0bxGLBqvkdGXaoeYDwWsVqfapsFYJapXoonUCBBGlVQmWisFP3OM0kENBF/ZKCNWGfiFuPdqBFp8ROukw/lErVnV/0OI1pEFsCQHrZ8vpp6f7KGMNMrwzFJwnj063LTD8Se2OTCK7ZAYI2u9MXub4yVVGhuvJo1UGNm7bo67paHlHtajdSNC38qxaxkrLF7dDVjB++llxbAdccNRtm0uMmEzJSmGjnTQtbTjCoKwtDrG5sYOvgAPu04iYI4UjbuKXQdw/lAdE3CSh0XLX7Zj4CwYjjyqSEbwwWzEYRSu02RhwHp4aHcGpoAONZB2VxQovhRgGKbFKwiKVFLml9DsEDf742N7Q7Y0A47Q2NjaxgePMaclpkeEvdDBCCD4qjOQHjfbG1sYUXy0v4yQfv4cGjh6hVqjg2No6rFy7j2996B2fmzoif+uKTZ3j06Cnu3Hsg2g5OOZ4+X0Kj2ZIJ7WD/hCiXfIaOunkpmD3qwESOlBInQvEF4f0lAnAKs/X1krUXtUBZgxbQ1NaFaCWAw2+g2dhH6NXhezVJ9xaHmZA6NR2xJwgiKbQSikPSpeY9ktjkKkVQL1JinECa7i/7lgCn3jWdjPLlWEiATsIR5BeyuSEUDC5cvmuInzhHUfthOchkc5IMn83mkc0VkC/0IZtjCnxWdCMEMNRVSD+C+TOmQZJmxpKTk8/TVpmPj6CEz5HXkdeY9EWvVUc+mxF9FQFJ1rXl781WDel0DK9VRau2j7ZXh9XxMTk+gosXz+L07GlcuHIZM/PzGB4vyzn0w5/8FO9/+AF2aANfKGH09Dzc/kHkymVxhmswvZjTWRPeGdC9jCekAaDi+iRrmBk3daRbNQz8PQBI7GQ5REbICcjfC4CYPYm7X89U4WUNiOw2phmWFLddPRAbUd+QhP4LJyBcv+Z6yJp8FQAxj017b4dFYKJtfLnD36VfJSGpPd/TJZqYKQjPhGzHQjluywSk/WShS8EiAOlHDdkU3SrpSvQfH4C8Gjy8BESM/k+1IUlR+cvewUe/TsIwhRfD4lynwtKnaDOXi3ldbfRlOuh3Ayw/+Aid6jKO98f4g9+4gatnJpEK6ohCH7lCFmHkIUq1Kb4U+i4BiBSx7HqzsIzVgZB7uUj2xK3QQqE4gTi08NmtBXz/3Z9hba8GpziMN//Z7+Lia29ht+rLdLlcKqEv52J18R5uf/pzNCubmJoo4+b1eczNjiMKq10Aoq+zJk6x+XbUBUsBSIcTkKqDOz95gnsfPD0CQCb7TqKYHvylAYgymHQCItkdAry0XhIXLANAaNiTcjsIrAq2qg+xtnsb6eweBkcsTE6WMTxcktJ8f6+GxWebWFreRal/HKdnz+P06TOyJ3rNEG0fcO2CDB18Tn4NS0C1G0k9oSWJOLqKSF6NBjQMQgGIXifVwCYTEMlzOwJAdAJSaVZw68ECFteeIbLpDMihVgqp7/zZn3eIeJgSXcrR1dpC0PTknQVcsnmIKRDFqZxjsSihPSk3xUI/Opks0hkHHYtBZyyrtdsqXHquWXLSQ6XRSMhXwrenvRjpWcbnml+dSmnBQxEr3+0s6T3sxtMjuo1MykF/toQMO4VhjLQXoONV0NxfQtGq48b5CZycKODU8SERpT958hRPX6xicPwkioPH4HWyAjweLy5jZaeBwBlE39Ax6ZaW+LvCGoLqGqrrD9DveBgpAL/57Zt47fJZGWNX6i2srO9hZ88XG8bW/jrGh4u4cf08pk9OiCqXzjmhAJAy9ls2ni4f4OPPH2JzuyraFI64iOMcpsilFTBwOlIem8TQidPYCTv4bHkdlUwWQ+cu4Nj5CyiNTSgdhhtuGMOigxjrRB5UIelFHpqtFloeswY0o4CFIPn9ruMgl1GRbD6XEzoRaSNcALteDfu1Kvb3D9BoNKUBySJLKHGdlIwuczlNEM7nc4Jm2fFmsm4jjrDIlGXa3bY8sQS08wXYWSa5pyUkKeAaMqnYInRlt1wC8pQqlQopEIam3pM2Q34/Hc/sNLK06GUxaITxdMji65+3MsikWYDQCpoFdijglGBG+iaSUnsICnh9WDQLTcXQPXigc81nqGdgR1GsYzVxXEaHBCHGapCHvvFQNDeXmYIQRAn4OAzo6YIQs1cfUrJUONPbhdPCvkfhnoS/9YxJEk5/tzqWn6sTEBETm6lWlwJmOP78quQ81oJaBcGKV9SBTGZS5jGRfuJQwM7cC7Ec1o1PaJ28JobmJ0JxA8CkIytrmXeP2s5Kk4G/xzQvVtbXsV+tokZaVxjigI57TP/OZWEVi9ijpStBMgt7i8m+adBXiTQtddcjILYEUHQadZQ6EaYHyjgzMYET/SUMpWMMwhLqVbrticMVtUEpmbgqUBQAwlRXAmNJc9XtkyGCLDR1gqN6GaEbmvwLl0WmT7F5LGYG/Fm5XA4H+xX87Kc/w4/e/TEWV5YwOXUCZ+bmceHcBVw+fwkDfYPY2d7F8tIaFr68i88/X8DTxRdimUsNA4tktl36+oaFi2vbeUkr56SD2ocm97SUJSYdCp7UGlfEx6pYUl1Px0fWaot/ve2oDXKrVUelsoO93U3Ua3uI2y10QnbqQ/HVT6eMzXDPMENeXgHefO01DV2PlMO+ndJjX7YpVXvvV3WWk1LlcGr3dUVOAs4TMNQLknV6KdQHM9mQ4FVpg5rCSqbzh68vr1+pNCDakUy2KC5hnCqRQx1F1JeoS5heW1d0JE4mL8+ZtDtO4mS+x+YC3dmM3TDBNa+vOFxTF0PxtMt7kBNiGj0EAkCKWQv7OxsyGSmW8jh+4jh+7w9+H9/77d9CX9nC4osd/PyDn2Ph9i3sVGrYC2KUj03i2Mwp5IaGUQlibNab4hyHfEEoWdxHSXGVCbdMpNmljMTdLd1UAEIXLIrQEw1IQsGqb6/gwcLnCH11wTpxeh4dO4tYbHjVXSed6+uZgKwZCla/akCEgvVNE5BDYpZO3BNtm76mSXCrsjJMTo7knhhzCdYNbR/NtodO3kFmrB+dwSI8NwVfmuDc0w8t4sV9Udz7NBIrseFN2Ku6NMzK64ISY3sqneUERJvJZ3e1myaSAS3c/tQtzTgsJtTXBIQzMwo2+knBqmyh/fi2AJCrgy5+/eyEASBNA0DUTph0IRbOKU5AUMRahS5YJgn9iAbERihDW21g2fgaChb3tB4TE3nmvaCpt0Fgrn3vnSiTf9NSOHof6/31EmOtuyPITkQGReyrGY5QUjXHhowXKw7hdgKUszFyqOHxF++ilKri9QsT+OPf+Rb63BCt6o7UESOjg1Lt+ZEn54/sPdyL2rzfXKEkqWujASDSX6LNfhr57AhaXgo/++hTfPTFHdTY67ZyeOs7v4VL197Axi6zkSKxRs9YwM7KIu59/gEqW8uYOT6ImzfOYG52AlHICQhfIe6rCQBhTUAAcjgBOeKCxQnITx/j3s8XUV1poRAMyATkOAGIVUYq1IY6JxpmZek1TYI8DbtEXjOjEWV6uf5F5mVIW3TeZCij1tXMpAitOjYJQPbuIUytYexYFlNTIxgcYpigL+fOysoeWq0UTs5cwOzsBYyNHUOz4aNaqSPjshYsyVSVZj1ddodpOusBwFdB2QGHE0RjNGACgvWuN6G9BnSISYpMcPQ5s66gDa8CkFtYXHtuAAi73Smkfuu/+R876giSRo6jaMMJ4wMLyZkP21rsUI8hiegazCZ0CRYOpT6x44XLd9407Njo5iBCdG5HkuGgQmImWNOSd7C/H7bloNZsYnN7Gy5BjKHw8He1fE+6j+zAcuOVYsuI410e1LYrPO5Oi3QcTkIO0NpdwWTZwdmpIZw+1odLZ0/i3p0vsLaxhpOz80hlSljdacDOD2Bnv4V7zzew7bFoHsbo0EkpRp10gP2Np4ibq4jrG+i3Q7z92hl899vXUOrPorK7iZbXwfZOgPt3H2Hl+VNMjJVx4/o5nDw5BttuizbDiy1YuUFs7Md4snyAe4/X0QosEZWSs91q1o03PbtQbdRZJLsZTF24iJ12B+/ffwx3fBKT5y/j+PxZOPmiXAOCJHF7EocCem7rDct7hG5m1FTwNVO2ni52dqnpRsYJSOKUxHObUMAHUPEa2Ns9QLVSFbcdGcdJWJmDUl9JwroKxax0yJVdTjgaS2Ddi1oFawcH2K3U5Dk0JFsyC2TzwuNvkfdgikuhQiWpsuK0QECqAXPUcJDnn45C6XZL/8HQeqgRoStbMifjqJAAihx/fo/IxcSBSm2GBUVJkWKKmm4WB6cCdLBiQacbGsEWARqLDbHwNNeMhbQU07zKpCEZDY320HWT5+cTCWDSMX558M21e2TDN4cDv19sXY1LiVLmXj48eux5eywlk98lYlnjIibHvhqjG73OoSaF92FC30mKzEajgVqjLkU/Oxvc+El7ZNAi31WswwwUdkAUOHEzVuqXTsl4vbjmurk/EvhopEhm16rWGkJTqjYaqDbqQtkip9LNuJL/0Uh3xK5XUnTFNYuJrzwGSJFTf3lOMiOvBSv0ULKAmdFhzIyPyiRklDbM7LYxtZXvnHqIjXJbrgWBjTwHrhVOWGi56pH+2EHGZc6GAiZxIxPXPubEaNAg90WCUhYh/QNl1Oo1bO/t4cc//jF+/O67OKhUUB4YxJtvvY3XXruGmWmG2PXj8aPneP/9D7G8tI67dx+JjS7pVnR06i/TbndAVlfASUeb+xthbCTUA+kmSrdbnbG4VxBA87rTarkjExvmJymYyJCFELaE0kmtR7NRwcH+NlqNCuK2j5BZEbzTJa38JTtFngFcQD1FS1K89E5Cuuv3FUjjF4GPX6WvqkWHQp7ernTSMBDLBjMJ6p6IxvpTUbKpjbiWnax0+9xMAf3lYRSKAyj1j8B2CwJCOA0JhTlAXRNNKvgxLVPcxO5c9jmaYhBc6whK1oUK+vlXhn6RJRCI8UI240j3kdQ2v1UTnUhAalbexZn503jzzZt4443rmJs7Ja/Fg/t38eXde/jJp19it+FhYPwYTl+8hMzACFppaqXS2KWJfy6HCterZaFQ7pepolJUbPjVKtLNJgZdG1fmZ3D++BhGnUhCCHP+PobcGAQg92/RdrQlOSAz8+dFtB8TlIHakwidDIMII9xf2cWnj9cQ5MqI8wNophiWqwBEJ8PajdD63oTBCeWaFt5ajvAekv3cBOeKZTOZEXxXxq2cLyzceW01Z0AOA/jtAO1MCtnRfqSGS2g6MTxGOvHX9yw02StETEr7bW12aLnEYo2TeA00ZQMlcVtLkuaV5adOj9zfadXNB8X9VwtcggT9uzzPhIIswlrec2rmIaBHqL4WytSlbq/Be3ALk60dvDaUwXfOTqBs1eF2ashmzOOSrrYrHXtR4Tp9WD1o42diwxu9lAOitRSfk0zrYzrr+ahVarLuuNZ43ZmTJBa4Rw4ZKXNfcfsloCJpJqheLJm26y2kdOWj97VSpo/M8U0OGBvOtPvO5wsaYMfmEimKbQ/5tI9Suonm9iKW73+INy9P440rJ3H1/Amk23UEXgURfCM+18BN7s+0oBaRvomDkODqsCUNRP4b72F0SI/kmVfA48UN/OTjL7Gx10BhYAwNP8LFq1dx9foNHNQbaNCqvVBELmNja+kp7nzyPhrbK5iZHBTzoLm5Y4jbnIAoAJGlRYctrlWTwyPNSbbTRYSeRyfMIqrZuPXeI9z/YBHVpQCFYFBE6JOlE+iz+5AKyd5gtcZ9W+ljh9eQ5jUKbvWzWnEQbMmrQIdQhizL5IyNgg5SLpv+AVrxAQ78NSxv30Zkb6A8nMKpU8cxMFjC8vIStja3sbdTF7H56dOXMD46jb7SIJqNljBC1DynIywn5svQ+Uqak1I60YxFu1PdaWAXhSaGOjr70IBIbdhJLjbPK/7HZpGw9DW2IJ2x0Ayb+OjWJ1jZXkHA8yjD/baN1O//+f/ckXEWu8a8xDyoOWpp000nks6JCn/EnkoACPnbvAMkB6RYROzYSGWY/OqiTW6sWdT8OSwSO6RztTx0PA8Zs0GdnZ3FxNg49ipVPHzyBDu7u7Kzk2+trkVtpNkRZVeVQIfcfbEH1qJRrH5ZRDCQjJuY10BrZx25dh0jeWBmLI/Xr8whFavDAkNo3EI/1ncbMgGhjvn5ZgXLFR9Vn3y4MZT7hpDLpFDdW0bUWIcTVYD6LmbGi3j96gzOnJ5ANsOD0MLOVogXz9fwxeefYnS4D9dem8epmXFYdltE6B5Hhpky9hs2FlerePRsB510CdPTsxgoD0mRTOS5v7eL9c1N7DUb6HA6MTqG5XoDj7b30D91CjOXb6A8PolYguNSyLsEdZHYEmt8GMvywyVs6IS6nCXbQGtJIVWRS2wOUP5Z7EXpMU1IQR9o2nwKf/qQfkUdATt90tROaFQpGpQyOTuFJmxse03sN1rYbbawUW9gP2jDs120eMAw9ZpFoBSVXbzcBdkJpUDtaOl6RRAR6yHGu8CEC4orm54y0g0hmGLiuUWBctcGNxHgmkOGhweFuXprGfvaozcWN01ubLRO5driayL20TY5kWmlJcpERXzN9HoaRxo+Vk5eRFNgumN6ZpmQRd44ZlyfFHm9dAQRNhPIG+DxdfzbV31eNwduFOpypNkmBoAlSaUGuGUyGWRcwnXFZASZlUpFJhN7jboe5pJmmxZ9Fz9Ktovoicyo3myUcpDzuoswlQegIg69JqoV6jJoCH4zTIOlAxkLJ2apcPKnIn5+tHMZk36uI15N0yX40LWytb0Dr9FE0GzAjkIM5hxMj49gemgEQwBYyud4DTgBI/jgO/cJ04UlT5oc3sQhTgvZQzE3iyERdBtefYp2z+z48lrRfc+x4WYcrG9s4PMvv8BnX3yJ23fvoK+/HxcuXMKlS1dw+tScCKaXllbx6OFT3Lp1F3fuPMLObkX0HbZNe9mMAg0KKc0dy2kIa0wpekhcjQOTx6F3NOukVEf3PbVeJZAIkM3y76RBNpHLWKhW9lDd3xUzjVarCq9RBUi3QluEhDLeZ0ctEW8avZGuVVIiD8uNQwBi+qJfbYEeKWy+SaT6TZzyo93apEB6VfF0FJybO7pLp0wEtvpUaOBAEOciCmI4hTL6B8ZQ6h+WiQiBie0yfyojEwDuS5zUBioMEQqpRKgRwLJTz6KbmjnmxSTOLmYaRRctXmPXYW4Wu8DqGEbxOsFiZX9L7EjtdITRkQG8/eaRI3YEAAAgAElEQVQNfPc3voPTM9MCKn7++S388P0PsF2pihvWxOl55IZG0Sn0wbccHJCjncnA417jOmgGAZwswyYdNCoHSDN3hgBk9iQuTo1hxG4j72sQoYrQVQPiNZsCQE7NX5CMgDilAIT6rE6maADIXg8AKcveTpaD7A/G4ES7w0qH01dJC34xQpGpMSmwtLbmHq53XZSKEQilWsW9LHgYMMz9M6LIlZVLFMNr+4gyaeTGysBwEQ07hk+ALQBE5q7qZkYAYvY8Dp+k607QIY/F3OnKBFEgIYBBu2fyZ5Mjo42vSFkZidaV913yPWxS8W7lupBmGc9sSJNCX34apWTRxxJzcxWtB19irL6NSwM2vn1mHAN2A5lUDRmHD1ITu9ELQOw+rFZC/OyLRSxuMYhwsCeI0HkJgKR7AEgoDYguADliw5vcnr88AFGKTbLPJ3t+8v0JLEnuuMN5ifwLLZRZo7E+ESkDqdAR3NhDpl1DffMJgr3nGCm08XvfvYH56QGMD2URehXU6zvoWBEyOUtqDN2LeL7S75LNIQ0p5nQ3bNNOnICDyMuFnS7B9y2srlXxsw9u4dbDJYyemMPwxDSeLa9gbn4Wb33rbWF31Fot5IolZF0H2yvPFIBsLuHksQEBIPPzx3sACJN6DgEIn5dkpVADIo5RDuxUASAAqTu49d5D3P1gEbWlEHl/EMOpCRzvm0LJLiHd5pSPVrwaPimvv+7swpSRCYdQGPg8KVhXCpv8OwNW2WSWTTsNn3uPSx1lAB81HHibWNq6jUb0DOPHC5ibnxHA8ujxA+zvVTAyNIHXr/8aXKcPViovwInmG8TYDuk3qTYi0u5DutVqPd2rMdQmJ3WORxtCRzZ/0ruTT5joAqtDkT7DmfXeI51OAEjbw6e3P8Xqzhp8yh2ylgYR/sn/9L8JABFf+4DdzDTymZxoBtih9jkJodiZi0sEz7QD06yAVDaLdCGPiJ1TphlnyOEm9UY7CCxKMnzG5GP7AWKir5j0Ghtvv/E6Ll24iL29A3yxsICPP/tU6FgMPkwKEems8MYnv1A6rsrZZzdcDpyojRw/F7eRoW99dQ/B3ho6tU0cH8zgrWtnMXNiCIWCjXwxDzdfxG7Fw+ZeXax491oxlvabWNpooFF3MDZ6QoKmgtY+gsYGCmkfUW0HWTRwfMTFxTPHcfbMtACIg90QSy/W8f7PfopyOYdrV+Z6AEgInzZuTh8Omo5MQB4ubiNt92N27jxGR8dlOsTnwuv+8MljbO7uwunvR5jN4enOPupuHmNnLqJ8chZt0jJYBJPnzRuhEyLnpGAFIfrSGdA8TQpyW3UTXF+cUBOAZG3tHkmwXqSbaRIESATacVj0KTeaxZicNdqQkpaVOJCxI0QKXETryljcJCjSJAAJCkXJeGAS8K7n48XeHlYqVewGEQ6YZpzLyWQnZKYDp1+m0BUdgbH8la6ZcXGSoMok0Vgei1oICzdRjNR1ssFjhEGX8lyPBE4Zkby4p6mzDv9dphtmT2UxJtoMCtc5WTGhiUJj4obH18a86+RDwRCpRjJNchz9mhSDEAkI1fozEe3yZ7PrrrbGSmPkR25kyuXXTVwOSJM3kQCUl9tWqiExFr09hWLSN9EpiAFAclVMF5K0HfaR6HBn7p3uYxChbYBa4KHGSZahWQmspGidRQNvL14/Po8jAEk7oDJxkU6kdjlkw+oxTZLCUqhMnE/pm7iXyDSV97MFl5ods05Ny0W1ZqIf0p6b54do1uqIPB/ZNDBWKggAOT7Qh36ZfsTIySSK+TGaAyN/NsYJpm5SDisLSjZFhEYGtIM28nSJMkGW7Pw0KhUpNJhozmYMQQhF8H/1b/4tfvCDv0PT83D9xk187zd/C1PTMwIqlpZW8PFHn+GDDz/B4uILNJshLJvfnwVH6qT98F34yyYvR8WU5M/ToYlFj1x1dVQT+2tONTUUltM+Pg/mUtjpNkolhmkGqFV3UK3soLK/IwAE1HYIJ6UDx2YziUGVLeXx9up+Ekhupm7JmnsVEPkmgPFN//7yev669S3r+RVagmT9J/9+OP3Te0Ic2nrc57rXV2RQpC7RmoAULheWkxdaVj7fLzoRJ5vH4MiE6Exi0hGoZaPRB1sh7FjKGETpJdx/6CYnlByjGZN9Rbr3iT0x7/lQN08BixR4ekiR/iYwp42sk8ax8RG8dvUyzpw/h29/95/h+eoani6v4C//+m/wZHUdQyemMTF7BpPzZ7Hn+TJV3m00kR8ckumgZPPQrYzmLvUKBlwLV+dmcPHEuACQnLcv70N2hAZzQAhAWo0uAInMBCTopOFzYtoDQD55tCpJ6HG+jBYtgb8BgEiPXgCI7mW6h9JWXZtJnEiI2UdKXfF4zvA/R7j91EZQ0KgW6F4UIHRTyI4NIDXSh7rdQUDJlTQteabpOZC0XmT/ScJhe4giZrdRtyiZbOj9JEYcpNZJ8jzpo5E0seQ8lD1BzSf4UYxISHuT56FnohTXFt2CNFuGayNqp1Ak2NpcQevBAkYaW7g04ODbZycw5LZgxQfIujIqUSpO7CJumwmI3Ye1g/8vAIjZwaXPaKwvk+mH3mhHbtOe9kT389qnV6c8Xl/WjjwjSZ1mMIATNRBW1rG7dA+d+hq+9/YF/N73XsdAgUG/bJA0RZfG7DgnYwlJQmy/RTLK14f6LTYB2ARiscrJL01xWA3QramEykGIDz68jfc/XsCBn8Ib3/5NFAfH8eXtuzgxdRzf/vXv4KBa6QKQXMbF1vKiAJDaxguZgNC99OyZEwJAHIt3vgKQxHmQUzEVoXOXZheWEwMCkAyihosFASDPUH0RIOcNYCSZgDh9SFNf1QUgpP/+fQCI6kQJQChnC20fAeoCQJ5vLKDtbGFoLCPNjZ3dTezubss06uK5q7h88ToCz0KjGsJrUXfLSS0n7qxJCICA0LgoJgCkV6fFGpug5ev2eJ7lktMujTJVcpOnojQZc+851HamUAub+HThU6xsr8Lr+AJKuDek/vRf/R9CwRINQaMpD6qQy4tOgMUXxcm0y2VgTdrl6DatQYQsIvI5oVFwAkIAwlTgBIDIKE1GnGmZgNgcXzNXgLqEdBrvfOttXLt6FZ4X4Pnz5/jRT97F+vY2HGZuCCffhheEh5af7FJSRC3dahVJc9OyY1q9xcizMxG2BIA0Nl9gMBvj/KkxnJ2dwPRx8uPKQiNrBDG292uoNgMEqQy2mhGWN5tYW2uhUBgWZwl2Ff3mLjLwYIcN2GEVdryHYyN5vHnjAs6ev4Cw3sHTx8/x3ns/RSFn4bXLczh9ihMQuv9QmmWhbTF7pA/3n27j7qMNdFIFnJ49h5GRMd2oWRTbFl6srODZiyVY+QLifBGLOweI+gZx7NJriAaGsE+3IN6ZGS7itvD8JGG01UTZcpFLcWFlUMrn5b3IUC+aAJgRMz+KMJvFnhn20SJWQg0J0FlAGu4eQYgU1DJOI1CPlApFNwSOfmntKcnX1PukUGXqMnePDGFaCqvVGpYrVazWGtjwfBzQTSibReBmELmupF4ze4Mje3ZOEjG4JCMbHoUW7Wrby2JfClsjAlctRiKCVe66Ohn1dGwStx5TvHczMoxFaQIIeJNkmLRtXCcknd04QEhmhjGG5uHDRjJBCTudLAglE4SdNF833t7E+C7QYEFPUXYCPAz46HaZTRCkdJJeAhcvF4WHXfvDs0EGt/TZTiYw3CKla6dTCn3eRp/Be5ndVBO0x3/niH8/DhDS7eJQXcBoui44Uits8/h6aGLi0sGuozRtDABRpCT2wzptUeCVCB75SbHnNaCMgKFM6z82GcxzECGp2N7qyDoMIvhNTyZhedvGYD6LicEBDJUKKKCDvihGIZVC1iH4toXnm6xxLg3ei+LOxefNiUxi0yxPmK4nsQjxCCwJldpeC8VsVhzuWHBsrW/i3R+/i3/37/5aLGOvXbuB3/6d38WJE1OoNz08e7GKd3/yPj788GNsb+3DD7g4uT7ozuKKlW7LC9Fs0V2MzFVNLFenLU6QmJarYj/J6ZDJpnb+JNeCNAROIeXzbaF4cgrrexVsb62gerAt+RRt0unYMaCLG0NdSYMgzZLULNH8JCjQMBPNX/W2eangOMIhf/U04lWg5VVg45sAysvr/uWvf3lC0pvxwX/jhCpZZ0IFUD86DfPia+3mxEGmrYmy3BFhZQuGopXH8PgkcqV+eaewnboImgC0OcHmBCDgFFUdeYSeYLr6mrnCANBkAm0409K9pEZHO5ykwg30FzE81C+0ivWVF9jf3cbY2AjOnJnDv/iz/xKzZ+bQCkK8+/MP8Jd/8zdCXe3k8jg2dwbjp2dRj4HVgyoKw2OgeJy6jGqzKTTDTuMAgxkLV+dP4eLUOEasNvLMAWntYdBqo7W7JgCk1ajj+PRJnJo/h3bKQWxlEcQEIDxXDicg/zAAomuX+yVzeLSwJyMigi/UKH1t7I4Fh2AiJsuBtEM2twhAQgSZFDJjgwABCC1ZhWqUEudHuhvyY9cCPt1B22IkgIIEKatNYG6ijeN9L40EE1TJNUqBM//e5jQpmXyq5FjBZBQJ9Va0bYkDmXEdlPtXGBlJtoyFPGubjRXU7n+J0eY2Lgy4+M75Yxh0PQEgnICw6BM2KxWOBoCknX6s7gV47z/ZBETv0GRaKB1vMxvunXd89T7WZlPvLCRRiLGQZSZZ2/cFfPTnHFhhU8KiKxtPEB6sYCAT4k9/7x1cu3ACLhoImjtS7BOUkYVhUXtocQIcaraZkMxpDW9s1En1jX0lgUmKfA7NOvD8+RZ+9O6H2K2G6BubxqXXv4WDRoDb9x9ibvY0br5+E41WE/WmmYBkbGwvP8PCJ++hvrGE6Qmlzp89cxyddh2OLcTfLgDh/iHgymhAFIDoBCTVzgoAuf3+Y9z5+SIqz30BIL0TEIuasyMTEEN9E1qdpr3/4gkIKVgqhPcYRMvr5QRopxvY9zawuLoAt6+JTIETqA62ttYwMNCPmZkZzJ0+i3ymjE7bRRiwVuZjIcVLQ2X5u1lbRb6h+JkJyK8MQBJTHrIOpFGjLlpJvWKxwWd1UA8aEkTICUgzasIiEGIj+0/+5f/e4UKk5aY4BtFpisJlMwGh84/kJ3AvcUilScHnqMyx4DB4iUI92qXmskjnSLdhl1s7Cbx52W2MWp4AD1ppMuOBS+iNG9dx5dIl6ULwIi/cu4s79+9jc2cHrSBA2s1IEFp3GsJthyDEBKAJX9N080nDYjZInl2n+h5a28twggpKdoj5mVHMn57ExYtzgqTJJWr6AZ4vraJtZdDouKg0LTx/UcN+tQ2/DYyMMliMpxZ55y2kggOE9VWU3BDXL8/izevXkHWKWFvdwLs//hFcp4PXrsxi7vQxpBhESJCQYqBaHkG6LADkzsN1pOwSZmc5AZlQIZKYuqRRb7Vw794DVJse3P4hLO3XsduxMHjmHNwT09hLW9jnksm4koYZEIDYaeluZggE6bnNQDnHRc51kaWugRQ1dvhTafkze6bcYAVccLfhdIJico7DKBTiWFw0MCzibGT4fRTKugQ4aeT4ulGfQf4xwwONJiIVU4fCqSinHC4OwgjbXoC1RlNC5lbrDTQdG3UmXvMwopOa60jHTGoCjr650YsFE28Lju1UuCgFhXFbEncFwzMUtwahyUjPqmtflHTh1XlFpXnyORNEd7ixqq91sqsKCEpyPMzXSh6E2F4aVykjRhRnLJmmpGB3eJwcpn5+BTQkkwuTvCyFUi/QMJMHEXv3vL0KjLyyUEtS7c14QQGHlmDJgZLoB3i/yKaQXBPRnwCeTRtic7gYLYbmXigfmI0HnWYY/lZvuZoYnHVljKaU7RV6JsBCqFy6LyQARECKobUkzmMJTUhfPXYhXbFi5bXOsvuIDvK0aSbYiCIJI8wzcNC2RefE+0KzZpSvzSmp0PjiWNc0gXXUQcHNoJTJwo7baNUq6ESchjgY6CtidGAQtb093F24jR//hx/i6eNFjI2M47vf+23MzZ3F4OAIHjx4jHv3H+Hjzxfw8PEz7O1Xkc0w1ZxUqwyymaJQfCq1RjegS65/Mo2j6YF01wxIM4I/FdQmQmsNuOT00bU4YOb94At3em93AzvbK4j8ukxG+Pj5bRSaawee65bFswKOrq7w8GXUYqTn/99El/qmacY/1r/3gpCXAchRgKLEEdNn6D4TnXqpt0ub+1Sa7n10QyMxT6kQ1Nh0UjbsTB75UhnloREU+oeQcjXYsCPp6xlJmZdMAMk3oiaIQnaawvP3audeGwDqnKc6G6WREoDY6Q5yWQdWKoLXqCH02eSLpfj1/RoKBQu/8zvfw8033sC5S5dw+8E9fPQlKSWPUAnbMgUZPHESnptF6OTFJauTyYu2jlONTnMfA9k0rp2ZxYUT46oBae4j29yTCYi3s4b7tz6Tr508MYWZs+cFgER2BmFMqjNEG6kakD189GBZJiCdwgC8tKsi9F9AwUomIDLQMHsLv1ys0MUWOm3s++mUqJad/De6R7FxiA6vhzZpGlGAgO6H44PojPSj4TLAVEXo/B7bgBCZhrO5kI4R2AxFVtE7P0/zEZ34G/dCY0fO81amadKxV5oV9ToFFr904uqkULAclCwbOVptE3hIDoXRv0rdE8PnhJjuaKSdizWyI1PYaHUJe3c+xWB9GxeGXXz73CTKdhMOKPplc4H7KPdlF502KTmk+vVh/T8aAEnuxq82EHoBiAib5S0hYenrduQ8MroQWdnihKTTafm6KEDOTSMVhSi5aZRzFtq1HeytPEZ965kY+Vyen8A//+7rKOeYzcQsogqsFIMULbZUVIyc5hrgu8yfugBE832o2WKdQg1IVvQfa8sVfPjxAu7cX8TQsRlMnbmC0alZ3Hm0iKfPX+Di+fO4fOWSBDfXm02jASEF6zkWPn4P1Y0XmBrvx83r53DuzBQ6UU3MAgSAyP5h7HBJHZcJCK8TqUUJAMkhajhCv7r9/lMBINlWGUOpCdGA9JP69LUAhOtBGxTaAOIBrBQsYW2Lta1SsLRJTU10iJC2TG6I2PVQ9bfwZPkW2tYBUo5nZLYpzJ6ewSQtvgdH0aqHQMQcswLsdEamGawZSfXlucAmKoX+vevh6H77iylY+tpoPpWkqJOZRPxOWqdpPtBIigCEZgW3Ht7G2u46akFN9Cyiq/nDv/hfO+Susggi1YCjtC6XnJQFuiwFZpnajvBkGURI0blF/jZdC3gTk5eaz6HD4lIJDwaAWGg3m0gzMK4TSxczZ1t4/fp1XDp3DpW9PblgDc/DFwu3hI61vr0jkxZuPLxSGkOoQWBchBJSaPIquFhYZFuhL6nYmXYLaOyiU9sRUfpwn4XTU6P49js3MTzcj2KJI/kYDx89Rt1vI3IKiNJ9WFn38PjZFvaqAUbGJ1EqFeUQQdhCq7KJdn0NBdvD9EQ/Ls6dxsjgMKKgjffff09upmtX53Bm7jg6nYbwueO0wwgetOIC7j/dwd1H64BdwtzcBQEgOrdKiX0xO6L37z7Ak8Ul5Moj4ozyZK+KzsgYhi5fgV8ewIFtoWFb8I0Aj5a4MrKUzZsLVjs36qBKe07VUVCj4FI3k+hBjKMH3V0kDVnGceq0IcNN2+kWZ0XbwUixhH7HwYDroJDiwRFr2Bu7fwSVPD4YqEXevmUjoMA+bQv9atvzZRrCKchOEGA/DNDoxGhbNDPQKQjDFTXoJS3mBuT2kisso71EMyKAQ7nw2mHTj1LScsX3bJhawCWK1KQjn8RXa2deixgdu5PiJ7kzicNJV3yo1Armv8j1ZRfEZG4kW7pQ1Riw+QvE44kBxssTjO5UwNjifl3n91VFYfK1GphkRqDS/esRrRvwIyni4qKkAD5xpOG2x2vMQ5Uuh8nxo+JNtUUSdqoRp5my+Ai4kWPLALOvO+6SCYg8368AsMPQTPGIka69FnOJhwC1SZyoOCmGbyqdk7xthwUfBY+0KuR0LuJRRoEoJ1XsxqhZYEzTc5Mj0udkkE+lUbBdjPSVMdrXB5emDR7Z7h2US0WMDw9KWN+Pvv99/OX/+X/J9OXs/Dn8V//Fv8DZsxfx9OkSPvvsS/zgBz/Cg4dPxVEoZWVQLJUln6LRCOEHHdB5vNH0kS+W5BryXVijnbZ00RO7ZwF40vVTymrijCsFlZnsMGdCdARWG763j73dNeztrsM72JYMD+VLdsTJjddQqYZ6D7CAPoJ5jeOzhioeuXX+sfDDf7Kfk9zGokUyImm9J5KJooJY6kEsi/slKR1MFU6KLiFWyuTDLfShb3AM/UMTyBYGhK6FFPNBCnINSQWkmw4pggzg5H4lNuemEcY9Qia3zEAwmUeSJMzJliTKB/LnfNYVM4Gg1UK9uotCnlO+ujgM/v4f/j7+8I//SPa/hYcP8G/+7/8Hdxaf4dj8OUyevYDi+HHUOza2ai20OTmjhLe+g4G8JQDk4tQERp1YAUhjD4N2BJ8UrFtKwTo2pQAkTNtop10p/kIWIJk+bDdj3Fve/XsBELFjNc0L1VhovSZwjBRTyQ9TWqpMF2KgwDg3Hu+dlpzu7DKTWUEA4o4PAWNlNJwUWqL3UAqWTECE9WOyrkjvYlI0JyDJucBby9imk8FBUbSGdiaugKoFFMCICIOFDNy4jULaxlCugLFsAf2WjSzdIBWvSDOGFON9r4X9wEezEyHg1JhnXhCLfXy4tozNLz9CubGNKxNFvHPhBEpWAzZF6NI40CmkAJCIgXYMd+3D2m6A9//BE5BekPEy4HgVADGfM+dBogAxiVlHGnaqAVS3RHHxInA3yVei2YwDuKkIRZdNyhAFiqR3V7D1/B7cdgVX5ifw9rV5XJidQLOyhqzDibQH2ya1nhk3NIHgC6JaIN2SVOch+T+sL+hOF9PFz4Vl5ZHq5PH08Tq+/4P3sFNpYfrMRUydvYq+0Ul89MVtPFtaxqXz53D1ymUxE6nV68gXi8hnXGyuPMPCx++jsvEMU+Nl3LymAARxXd3K2JAVWaP4W8qZySl6h4JxtuwjNmkLSMd5RHUXdz54ijvvP8U+AUizH0NQDQgBiB0rKYncqVg0IIluitVsqCJ0KUX4fNVu/CgA4XyIEyJHAIjf8emygnQ+Qi0gALmNg9YqgqiGYimLc+dIJ5tDxlUw4zc4zcnAtQip6ZZKXRqnKpoTJY1aEb3revhqrUHNzcvOh4fbO5vApMlRJyIuZerxLyZI0jx2GMvAWi+CFwe48/gOlrdXJRMkttTgJfUHf/6vBYCIJWU7QuD74mwjoiup0YwHOykbTDEWAEJBnCsAhF0IghDSrwhAKEZnESlUD+kSQ7QfqUBpWAXHQSmTwduv38TFc+ewtbaK/v5+FPv6sLy2hk+++AKPFhexV61J8jInIfwo/gTy6jAE7jCYi0BEEo99DwV2m2j/Fjbh+FXUNp+j4+1jpOziW29cxqULsxgcKop7zPrmGnYPKvBiG1ZmEJWGgwdPNrGx5wF2EeXhUVC8S2Rf3VkF/F3kUi3kUk0cG+rHiYlx5BwbDx7cl0ztG9fmcW7+BKKIrPoIsDPwOxn46Mf9RVKw1hGnScE6j+GhUaWo8NAkdSSTxcqLFSzcugcn2490aQD3N3ewbTlwZmZQmJtDvVjELmJ4pDBxDCzp1ZCDTJyHEv4/R84mb4Vj5KDlyZiZEwvyWbU7bOgEhtsoIl0eyuIolULWtlF0XRQtG8W0hcGMi+FsFkPZDAYyDko0PDNdLuFxMvldXIvITE8jZoAYHc6ijuhCqu02dlot7Hkeau0QXieGF3P6woOLQYbsghhQQtoIR65GkMzXXmGDHDFdrqExWpONqReAJN0cKcJk/RpqV0+IWgJC1HlJ4xF1UqLdH3VJMVoTKZxVLyKdTTNh6BbcEnT41bcEJMi/ffUM6Had5Gcb+tjLnd9f1JFOHq98janWuVkm848kiJL0g8R6tjtGN5oZBXFH+1+HX6P/8jIHX0NVkgG85qd0HWPMz0p+5sugKnlMSXksj1c2LS3UtHhWXrEAtpj5DKEktZK3Tb0OnfSYcs40c9G/ZMjD9pjKKbSPDMOkabpAL/mYBVpNJq8Fy0Y5m0U5k8NALi8AZCiXR31lFZbvY7BcwvTxSXTaAT775CP83d/+LRY+v4U3b76Ja6/dxM3rb0pmwkcffo6/+qu/xv0Hj5HN98HOFuVQZlxSs0UXuhSyuT5J7qbdq83JYFuNKQiWJStPgAjpBgSHvBd1XWnQnGpVRG9EPjUDm9qe7DFRu469nRXs7q5Kvgf8uoyxVWWTTP0SN7UeqlWPlaLQthW3/v/mTYpa4fGbLnbSaTc3OSfo4mwnzytxv9OnxwYDD0jJIzK7pJxpJjaTRQUtemG5cItlFAfGUCgNI5sfhJuhA+AgojgNj1TAsC1idQEf4lDEyXNi7qAXVOydTf4Op3DUIjHrgACZBVvoe5JCT8pfMe8CUQ37uxuI40Dcsv70P/8TXL56SUDOD997D3/57/+9mHqMnprH6Ss3UBibxOLGDmI3L26TzeYu+vM2rp+bx6XpSYwIADkQADJktWUC8nDhM3hNBSAnz56TvVneSTELASvb3wUgH95f+pUmIKIP7GpAkomzUqWkl0uqLWKhYNHymkCfYcLMfcrzPvdqAgTYnSUACTMOsuPDSI8OKACxeB4YHWNPQCBBj/5nNDli62sMA4SyqxMQ4TmK4QunpDw/uK+QymihlLEwkufEI0LZzWIkV8CI66JELQOPcCPt4XNoxkA1amO/HeAgDFAJfDTCNnw/Rr/rIFxfwfLnP0e/t4cb00N45/IM8p0aUlEFGZc0FwUg6VQGHYYgRHQb7Mfazj+EgtUxLljdHdccha86cA4/192XRWunF5VaTyUtsu5TOqFu9CY+mPo1A0D0o2pnuIoQ1DFSyiAdVOD4B/D2lnCw9hjzJwbwnTcu4NL8JErZDqp7q7BSnuRtZLK0I2fKg5MAACAASURBVOarRxcvnYDINeLvI8DsUAdCgxZ93BQzKyDJwrH68OLZDv72+z+VTLeT567g2OwF9I+fwCdf3sbi8xc4O3daWDbMXKPjI3OCCP43V59j4ZP3sb+2iBNj/Xj92jmcPzvdA0B0AkJGiFp/0547FER9FIDk0K67uP/xcyy89xj7ix4yAkDGcbw0hbJbVgBC4QanrjEnKgkFSwEIKWh6AhN4JABEeAdmAsJrwv6IK05eXuShk4nglIB6ewePlxawXXkBOxNjaKiMt968ieOTxwRo+K0Aoc+JEwGbumsxlkFNNDSkVt9MuOMrD4RvAiDEBnSy03mYZkbF8vtl0ujQua+AZruFql+TIMKlrWXUeM9nLNDmPvVHf/GvOxIaKLqKjrxgPh2rjDWv+i8zLU9FenTNYHHICQg1IcLBZOct68LJ5wWAMA9EqB4SCNcWT36bdp1hKDa8/fkc3nnrLVy+cB6V3R00G3UMDA5JyvKDJ09w9+EjPHn+XPipafKlbQ22o3U7F6iM4iRALi18TqGLeR5yqQ7cdoBM20MxFYoDSLuxg2zKw6WzJ/CdX7uOsdGSCDjbUUscdvYqDVjkytkDePJiDytbHrYrAUoD4yj29QtPvH6wBSduIB1UEdY2MdqfxczkuBQHm+urUhy8fv0Mzp05gahdlS5n6v8l7k2g5MrOMsEvIt4SL9aM3PdMpaTUrlpV+16usgsDbjAUNjRgwB5m+tBzGA6z0EPTnGEZPD3dnJ45cwwzgI0Np9vYBjeNt6pqu1ybqiyV9iWlVGZKqdzXiIz1vRfxYvr773sRkSmpbGOYyTp1UspMRUa8uO/e//v/b9GjAkDKtTgmZtZwgROQSBJjew6gu6tPdaQVGpAiLLeWw+l3z5FMhkz/CK6tZ3G9XMG6ZaH/gWMot7dj2auhaBqwmRKtG2oixCLH7+CL8IdUDF8AKFxc4bbz/lGAkocjBdRS7NRpocdxnErVlu6h+PlW5X0zPMWvT0U0dMUsdMdj6E3G0Ea/Af/95QRGOn2yFXkolm0xsqPzVYUPFQmjVAe2HAdbTgUF10XRdZC3yyg5ruIjE2BSU0K7PXpeUxshTky+FkCciyhyViVzMPQQlO1rEFrrfKUn8Dtwws9otnoDtpOiw7CTxulfswxvdZRS+2+QLu4zYFsKNz+RoeEQ01rRBROPwIb3Tlz47ZzLZiei9etSsN9mgxAdpFDEmmBJFVfqQ0ajvI6iw+B6U6FhARWKBzSpTf4wXX6mMbEJwESLIFGutzywDxACypb/s7ejiTUFwrcR0ku6suIIyThapiB+RomvWyD/3rG5xlSYJid6ouUQYOmhUi/Dq9mIVGuwACQiEfmsuQ60qouEFkFC15EyTKRNE21RC+3xBGKGgZgXwtb1m3BzOfT1dGFssB+T167iLz/7WUxfu4ZdI6N437Pvx2OPPImVlSy++tVXcPHSJN49dR6VSg2xREpssCU0UAouuonwzvAPE+XrpqZOUiix60NaCjNW1OsUygHvY58CSPdBFk2c4kj6NsflIXaybBS2VrC0MINcblkmH6Su0HM/OEtk7fpBmoJL/RoiwKh+PaFgdmMd/+Mike9XA3I7VBQADK4vTvT4WVwQNQYMcv/yJ3xyn6j7XfYzrn0JTWX+kHqdbFipgzKgvqmAuHqIoaYWwnoCZiyDdKYXyVQ3rFgbQpEo6hRk16lnoKuT6uorTrpfp/lNDJlIKsWzn1+kil8C7BqfKwEydWSS9FxFKq5ha2NZdDzwbAwN9OC555/Ggw8/ACuZwJe//jW8+s4JbLoeenfvw/77H0K+FkLISmJ+dRllt4BUwsDd+/fiyK5BdOl1RAWAbKKDnce1eVwJKFjDwxjZfwAOwQedCesRAcw7AUjFTAGJ9u+JghUAEKFgqc6OahfJRhKSGoHNpnJNTeqioToS4TB4CpMyXVhdkGYBHRhtTuU5ae/tRrirDSU9JDa8nK60UoTEZtdf9AQ65J7LPkMqL/c5ny6qaFn8tey6046eFBq6e7pCVc7ETIx1p5EIe0gaBtKGiVQ4IjlCGveZYI3IeauB7rklAJt2FStbWWzkSyg7HtJRC5XFWUyfeAPx8jqO7e7Fo0dGYdSyCHv+BCSsGiqkA9apAaELmJbG/Po/JADhZWoBI9tupu8HgCgwIk0NOS/8fYzW4DI1UdbtBC1myEW1sIGBjjhq+WUgv4Rqdg529iYeP3YAx47uxnB/GzSQJlqCVy2KkYYeM1EtlYFITD1lUpLEyYzNAha+DAymQYg6t/hc+HXPM2CZ7VhaKOAbr7yJS1NzGL/rGPr2HkK6ZxDfIQCZnsGBvbvxyEMPwCUAyXPCGIMVNbAyfwNnT7yBjcUmADmwbwShelF0Ka0TENlMCRW4dgWAsHOkQw/HEPZIwTJx6Z0ZoWCtT5VlAtKOXgylhtGmp6GJ09udAYiiYCkAwgkI3VXljKWRiFCwXHGKpA6TNP0iLdWjNRgpIO+u4eqNs5hfuYbRXf0YGOjF0SOHBFhzgMBGFqkNkRA1rkrLxL1J9k9OQcLMRaOm2KfU3Ub3F2xjd9rDyUphgHiVnuZ8FfzdEkLsSHOdIMNMRrFV2cLK1ipOMRJjfQFO3UUik0SqLYXQh37pn9dZxHMz5+ZNGhatd0nRIQhmHoQMVX2nELsOVGqKB8kskGqYjjkc4+owEnFFw2KHyO8ac5AlIWKlsgCQ9ngcqVhUKFiH9o1L7kNuc1P89QeHR0WE/tpbx3Hy7BmsbuYkHTkaT2JzKw8jajUQP3UpummKnSfH4OyIalW6YVVhsftZLUN3CyiszQt4SBpV3H14F44cGkVvdxIxK4zNzQ1kt4oolD1oVgZL6w7W82FM3dxEtughJoFWCTVCt/OolbPQ3DziGic5dUQjdbh2ESl2oO7Zi7GRLkTCZdn1VI5BFMWahavXN3D+ygIiZgYju8bR0a6mKxzbVzmxMUxEPA1L86uYuDKDuh5DtKcfU7k8rhYLiAwPo+3IYazpGpa4gJIpVFhoCufO96hvdOh9SYTP3Q8seuUel8Xti/XUno4wi9IGE5ydaN/1iV0jz4Ph1WCxgxwC0pomdKyUbiDOZHSpdZlnHYhcxYhVRFOSUiyg1RPRuVCuOIqveyhzCkLBIfVFLgRo8u8Vrybp6pRIkWvr8KahC4t/mImLSCBCFy16XZwheCDdccggt0ZQZAUBWcHOrEBNc0TRAlSC/sC2HI+d3FjV3btdCdc4B1oOgVt/zp+6fB814C1ULU6xdoCF5s9ww1aBg8EkpvEKgwlRo6u4/Wd2FoKtMpXWax0I1lu/dqeXs/NnhFrpA8AAgChjv5aUPHEk8g9vuusIHcOTpHu6C+kGMweqMKhdq3qwqjWkwxH0xGLosCxkTFN0Z53JpNAsqk4FlqbDCpMaWoZlc79gUajj+vQU/uPf/DWuTEzg/vvuxfuff0GaBXPzK/jKV1/Bq98+DttlPyQm9q2GGUPJtpXla5iaAXa6IoLhXZdaJp/CJnbGfE0EHkp8qUb6NAJSBwFfMrmznEDS7IAC45pT5vgYsWgIxa0VbK4vIJdbQq2cE8svnVNDPiFeF03RCQXM7NB9NN8PVRRuH8ltpzDeDgD8Y38t6JwFn/n7DMOQs4gf4n7IrCnCLp4lBKAGg0hZDEEovPzgwcePYpHJ7+WGAx0PZCtqybWh6yCLf4IW6h0J9tgk55X3wqR9mEzmgxZtgxlNo39wDOGIBSvRBjOeEhZAvlyRsFkapUiXn1MWH+SrSYxPD/Wd9pQmRBFKZcrnA3n+3SkXYJnULtVRyK6h7hbR3hbHkSMH8MIHP4Cx/fvwnbPn8Pq7p3D5xk3EOnsxfvd9iMQSWM7lsFHKIZWO456D4xgf7MFQOob65rIAkN5oGMXlmwJAmDvFwEwFQDQxDiEFq+aG5LUu5V2hYDEHpKQnxAWrasbgsuj0LW0bTcUWG16ZKIjFrsreCPoVIkYlRObkSpwxeSLWYNarMBwblmMjFfbgZpfRFjWQtOISkkZb8mh7BnlSg+NRlEnPknvHX7b8PZINougjFmfxDFMUm/qwhEmyhS1ZB/w3Xh1RalftirJtr9eRz2ZlwtgRt3BgsAcJPSwmFjRW0STng2clQZFyPWNmEYtRnkNhTverNWTzBWyVbRjJDDKJJJavXcLFN7+FTL2Iw4PtuHe8D/FIWQCIoZNuxM4ztUCGgL46D0NSsDZcvP7uFKZWXJS0DiSHD6Ge6oBLvWfDpYraTQ1uxcVWdkvC+xjVJDROGhbscK2S+9vf8G8tHpu7sJwL8qOBqqM5AVG2JCwxIqIB5u8JaQZsl+veEEMO6pnCTgGdcQ0po4ry2g0UliZRXp3GY/eO47FjB7FntAueswWvWhIKqUYeXZ3NE0UN5gxFPVVFwRJNHNeOx4KczAhNcpviCUsZepAL51mwyzr+41e+hcszCxgcP4LRw/fCbOvE+YlJTE5OYt/uXXjswWN0ukGpUJA9trO9DTOTF3HxzDvYXJpBV9rEow/djcMHx+BV8wKQYlFNrq9JLZhMYqQ7JPu1ND7qtDGJIlQ1ATsmDlgUoW9MV2AUkgJAhtMjaBMXLAUAAgpWIKpX6eFKhK4+uFZ9G14pV3iq+jbqXMd+RpEDF064jM3KKtbyN1Fw19DeZWFszyB6CdolJJV1u6JERThBcnlO+jbUgUGD6A3lbhaXRmUXdbsPRX2X26jFjTNoKvJ7HA4p0qUCj2pNsjXGMG4lnF/OLuPslXO4vngdkZgOK2XJZKS9ox2hD3/8n9cDZwcWxAJAHFt4XHKwSXowswHYpaZ4OCKFoRSVfMX0aOaLMTTocUvRsJgRIrQKTwTnpF/VSiVEXEcASDoWw4P33YuD+8bhsSue38La+gb6h4ZhJRI4ceo0Tp07j4WVVSVUpjuJ6yIaS8gYPCxe7fwdKhxNskEIQFgwk7fP4rlqI+JQpJdFrbSB0uYcejst3H14FIcPjGBstFe6rQxnWVnPwq3rKFd15O2oJJfPzGUBLYpYMgnD0CRcp14pol7egu6VYZDHCBt6qIZ0LIz7mQMy2o1IqCTp5iQzOZyAeDFcmVnHuQkFQIZH96KjoxtRaguYAu25It7R6Q9RsDEzPYfVXAlmphN53cRUIY81mgKMjQED/VjTdWyGwigxIMfPwlBBTKoL3tBABJ04H3Co5aUASLCXy2dfVBYsv0CwLX0OuZ7MWaGtXhW6ADzOaFgI0uqUAkvNTwLnQlQOJVygtK7kQRCLk6ICFWAp1CplyyhZ2/UQSpWaABGb4W/1utCzuL5YSqj3XmsI3wL3K/ksLkyclKgDsPWjscUGX/Y7aPJ6W35USjFxu2n92PFYt2zuzZ9VNpB3yHpupb20PHzro8vs4XZI5Q7bgXq/WjpZLR3fxnva8gvUsdL0eA/OpQCMqJ3lVriwE2btBHfbgcRtrp7/pW2XXy2/bdea3TSaNcgIXvrQagoi0NKnzAUDLKG2+LMFhof5cmJU8htiw50MRdBlWuiPJdAXS6BDN5BACGlSHGnXS6c+An7bloKE0xS3UESXlUBKZ97IFv74j/4I7xx/G/fffz9e/MkXofH+m5rFm8dP4s3j72J9k9PSuOqG1zgtUhMj6bqKJo324AQhamInhYEIFHhBSC9Q4EMBEd+5Tbp9rRRKNttqIlrWxLq1jJBXxtzsVayvzQFOHnqUTjxAuVhu5PtIMJ0jEbDQCEY4SWlA753AI/g736GmRe97LLt/tG8F2iD+AjZl6BqnrDd1+cyDL5lMytc52o/H45Jh09nZiWff9xz2HzyI3Xv2SEI9TVTy+S3Mz8/hysRlKURu3ryJzfUN6c4JlU+PwHVr0g2VoEFSPugIKPa77LiKdyDIc9CNBNraemBaaaTau5Fs6yLqRNF2UKhU4DJEleDR54pLh9SfAARrXTqa/sEf2J8HpE25O2tVsVGO6iG0p+heWJOJCKf0+/fvxQ9/6Efw4OOP4sbSMj73hS/izJWr6B3ZhcHdexGOxbCUz0KP6jh292HsHx1AT9wA8utIOAUkPRvVzWVMnDmpNCBDgxjZv19NQHQdbp3XhAAk8/cHIP7+RztuaQQFdFIBIKpGIF2tFiLEqyEeqkIr5WGWikjUbXRYHkZ7OhAN6VhZXJHAtVgmg3rCAmJRFKuOanD6JQ41izXqVXkf0RGLNlnM2uH9HWFeAl21WPArRyvSGeMWcycqimJMGnmxJFOTOHOInAqYJS40ZJrYUGtFXStdu3gfEsw0E3jBEGQx5qnYcm7RNCYVT8DeWMbytYtIo4yxrjjuPzCEjgRryRx06h1E30ZwasJ16vBqYaUB2az+IwCQ5iQkEBg3b+Dt+7VMrXzqsa/28CfSfr1AUEegLhN0vxkoZzu50jZClRw64xFEnE2s3bgIb2sOXbEaPvjMMTx0735YhodyaQO1ahlR0m40EizK4sZEsM5QQSnyQ6Soqmkwmzi04Y1EoihVbJiMeAjVUbapz6DBRzsqpQj+7uuv4fTEDQztOyoARE+149zEVUxcmcCBPbvw5MMPS+3JPZ/ygkwqiZXF6zh/6jiWb05isDeN/XuHcO89+2Fq1H/Q3AfbAIhcnFsAiCkuWAJA3r6Oi29NY326DCPfAkCMFMIuGRucPlD/QUqZz04g3ZgULNHuKQ2IaIN81y+x8AZdv1TIr7AouOEbQM7ZxI3lSbHhjSbruP+Bg2jLxGVfq3HtBzWgnwXmSR3fYkwjzQ9Fc5ZMnUaU8u22+EAQeisDQ1HAlQZK7X9BFg+dzTi5CEluyeTsNcwu38RybllkPdGUBSNuiAhd3Fd/6hP/bV2sPIXLTiE603PVG6YAiCFcZhaLIYOic+o+FAjhrR5hbga7BdSBxJQORJKUuRezgOXWQRetUlGyQNrjMbTFaWd7Hw4f2C8UAlKwSIfq7OmRgv/02fM4eeYsbi4soh7RZexHMxIKOpmcbkSj0A0T5YotFA7SjCS3gTxPjlr5JpCawA5iOQ+9VkZxYw5J08WBvX04tG8Ie8b6kEnHxYt8fmFRJixhI4lqKI3FtQrOXp7FZtFFMpNBIpFELBpDqOrCLeThlbcQ9grQvBISuoe2eEQBkJFOASD1UFV44bZnoFJP+ABkHhGjDSO79qG9gxMQQwSLHIcpbQMzPkwsL63j8uQMKogg2tmDbCSMq9kctlJJtB06hEpHJ+bdKgoG34cwoqRwSYaAv5H4B4DQOwTpNjvb/k7TMhHg7uMnIbesv0CMJvkXtFMUSpYjVDoKfzmalhAnoRMY20berToJ8RAQAEHagtJa8fAgRY+HFd8711WcT+p7WG5xUsL3WwCuhNKpZ6NKtKCIVZkT/IKKmNv+0YI3tn3jdlMSVRwE32k+UlCkf1cKiW852/qLGo9yBxDSehiIcPy7zG92bg3N56QAZVCsN/jvDRq8Kn6D56O6XdvXQ/Bv71xh3nk8I5S+bToSfz9VJ5raW4PRbgv4CK62moD4Yj8fgASJ3T7BRe3/vgd/hCGBImJVpaII0GsVmcp1RmPoseIYTqTRH7MkI8RwgTh7JHw67FJzNMx/L+GUdTGR6M2kUCx6ePut4/jMpz+DTKYdP/Hhn8T+/Qfx2utv4Y23TuDU2UvIFmwk0l3iGkTaBYXnVbETDrpYik4mjmrkD/uifxbRaujgAysBIerP/FktbAhfVzJb2OXnIUIaqVaHZdTFwnN9ZRYzUxcRDjlw7AIMnR3CqhiGyASFv4vhrbxPxQlLk4JduZS0vBmNDSBYcb6L3G1neHdeEf+Q31FFiLqGBBd83hSOSgZDKCRfI/Agj5sfHR0dGBsbwwsvvIAPvPBDaGtvR29fv1As+FGulLG2vorp6WlcvnQJE5cv443XX5fPNN1IJ1NyxklWj8PrTH40AYiYYqLGjUpyQ0yhh/BzLNGOTGc/Ml19sFIZ1NiVdasoE/CR5iA5O4oG1MTz6lCWyUhAR5Ym0faJE7VN7LhGtRCMcA2hahlOKQe7lIOhh3DPvUfx4kd/CiO7x/DO6VP4vz/zGWwWirjnwQex5/BhZKtVFJ0yjhwax96RAXRYmjhBJr0K4rUy3I0VpQEpBhOQ/XBIXSN7oc6J4A8GQNSWrChRMuULtHQ+ACG9VoxFQkzIriJetxEpZGEU8kh4Bdw93oXxoR7kV3OYvDSJUsmBlW5DOJkQe3DqQmSy4rtGin11qAY3cJWqmqi5pOQp+mGVohZxD+KlrkpzsquzA27FkTwh3jOsbXjmSqeYwJM0vRrtSdncDEGj5ZwfhlVmACqLQJp5sPlGCp9kTdaEFRKJp6CxEViryDQnWi2gNxnBw3fvxXBvEjUnC11Xky9pz4V0ASASAK+lsJTztgGQxNBBIN0Jh7oSPwmdG8j3NwEJ7tDgbLndyefvzy3fCmhXwYnRPMcUZTOgvwthVnR4NSRCZbQZNRTXZ7EweQpxL4sju7vx/JP3Ytdgh0w9ioVNVD0HSU4xmGVhl8TZj1MqpWAjLVXVKqw1qxLgF4OmWTJdjKWTqLkVrG9sirYuHmtHYcvDV77xBt69fAMD40cxfPhumYCcuTQhutxDe3bhmUcfEdYN3zc21NvTKeQ2lnD89ZcxdfkUBnrT2Dc+hAfuP4y2FCmRpLNW4dK0RI/5dQc3VK5tFZKoJiAEIGoCcuk7N3DhrRmhYOn5BNq9boy07UJaSyJCrY/YRvu2wr4lvuz9QrEi0FCFUROA8KoTNBCAVFXDRMyCGGwdxlphGdMLE9ASNYwfGsLhwwwgtKX5wufNayp6OclL8/POGvtPa+XB77NJIJG9d9jSmwDkFuaFn8VGAML9j7UmpQes7QguqFcpuEW8feYdST/X4jp6RnphJE0RoLNFXywXEfrIx/9ZXbyGOe5jh7BKIaXrB7UReLETJXJP1DVDBMYEIDQRIzeT1Cu7zg2BYEQ5YUVMQ8YwUsByvk1KFzNGHBuZmIVMIo6Hj1GEvl+WH7tWKyur6OjuFgrWd06ewqmzZ7GwvIJYMo2IERUOHPUgROMmDxva4tnMNaDOQSVZS0gcBYAU0HNS4thiGxsLVVFYn0O1tIbujIbRwXYcPsBJyJjQwXJbG5hfnJPOZj3CMXsc56/MY255UzrxsUQa8VibeBy7xTJqlQJC5HaGKojWy2iPh4WCtXukE2FOQCgwDXE5R1HxErhyfQ3nJxYQNtowPDqOjo4umYBQlCfpqvR5rtRgWQn5fOHSVSytbSISTyLSlsGi42AyX4A5thvWvn1Y0XXkjCgcAkfqTYIivCWQTyhwItRr6tKkZm+uKX/xqxFJsAj9ur7BueXzk6RYbs6SbqtG1OIsohCA6uIHtAJB4OpYUoY0XJgcz6tDSj7Lc/BdruTAV9oE4ctzLCtds4g4b8jzkgdU1XxwqwSQpFUk3XoX3QmEfE/F03cFDupRGoXF9rHGtl9x5/LdfwxfmPY9Pa/b/VBDTKY4nkEF1Cg8A0DaeE3+MRMABKFwvQfIuGVv2v5iJQWhuWi2P1JDFNy68fl/lgONLHhlMiDvvgghVYEWgGBSJXg/k6rJpoLuuip4lNM31NGfSqA/nUZfMo10WEPKAzLhCBIcylaZjO5B4zSQ95pkArB4V9bKYXYzEcE73zmJl7/xsmQS/cSHfwpDQ6N488138NWvvYzJqVkU7RqsRDs0K4lcoSzcec20xOKRCb4K+AVTBT9tWegFSqMjb4Gsd99H2r8r2RGLhA04FU5BSf8ICVWE3THL4NFcQb26hcX5KawszoiLH6e2McuUZOtcNiddfXE3I4AXK96QHAgs5OmuV2UHbNtHK9z1n9P/jwCklXYlU2EmkrMAMAy5rgQiPFwJPO655x75/4knnpDP7R2dwvsn79ixHZhRBj6yeFRnQqlcEvrFO++8gy/81V/h2uQkLl+8KECkXKqobB/hl/sZp/5nITALd5tWG9Q6JhBLdCDe1ol0Zy+sVLs046peCGUK3bgTqjfZ58wrXV/rR5CNEwCQwHmQ68+KmjAjIZS2NuGUtoTSyxrYtQtimzk41Icnn3kSTzz9JM5ePI+vvvQNbG7lcOje+zB29KhQWnftGkR3ZwppMwyvuIm4V0E6VIWzriYgNkXoMgHZJ+CDlumcgPxgAERtDmpP54SPhbbaGUltFUKP7OOsH1xEw1XEaiXo+U0knTK6jSoevXsIPSkTl89ewrnTF+C4dRjMZEkmRejNsFvuCgFRmJbxbCTL5Fv6y5aIbdlRl2BD2sSz6UCg4tiIWxb27t0rZ9Tc/AI2NnOiCSKFiBMMmsXw3AlMHMSSno0zCZ5jaF5V9Fi06hVdpJ+vJbUNr2FYFyCrVSuoFTeEot3XZuLZx+7C2FAnam5W6HXyWALOFAAhTiIAWb4NAAkoWD84APHtqG9pQgQrs1XV739tx9lH/SApaDXqCsiGYOOUFv6Sy+RBq6whWttCae0GUFrC7h4LD921G0cPDMn+5bpFuG5F3rOoZcj95lVtwJ+AcHIsbqASbhyS62KT54+YylKS6TK3V8YPcCLAjKU4ivk6/tPXX8OpK3Po2X0QQwfvQryrFxevXsPE5Us4sHsYTz30kOhYvYotkyu6HM7fvIbXv/U1LM9fw/BAO44c3o2jR/YikzYAryLPi2BFhcgqYXVzAsI/6gjXgwmIhYmTczj/5jTWrhV9ANKDkbZRZcNbZZAtayXuI6aEcMqH2KTbKuncByDca9QEZDsAMVlfu7ZQ2T29jo3iKmaWrqKtz8JDjx5FMsEQyJJQS/nBPZSNQdWA8uuwBlPCvzeDxiBducSa/L0BSGOq6euGA32r8vtQ9FiarDi0i4+bApTmVxcwcf0KZldmUaqVEe9IoL2vXcy+6OZVF1AHhD7yC/+ViNCDG5CORhK4xCJehJHKN70e1lET+z5dOR3xgGUGiBER7j65/QQj4oYVJUdQTSU4NRAKVqEon9usKDLxOB5+gEnoelU1bwAAIABJREFUB4S+s5XLYnV9XTpZ5NW++dZxnDl/AZu5PNLtHWjv6sb84hJy+TwiugkrHocti1GN00k7IgWBPG4pWIh4aSfsuGIZGyW3UGhYC6jbG0hEazh6cBeeevwYRgd6EDWAhaXrWN/YgFs1kGjrx8JKCTPzq5hZWBBveMtqh6knUHfpLFVAGEXEIjYMlyPIEO4XANIlbgqcDSl6iakAyMw6zk7MI2ykMTI6jkx7p1AGyDFll4Y6G1p2aoYlAVkLiyu4PjOL9ewWQtEYzK4eXFhdxbppof2+++D29GFV05Dl2JhUDjE+b1qwqpGmKhRbAYgCBc3FJj8RxIO3uH+relL9HA9KoRE0Onm+E5TYGEpwhyTUNgTKjR67+s0B4JGEaz93NbCCVRBE0VRki5b62S89fWoYJyiq1G8Wvv4zU51xcWB4r4/36P7IpPo2FKqWf/Jej65Ejk0G5e3K+GDvv933ApD0/U5AmseHuonVhz8V2iZWD66U//k2wCqwDd1RozbJO9soaMGa8j8LxUiNleXdDkCNejrqa4FwvRU8+n/mwd/0MONELeDHq61YTeA4zXQRcWzoroM4PGSiGjKxKDp0Df1mDIPJNnTpplCtNOpAvDpiPOoJnHmiMbCtVhPxr4j0HDqdhBCNJ3D85Gl8+W+/ggsXLuGHP/ghfOD5D2L2xgI+/Zm/wNlzl+HWwtCjKTFLKFTIbNVEkxZwkwlA5BIFr8/30VX3kLpO6p4L7sSWdSxaAV32WnZq62z+2CXETbpfsXO4go3V68htLqDmFnHo4DgOHdyP/ePjmJ9bwMsvv4yNtQ3hSPNtp6VvYHogid0MYGOntuWjFcCr3vUdKITveU/9w34zoGEF0xD+nQcpJx88SDkFefzxx/Hrv/7rOHbsGFKpFPL5vBx8pvxcVX6OoIXdwkqlLFebkxQWEG3pNCYmJvDuiZP4zKf/DOfPnUU+l0cikUClVBG6jsyCKBQXNzG+XSxKuV4sXxcShWYmxSWrzZ+EaEacvTURx4qdN+9B0b8pUK0EpQ05r7povv9xAEBY0rBzyaI5EYtKroJTygtHnP9n2pJYmL+BqKXjF37h5/DiR35EjBD+zR/+G6xsbuK5D/0TjOzdjQMH9yISrsnULOQUxI4+HfHgrC1h4swpOAEA2bcPrhaBy2ZePSIhZX9/ClazmeGJrolFdtCYkTQQOQeVzM6FWXcQdwuIVfIYMiPY2xnDXWNp6LUSTr79Li5cmpT7zOzohtbZKfbtTiSiqLjS0VV7rTjvidcvNR9heBTB+s1GOlol2QV2KihmNyWc9JFHHoVpxXHp6iSuzd4UzaEZT8AhSyHMpqPuG7BwSurKtMMMhWCywcdOPXMoSnk4pYLQjk260+kRWW+k7JHe5RZzyK8tSlNyz0gnXnjmQYwNd8KtZIWCFZaxibJ3dUjBYveWAGSzhtdOXsP0ahXFSPstGhBFL36PCQgZBrfoupr3ZwCMA03I9ju3MQ9Xj+GvVWXK4INL5icZuhgosGDmn3lmkD6e0GrQiouorF1HZfMmRrstPHRkGMeOjqGj3URhcxlluwjd1CTgWXQHddIeWZQrTYXK5uE6ooU1J4acSDK3J4FI2EI2m8X8/E0k2yz09fcqeistbWs6vvryW3j7/DQyw3sxfOguZPqHcPXGLCYuX8T48ACeeuAYovU6SgzxjMbk3jr97nFcOPsOerj2Du/G4GAHhoY6ETP5nlBzRyDLK87mFJlBqqHRmIA0AIiagFw9NS8AZHWyAG0rjky9B8OpUWSMNLSaytnYBkBkb+Ge/L0BENL/ef841ARqHjYr6zIB0ZM13HPfPrSnTZmksNHFxpOhU1tMx7mqONuqCb1vjNGsFPw9zs9Deg8AIg5XO4xo+L6psGhq9UwxCeC+SXok/98oZnFp+jImZiYQbbNgtccQiWtCwWJPx/YoUq8jnowj9NGP/ZLcGQGVQ8KVgqJBqgj2HtiV1iTd2/boVER/XwNhdvEpUuINygXEoD9xx9KhGSqZmJ0DZoB4TG61bbTFLLTFYmLDe+TwQVnMOQKQtXX09Q/IpvLt117HuQuXkC+WZCqyd98BzM7N4fqNWXHCMi1LDhrLisGx6RBDa16mgRNh8033hF5Rpx9xxRGRWcoMiyVvcXMOdmEFQ31teOSBozg0PoKh/nYUistYWJhDqUR3my5UqibmV3O4ND2Dgs3uThKJRDe0UEz4tF5tCwnNhuXm0BUHjt27F7uGOxDyAYh4hCMKGwlMTK/h3OV5hPQ0hkZoBdytAAivDVPGdU1CCJmJEYsn4ThVLMwu4MrEJJyqh56xPZgv25hxXJgHDkDfvQfLuoElUgl0iidVAnawUBTtxT/8GgVpazHUWImyEIICtnUKElCzCFACWkGAfIOCU3p+MmhRm1VjdMtCyP+9ntjn+eDIn2QEdqwEJHK3S/aDErCr3xv8vUUgvo26oG4oWZnB77/j1OIO3/CrfwUQbgcPgqnQe8EbP/QquMbvpfu449O4/e9+rxKv1W3KJ3j4W4gPQrYVnK2M8xaTlAA2+MBy58HUek2az9D/U2OyJoQ7//C6DQi5XeEbFOr+0IDOejxkxcGJgINli2+EIDpLdqNcF4ZTQRw1dBoa+lIx9LYl0Ru10FnX0KFHBXCI30iV9rvKQIHdSz5eVWxQOWmkME/BPU7wQpqOz33hS/j8l76MeCyF3/gffxNRI4FXXv42vvKVV7C2xoZHDLqVQsmuoeR4MGIJmcTyvmQh5JIHLTbYvgDXp1fJ1fDvQ6XL8j8aF1N1yT06GnEAz0mzUxYAkklFEUEJSwuTmJudQN3exMiuAbz4kz+Of/KhH8XuXbtx/vxF/Omf/BmOHz+O+YV5KYAlb4Tjdw4mxQrR99ttWWIBobH16Xz/K/AfB4AEj8q9gJQqTkJ40I2Pj+NjH/sYfuVXfkX2TQKTQqEgHHJOD2hEwqk9JyEyEWUwpZh81LG4uCjTE3rjrywt4T/97d/i3/3hH2J6akoVF5xecOJK8MGD3Bff8h0Tl/KwDo+CWJKJ9TjMeAfSHb1Idyq7Xs7h2LVnV11cCUkdE9t4FeLZ2JPVBulnvvh7Tp0dSwsV0idsG+lUQnQK1ITQpSYRo4c/8XMFdmULu0YH8YmPfwzj+8bwxS98Hn/+l3+B/l1jePzZp/Hs+5+BYfIcqCJSKyNatxGtVlDNruHqmdNCwRocHsKoABBFwaIprmuHlAHL30OE7kMNf7qtzCNYZErj0lN1g5Q/bCKHqzDrNuLOFjK1Mg51ZnD/rh70xxzYuVWcP3cZF69dRzGkIzk8gujwCErRKAoIgQ1ximk57QvuKTV14f2nEtdN1gO1quwPnYYOe20VC9NT9GHGCz/0Q0i2d+LdC5dwdvIa7FAYyc4uuAw75pRQLGVZx3moUWdQrSGhG0gaOlKmjnDVQX59BbnVZaEdtafjyCRjsMwoctktAS0bywu4OT0BK+LgwN4BPP/0AxjoTaHmbMkEhJNLZZPOPIY6alWC1RSWqAE58YMCEH9x3aaQbBSPLRPaxn2mZrSN8581C5tCio3gMyNk31Q0b/6viSUyKWwe4mEHMWcFGzfOo15cwYNHR3HfgQHsHW6HZdSwtbUmVBsrEUfEIPCypeYh2JZ1TWpNhHk21Kyx2UCdTBSmnkY4nIRX03DhwgVcvHge3X1tuO++e/zpLieXcbz06jv49rtXkOzfhYEDR9A1vAvTc9R/XcL4UD+eOHYf4gihlM1Jvtni3E2cePs15HPLeOKRu3HvPfsQT0RgWdSzUvdcUq9NYgqUe5VMMt8DgFw7s4hzb1zDytUCwrkY2us9GEkTgLQJAGH5oyhYylZYlRq8KxSgU7UT96HWCQhphI5oQEjB0kxqoB04Ido/bwoAqWoFHDg0ij0jfQKKudeJHJzCcO6DfK84IGBGVhAu5VdpaiNSE9vtqsyd+/qtNrwB+FDmNpxqWSrfhxpfDVjZXMGVmauYWbqBbCWHrqEuJLtTcMIuyl4FRoL6uhAcjxNrE6Gf/vlfVNCcNzS1BIFIJeiCi0o+ghrpRxyqka/v53OEWUTrpGB5QsGisYNyx4pAN3WxuiNvO8JpRKUMVGyZgFAD8siDD+DwoYOy8AqFvACQ7u4eASBvvPkWzp67IONS6kIeefQx8UG+PHEFc5xI0Exf0o/pHKBotUR7fEEc2Uvio00A4oF2NaR+tSdMaNUSytl5VMvrSMfD2L9nAIf3jWDf3j7EY1UU85soFZkIT/15B7YqHq7Nz+HG4gay+TDiiV6YZgblYhGel0dKdxFzNtCdCOG+e3ZjbLhDfN25uMQ2OGQ1AMjZS3MCQEjBIgBhh4/gi64bPKhKdGOh9iHE7koUdr6EKxcuYyubRzSdgZfOYM4D1tsy0PeOI5dOY951YIsYXW8AEGkytKSAN3MbtgMQf+alkL0/Ng+6JIHmQoloaYWrPgeuGZLmLVkvauy+czoRCC+38fh9n/bWTgyZgJVqSaV9ck0pKCkHmEocV93q7QSxYLrjd+FbDZNuWxfdHkDI+M/vsO/8Cf9KNVHaHestBfRadeS3LebuCI5u7Yp/t9KuFXwEIVHqyFeC9m2vZYfDVdDVagUUKodkZ3Xc+ir869x4DcHfKa6VJMkm9AymHkGx5Xf/m5Me/1f5z4uPxJmC2jrV9COYehCE6LQJdquIeXWkQnV0RzX0xkz0xqPoipnIRDR0wEBUQsoUPZA0QU481IFZBykVnH6IJpXOfjVPCgd+bXV9E5/69Gdx4fIVPHjsEXzkxZ/FqZPn8bdf/gZmpufFi75s02vfgstGTIRFqCngg/oPI0p9nO957m/yYrXboJEpDq7KjlEjIjVyVxu/ok6Rr+tJs4Z5EZ5TQluSNI1NTF87i/z6DSTSBn76p34Mv/Cxn8WDDzwohfHS4ipefvkV/PXffAlvvvUWNjY2GnbQktQt12H79COY0rSukWAFfrd19//F97l3B5RKAg0epENDQ3j22WfxiU98AocOHZLJR6ANyWU3hdLRlk6pnA+5rKRFERSqaYQ8jsupSEVcxmavX8cffepTEiA7OTkFhFkYECxQ/O74SdnqUsolFJMx7n1KExLSk4hSE9Ldj7ZMH6JWF2rifKYAiITnijkBH/PWvUF1fYMWjnIdjMdiAqhE0yN0sgpSiTjSyRjscl4oFk5lC4mYjvc/9xR+6IXnUHXL+O3/5beRLZYwunc3PvyRD+PwXQcQZlhlMYuUXofpluBsrDYmIAODgxjZtx9VTkA0JUJ33fAPBEDk2gi9Vpkr7AQgKsBOzTqj9QpidhadXgX3DPTg0b3D6NVtbCzMYnL6Jk5fncZaPYz2Q4cQHh5C1jSRC9PAlU54Qd6maj6p1pUyuOa0wqq6SFarGLKiGLSi2Loxi6unT0sT8kd+9ENIdXXj7XPncXpqGrWohfRAP6p8fI8huup+5H1IEMKmVpKWvKaBrmQcumtja3ke2YU5pPQQRnu70NeRQZKUQYKiWhVTVy7h9Mk3EakVsXdXDx576Ah6uxOAV2pQsJRBiyYTEGqNCECW1128cXLqB5yANCHFzoLyvQFIsFepE5a6VboSKhASgBqiP2ppVHAjpwhGWDnwxepFlObOorp5Hb1pDR985gGM9cWQMqvQIw5qNRu250K36F7K0MsqalVHah5dEF8I9Qhd53TfZMKDHknANNJwbR35LRuvvfYapqauYmCoC4899jA6OtqVJKCm4ZVvfwevnb6KWM8w+vYfbgAQTkD2Dffj6QcfkLPDoWPZZhYXzp3G2so8Bnrb8NTj92FkuBOm5cFx80CtKLoMTme4X3s1NnNIA1UskVsnIBShW5g6u9QAIKGsdQsAIRWR+l7mfJByq44JlYSuqFh3AiBKhE59th41UHYclL0yCrUcZhavoqYXcfjobuwa7BZaIG3G2YTSxDSKgIQTcG6HPshsNFlV07BxFgWNyDvUTsrhavtHg4JFBYluiA63Wq9hs5DF9PwMpuamUaJRU9qE1R5HOB5GVavBDbvQYjp0i80PUuochP6pPwGRm1noNr79ms+dIW9N3AoJQBg0xwXKLo8RRThqoabrwtN0aClIpqcMTUJyOMdokUsRM8d35YqEBWYIQGKWULCOHj4oORSlMoWD68Lp5Qv6zomTOHP2PJZWVtCWacf7P/ACkum0AJB3T52W6YfwzrhZhA05fNgNMy06J1BI6AMQdjTKFUli72lLworUUCutw7OzYneYSWo4uGcAB8b7MDKUhsnvOy7mF1YQjXegrllYK5RxbuI6bi6VEI31IBrtEP6w55WQsQCztIquJCcgezA6lAG8nAIg4gBiwa4ncWV6DWcuqQnI4IgCIHIwMt0zxCwOW/joEd1AoVxBLB6HqZuYvjYtziD0G+8c3oOsaWGi4iC8ezfcwQEsoo51vkZNFwqHyrBQY36/xNnmaCFbil99qMkuQWcAIILiNaAM+J1U0SpxjC5tLJ9WwzqOW78noj0BIcH5HwwUhCDYgrF956pWbrQcXNztpcngC92kkeZDID9Z0z8eWoBO4O2kviS3WKAt8TG9sNJ2UlxbgIA8JgtX+bmWkryx8aoN+L1E6IpB3yzh7tRJfm+jq+BfbWtT79BltDw/v6uuShi+4YqipnBEs7QMgErzereI0bdBqxYE16DtBZMOvs/NIla+2gJWBPDQWaCFvqeoVz5I4Xda9q/W6xw8TGN4JG5BPggRoTnd12qI2BV06Dr6ExaG0wkMJqPoYIgbPFjswtVCMCULgPkwLCB4yPHADImHOnURpF2RosmQVX4/FU9KE4Fhgv/2//wUBgZ34ZmnnkPMSuOvv/QVvPrq2whH4kimOmE7IRRLzA3ipVaZRIySFWcfuvzxZGY5JHtnYCHc1LBI+arEUA2QqC6/Gn+HQhQhk6PMg4qOLTkkY2GU8su4OnEKcSuExx+7H//Tf//f4ZGHjsl6XF/fQGdnN27enMNn/+Iv8MUvfRGXLl9WY3FSr8SZyQdcrQdM821tvI3B6t0Jwm8PypsLYPtav9PK/+6wpVUDwj2R65aTD+Eyh0J48cUX8dGPfhRPPvmk0DEymYwUK7L/M+slHMLS4gKOv/0OJiauYGFpESsrK4gnkhgcHMQjjzyCu+66CzHLkj2Xgv2rV6/ipW98HX/1hS/i9Jnzsq+pJPOq0FnpgsQ+muK6K+BYD5FuYwj1A1oM6a4+tHcOo7NrF0tglRTNnBDSf+sqOVpZtwb3V3Dxgw1Y+Ilw7bK8pkKhqDQvER1lGq0Yumh98rkNxEzSfLYkp6Azk8DYSD9+/uc+itnZGXzmc5/F8voKfvzFH8dPfuTHadKFjdV5ZKwI4mEPW4tzmDh7Rk1Ahoaxa98+EdG7kYjorxxahVptWM67uNiw4U0qG14jBpci8sDIQnWtGutYNaTUvkLqhagypLHTzAGRe4VdWM9B1CvDKm2g3Svh3oEuPLZvF3anDcxNXcPU7CJOXJnCcj2M3vvuR2WgFze9GvJmFBXmfIm5Q4Q9aflPTgCfGhxjZo7tIG5XMJaIYyyZQG5qCheOHxct6I/86I8i3tGF4+cu4MyNWXjUiw0OwomakjViB5aKLMIlQwuwNA1JTcMgQ5JRQ2l5EfnFm+i0DBwcGcJwVzsSmo4o77WqizOnT+DVb34dtcomhvva8NB9B9DfkxIbbZ1pzI0C0J+AsG9BALJRwxvvXsP0io2ilkFq+CDqqU6ZztCGVxpligwoQvp8NicAlWtU9laaKGxrO22/cxsULH/PaZV7tZ6rCoD42Vv+FEQaWzJNtUWjpFPnYxdgheuIGRGY1RwWLr2GdKSAew8O4yd++EkkTAf21jJqTkF0HdAZNOzXD/zl1N5JMCS3UTqPsogljYgsOtKV4ohEktjcdLC4uI6XXvoGstlVDA934YknHsHu3buFJZHPO3jltRN4XQDICPr2HULH4IhQ7K5cuoiDowN47pGHYLouKrkcLl+4gBPvvIWuzhQee/Q+PPzAYVBKHNEdFArrksGjhZm/pMJ8CRA1ap6lscEr1UyyF8vcmoEQAci5FZx7fRIrV/MIE4B4tMIeRbuRgV6jsJ2gg46tzaJfzkHR7ioSujoLaNfra5GY71SnxRM/e4jGogLkHDgoVDcxefMiPL2Mu+4ex0Bvh5wdrHm51ZCCxT2Vmgzed0GDWGFsVWPJHRRQp3eYYtwKNmSusq1ikLPFb67QMDhiasiXC5i6OYVrN6+h4BZgpqOw2iyErLBkdUXiOsJmCDbnrpaOiBFBgcZUP/uxT0g/QbrZfjHV7GCrLp1yhyYXkw8Qko4BE8pDVhwuRem0ZyMdoe7BllTsOnTDQNTUGzzKeome0RUkdQ3dqRSefeIJjA4PS/GZ3dpCvlBEKt0mtoanzpzFm8ffxiZHZ5aFD33oQxgf34fFpSW8++67uHjxovB7SVcSpxJ2SWwHiXhcDnuOtOkoQ051YWNDbPZSloEkLWOrJRH62cUtOKUNdCc1HNjdi6efuA9dGRNRrYq1tWUJ1IulOlANW7i+mMOpczPYzNWQaafnvIZSqYSUEYJRWUdvWwT33r0LoyNpRMJ5cSVwOdGgQA5pTM5kceHKEmzPwuieA+jpGxR/bcXtsyX4Lx426N6LEidFvG7tabFem5q+gcnJWZTtEOIDu7AQ0lDu7UGhrxsbsSjWGdwnxQvfJVWCqlR0RQsJJloBH1lqVp/yJIeJ3wCXm8EvblVBr/6vcprC05guL+IepHZF6oRkEQZcZ7+gl8OHX5WFHvTm1fptFMX+gSYWgMIfbIbU7XSF5QZAeopspHLj+s5e/N2k20jXEaiEPUi+k2hTQtBrgCE+vaoAYKNexO8BQAm0I1I4+AVzo2PZBB7vDUCC2/W9C7DthXvrLR50wxWcaO2M+ldMFbW+vaWabLUCFsWZZVctKGrVJtPc2JpAxX/EVrxBYgnfC2bLBLDBR7EqEErZWUphGySg+3Q6Uv4CAMTNjz+rwt+CKiWAZ8GEpXVqpuiBoiFy+Fl1hgIKlkh/SaNyKjCrNvoSFkbSCfQno+jSI2hDHXHpSXtI05OdLnz0qq9xlwqLDoyBc7LO+T8zaOgkIu44IUTDUbh1B1/6wpfxxS/+HR575Ck88+TzuHD+Cv74//lz5CtspugI6TFJsGWTg8+RDQ9Zq7Q8NFTWEUPUJNdhR8XOMb5AMR/ANXGYKvnVumKITVRceSIhB0bEEXMLTlFz6wtYnJvG0088jI/97M/gIz/1E5KgzY6WFY8KraxYKePipSv4vd//X/G1r31d7km2iukWSFG2mh76a2vHyaKebhM8q2OwiS9vD0ACa4Dgc/DvvzsA2fl4zTtHXYtgqsEJBychBBlHjx7Fb/3Wb+G5556TrwXWvKRgkaLFphMFp5/97Gfx7//9f8CNGzfkFZGam0qlReMRi1l43/uexa/+6q9ieHgIpSJFsQ7W19fxta99FZ/6409hcvIaHFtZ/1JPIl1HFngsvsTWlR8EKZqkolNQyoDCWLIbyfYhZDoHEU2kULSrKFaqYhvPZhKbNA06rH+9lSak5Wq0ND+EmiqgPShW6iJwpmjXMlgAVuGUs+juSOLRh+8XOta3Xn0Jn/7zP4VuhPA7v/OvMDLSKz9TLeXQHo9ic2kBZ06eEKfJkdFRjB84KJoKajjJaHC8MDwjgbWyh/PXl3H+5jo2WFwlO+HqcVTFhTIwKvH3dH9DU3uGJ80pds6l2SH7Pym4aq9iE8Au0y66LrqUWGUT8fIGHt8/jKMDHRhIasivr+Pq1DxOTExjQ7OQPHgIxb5urEQNbJgRlEjtph6D+7o47/k0So8W/0DUA+K1KuKOjQEjgl2JGIo3ZnDp7eMw6x6ef9/z6Bocxuunz+GdyRlEOnuQHBxGXougaPFeJjUmJDQ6MjnYsKChjeV5GIxa6CUFZmUJqzOTGOvtxN6+Hoxm2iVjKM5mbL2G1974Fl579SWEakX0Ziw8fPcBjPR3IFSvIKLVUYvUVROPFt4OJ7UaDLMdsysOXnrjLK4sZFFP9sDq34NE/yjsiIEtZp1RZ1KrIappqBSLKJLyJWGcnnKYFACy40xpWV+3nl+ta0+dP6rGU9M6mSzxTOQ69Z38OAGBW0EsXEMyUkXaCEkcwcrMBeiVBRzclcHjDx3C4XEGLJcAZqY5Nso01KBmhJ14Ig4xGuFrZ92hqN0MJKR9eK3C4AILWiSN9ayDMxemcPnqNczMXEMqaaCjzcAPfeBZoWParodCuY5X3zqN109NwOocEh1I7649mLg2jetT13BoeAA//NTjKC7OY3FmChfOnoFhAPsP7sb+AyMYHe1COFwB/CBbadxwR5ZGrirURUfXyAFTlRV5RpJPAg2RagJX313C5bevY3liE/V1Hb3aMDq1HvQm+hF2IxJjoVhuviaMExFhK/jmLfwUNCm26TeVPlXOcxZpOuchJWyWlzG7NAkvUsbBI3swMjygJil+g1dN2xWtWd2dfl3vN8Hk+y3Om9QQS03o11eNAYSc5cpco1ymXoU6azUREvq7by5RM0IouCXMzM3g8rVL2CxvINWVQFt3GhErjKKThxHT4dSVnbaZjIkT6sZWFoViEaGf+9gnlGGr5Eb43vEtGhDxn/C5gTSMJR+TnMmQaQLRGGrRuGhCGFZENERLXhatKjyKN3JYDumQXRZXqkQkjK5UEu9/6mmMjY4KWNnM5VAslZFMpWVUd+r0WRx/5x35Og8T2i0eOHBAOmMUE7715htYXl5CLJ4C9LiM0VmoUqxI6g47BHybq5UyCtkNsexMRg0kKI6nVZhrwy4XYOfXEQ/bGOiy8NiDR3F4/yC6MhqyG4vYyG7AjKUQNtuwvFHB2UuzuH5zHYaRRizWJmIoo16FVl5Hb0bDPXePNgEIcZ5w22Mou3FM3djCxaurcOoxASBdvYOSlUL9RblaEepIwosgTGoESoCCAAAgAElEQVQHCyVuuCmOV0xsZvM4d3YC8/ObMDv7UWjrAMZ2Yb2rDQtaSHiyrm8rGhRxQooJpg9BxzzQZPj0ECm6pehTm3kQUijFEYtOmSjUVaaLCDSVOFP4vSpu0KeQqMUbHAqS6iX2hr4b1g4NipQsfqHPP0vyg7+DtoqYBbowGZ0aAG7y0uVXoCdI+6bZgMWJXKiOik4gJj0DmWqYVRaxzGtTpR/pgZJHIlQfQPMLcbH5DdyadswdZNvYWVnuKOR+sL8GPSi/aL8FhChaZBOY8Ak2KW9ycAgAUVOIZknZdDbz3+YmQFGNV1VSkeYk3T8FIKT48V2B5DDy7+NWd63g+FJUP15TP49H3JdY+HOD4/OW1rFYGKphanNDDApwCTmi5aLABpVgzPeO+g2NzjJ2Ge1GBH0xA0PJuHzuNsJoY4oyzSUEhCjXO44o6HCri7UtQQNPPdIH1UTGpQtWJKSAkjhhefj8f/gSXn7pdfzIBz+Me+86hr/5m6/gr774t4hYadhhQ7RfkYgJPWRAIxWVVr5cQ/SKJ3aQ3rci6KiL37g6DV1UABpVDRd0Qn1tQF1DGAmxTAyhBD1Shhkpw61sYGluCmakjp//pz+DX/7EL2GwrwvZ7BbaO1OoVm3YbhlRK4qN/0LR/INP/m/43J9/Dvl8Aa6tHKQc3270vddnE8wGZfFOINIECgEVqfmTqlz+3oIM3wuABPcZJxRsLBEI8L4j8PjkJz+J0dFRASSBSJ15IXTGmpmZwTe+8Q18/vOfx6lTp1Vorr8O06k2yRW5MXsde/fuwb/4F7+BD37wg4jHYyLQ5ITl+vUZ/Nf/zSfw+mtvyH4uNJ86dRSKOy31oh+Cxz1Ksl1o4wIdpp6EGWuHlepBe88I0h3dqIUNlJy6NOrqpLOofySXsKnE2u46qO4jVfzJ3iifVbHD/zjlkR24WoGlM4SzAtfO4+D+MfzL//l/wGZ2GV/5u7/Byy9/FR/9yIfxYx96Ae1tMawtXEeUt1elhNMnT6BYyCsAsv+ATGg41eAEpEIAoiewXvFw7vqSAJBNLwokOloASCsNowU+MSuDtG0JhGQgHvdpvlYWmtzZKYwljdaWoGBqUqLlDcQrG3hsfBBHhtoxkDaQW1/DlWvzOHFpBlk9huTBIyj192ItbmIp7KFs8KxU5w4t9rl3K2vuELS6DtMDrGoViQYAsVCencHl428hKgDkOXQMDOG10+fw9uR1hLv6kBgaxZamIR8No6prQrsirdIhANHD0qGPVWsYS6TQE4mgtDCHtevXMD7Ui339vRhNZ9Cm60iKnb6LV9/4Jl599SXALaAvE8dj9xzEroFOyZaI6CGUPBslh8GpccTMJAzaPIcSuHx9E9/6ziVcXVyHl+xCfHCvUIrKISbIc+CqCwiOahHYxSIKuZw03rismIfGJ9rsKbW2ENSdu/38au5PwX5FFyM1JVf3sez7YpusGA+yX3LS65FCZ6M7HkZnNITN+WncuHwSvakajt01ioeP7UNPh4FqZQP1Km20SQVSYKYu4Iu0I+U3FiL9jGmSrCOiFJQDxWwZobqFZKIfN+Y38crrJ3Bh4gpicTZ/KmhPhvGB557Evn37xH1uq+ThjRMX8NaZq4iwETCwC91DY5icuYGluZs4ONSHJ+45AndtGSff+DaWF+dw4MAeHDq6F30DGWQ6eHKUUa+V1XoVinijimma7zQ2LiIFJUeQFKp6BJFaApPvrggAWZpYbwKQSC96EwOINACI2veVEx7PuUjj9YsbdJB/1dBjNrWVXPcSWquzKVZEtryEmwJAKjhwaA9GRgcV5d7/t3JVG/R4xdAI9ha53j5V2/dEkMllgFeDCkINS1R9x/+ps6auTSjxVZU1JUGuWgiuAcws3sCV6StY3lxEyAoh3ZWElY5KkeWFXNQ5HZWDnfZ0HGR4WM9tYml5mQDk43XFqWwFIE1hkoJHHIFyZKsACC14OesNRS14VlxEXYKaJQGxDpfjbBGkAZahS4ifABDXEetMASDPPCMAhDd9NrclwT6JZEoe58zZczjx7klsbGYFgDz19DM4dPgQYlYMS0tL+M533sG1yaso04aXUfPkZofCMmbnGyzWlwy5y+dRzGUlAZXgI8bnInaXddTsCir5dZRz80hFazh29148//QxjA1nYJc2cHN2BpSQWEkK0nXMzK3j0sQstgpVJJLt0PUo4JShV3LozRgyARkeTiESLoBtGdnkQxZKdkwBkMlV2F4MI7sPoKO7TzZUzqsp0pKOLTv1wvPgvwNq3ARNE2EvgrPnJ3DpyizcVDtqwyOIHBjHfNrCIhd1LIEqC7lAu+OPkLko5djwOegNKoj/PqsuuSrIeXM05d7bC0Z+n+CDVBwBINz0pchTSJ4CJDn0JYaTbQPFPQ/SftlRaG6EgeuO6gzK2ex3B5oLPghvU4cesw3EWtO3GlUTHIXOeRMZdMXgBESrw/EnIEyHN6iLIgjxtSucjgSp3Xyemp/AJPkkLQAkKOJ/MGDxvf7rYFrRSm1qoTDJjuATmnZoMPzjRTpJLOAb4MPfMFXndafk2LdlbDw9Uhf5HJRWoemH5BemMvngvaS6juyeBFBHCie+GRFDxr+qPFVgViYqvr2vnG3+6wjEcPLM5KALocKqL+SnR/N9qZNSpbQfhu2g2zTQb5kYTSUwYJlqAhKGhI2atOMVIwK6tKmihAGY0uXx33cB0AwuqzowoqYIIfnB9fuZP/9LfOvNk/jpn/4FjAyO4f/4d5/C8bfPINbWjXJdQ75SFVGkHjZg8NCQe8YD7d3tiPJ0YzkqAKQFfMh6b/w9cJrxPzcEgfw3OryqqQSwXl4yhCzDQTm/jOWFGTz75KMCPp596jFUbeoYSsh0pOSuXd9cRSqVlO7hn/zJn+Jf/+v/HStLyypbJKIyNHhwsIBo/Wh2S/1ZoN+19hHUNpqjKmf87qhfRm+fk/g3cJBU3YpWdtwCdwYgzR8kcOIHAQjDB3/5l38Zv/ZrvyZ7RRBOyO/ze9evX8fXv/51vPLKK3jppZcEfJlmtEHPaksrqpbL/KIQ8MILH8CP/diPyTSE9CbRffwXIPIHv/87+LM/+zNp9DiOtCfAbA6X7o0yKQ4meb7eSbqfOsKRGCI6xbVptHcPoqtvCGYiA9sLo1JVuSKiBZF7owWA+JzE4H2Q+8Xfi28HQIS+x6aUU0bMDEsoZSG3ho5MHB//pZ/DkSPjWF1dwO/+7r9CWzqGX/lnH8ejD92D1fkZMOuczbZWALJ3/wF5brz3eJ5XqF/R4tiw6zjnT0A2PfN7AyCqNaUmILwT/ElsKwCRiU/NhaXriNZs6IVVWMU1PDo+IACkP2Mgu7aKK5NzOHl5BpuRGNoOHkVloB/rMRPrWhgVCQZU6kCT93hNNZF4R5HIwumK5bpI2DaGTA1j8Rjs2euYeFsBkOeeex7tA4P49pnzeHNyBuHuPsSGRlDQdZSo42LjxHdylNBDljf1mjzmnmQanQDyN29gY3Yah8cGcXB4AMPJNmmmJixaR7v45muv4Jvf/BrgFtHfkcAT9x3B7qFuVO0CNE5xPAclh8Y5aSTZwKzUUSjWcen6Gt6duImZ1Rwcqx2p4X2Idg2iyBhSunMxJ6cFgDDFnWcsHaMkb00j+GtdTdvvtO8GQOT4lyabegyhRft0LKFcixDKEXtnanjajSp0O4eFaxdQXp/F/UeG8MA9uzG+uwuo5sT1iwJz04jKeyakVO4PEaURkvXshRDx+K4x360OQ7dgF0nTs+BWY3j75CW8fuIC7JqH4ZE+bKzdRJvl4X1PPoz9+8Yl9HUtV8aJc1fxyltnoaV70Tk6jr5de3F1+jpWF+cxkkngwGAvSkvzOHfiONpScTz51CPYs28Y8SQPpRJqtaI4X1Fkz7w76fhLEGIrbTK4tsrVjcBDxeCyZkti6vQaLh2fwdLEGrw1TU1AIn3/4AAEWk0ASK6yjLnla6iFyy0ApAbWPDztAwAi72NQ1wfMDzKXhDatwLv8jNhnKz0nhwaNM9xvjHDnorlHkCfGtcbJGxuVdt3F7MY8rs5OYnZpDqFoGKmuFMyEgbpWR12jTpJxulWE9TDCdMytOig6FbERp+wi9PMf+6W6Gv2qJywFjz8JadjwiqiOD6QAiMMnzy5VNIaqGYXLYpR2qbS4DCkAQlEKLwgBSIRdXLsiSeixSAidqSSee+opjI2MSId7aysvnxOplAhpzlIsdvasBM9YsRjuvfc+HDx8SNxM7HIFi4sLmJqawuUrEygUabnIaYshi15Gir7Is1woIcfH0HXEzajQwQhGorSEI12smEXd2UC1vIqOVBiPHjuAI/v6JKCmUtpSAVi2h7CeQMmJYPrGMqZm5mG7gG5EEanSnaeIvvYo7r17N4aGUggLAHEVAEEMRSeG6Zt5XLiyArtmYWB0HG2dPY38YV5r0sUCASJHrkHtYpmWxIHfuLmEi9NzyDMJfmQY3r7dmI3rWNMiYhHMLrR0xuXt82k6gW2uD0ACqbDiH/o3FQ9XccGSu04JgeVAVMVocwTol7viFqI6UaKxkOPHv1l9Dr8UqkLtUlxaZpzwQ2IEA/ckv+MuoMl/r0hZCTbLgBfJRyb44fhdddn8TBDVmlRdiypvoBAcjeYIqnvDm5FdMh4qfL78GrVJXJvyyik+9w8csQfeAUBaQUir6HtbfRXs8y06k+8VdjQe506Tl4aY2wdjflfUZz40jxuxO/I1Bv6DNnrajcmTeqIBBpA/+1Mdvr9Vz20kyQc0ZYEt8v4x80V1TdjACETicv0aZVVEbGR5UMm/k/derSmCUhHD+S9D/W71ZEToFw7B1RTg5gRTBKBCswjBqNUl8yMT1tAXszCSSmIwHkO3HkE6DBGe61UHcZ3vMSkfgRA/KKV5/6nMGW6WFdeWrjfdkiTdOBzGH/3xn+CN75zFiy/+LLozPfjDf/t/4cbNFQkk3aJVZiQqdoxaXZPnJLk3BCDhOlwJU/Ik/FRG3j6QDq51MFVvTD78d605BeF9yFAzS64rAUgIBeihErLrczDCLn77X/4GPvDcs0jGLGxurGNhYV6KnYHBXmTak6Jr0XUTL7/0Mn7zN38T589fkC4bO3k8TKmt284PD8qMYIUrnUKTeNWywhvnbkv3u5UiEExWtzms7FiELTfEdwMgAQ0roFqNjIzgd3/3dwU0BCGEfDgWB/yZL3/5y0K9OnHihNCp2HFNJlOytknP4vVns0pZUXqwrKgk3H/yk3+Ae++9R8TsiXgMr337m/j93/s9yX1h/4fUWUOPKp0hNUR+srZcR6FNkKutQAjCFNBakg/S2TOEVEcPQGveGrUgvLTslDbpqM17L5iHNN8dOYNb7nvRB/lmHExyNhmQhyoqpazQsagXGh7qxfuefRx3330Qn/vcp/HG66/ghfc/jU/84s+I3pHBf+V8VgBIIb8lE5A9+/b7RSHvOw3lWtgHIGhMQLKeiXqiA9UGBasx41P0QVWq+s0RlZLNQFFlqRpMQFQ+lV/RIW4aAkCMwhr0rWU8srcfR4bb0d+uNycgF6eQC8eRPngETl8/1qMm1iNARXLK1JxUptq+86FQhJm4DA9Rx0HStjFiGtidiMO+cV0mINSJve+555EZHMKrZ87hzWszCPX0IT48irxhoEjzB+aIiVhYheXKPKdWRcxxMUqnPQDFhZvYnJvB4d1DODg0iOF0GvEwm54BAHkZ//k/fw31ahEDHUk89cBd2Dvch0opJ+nqDo8szYCmxVEuuMitbEkz8/pyAbPrBSzkHZS0JBJD4zIBKTCjJaQJyAgACClYhWxWhcyx4cLg0iDUt7HLf+8AJJhi+wy75rvqZ3Jxs2bTmrbQPW1RWKQr5RaQnbuK0tpNHN7Ti2cevwu7htoQMx0Ut5ZgRKpIxi0BSA4jEjjBYasmTECvWBdCueUEpB5BxWHaPGuzODzPwoXLc/jqy8exVnBx8OjdSLdZmLpyBgndxjOPP4B9e8dEO7K0toUzl6fx1VdPIto5iIHxQ+gd3S2GIks3b6DDALqsCLKzM4iGa3jg/ntw5Og+tHcmoBlVFAorouOlBpfngTSufCMc1Rz186jkcgaTpVsByPTZdVx6awaLl9dQW40IAOnS+r8PAKJoUnKv3GEC4hFm+xOQVgBCOtnoriGhaauGr29j7zMOGntKi/ZVARBVozUBiGqYCReBoFOkOn7Tx9dRktXEml6LajBjTKgvY359AScvn0LWzqGuhZDqbEM0bcGpuyIyJ+iwElERwzM81PGqKNglZPM5OZdTbSkCkF9UExAfhChxlzL3lJENfbJ9G14CkDKNpVjUcfGbUdR0U8AIuX6MuRQdSJUibNpCquJAOjh2GbpXQzpqoCfTpjQgQ0MolysCQHj5OAFhuOD5Cxdx9sIFQUjpdBsGhgZl9EZHFI7VecgsLS3izTffxOzsDRnHx2JxxKyEqsM5Vmb+YdnB5uoGYoYpPtAspvhGURzPC12184igCLu4DLe4jF39KRza243HHjiM3q608KyXV+kuY8KMZ7C5VcG5C1dx/ca8AAxLi8CqOujvTOC+e/ZgcDCNUKgIhKoyJqzCQsmNY3o2LxOQci2K3sE9SHf0wPUnAG7FFkRJn2e+yRbT5MMRMG8zZcZRyRWxurmFifllbMRjKI4Mwt09iutWBJsafepJRAmKhB2UCt+qNigcA5FuUy9C0SMLS1VsEpTxcys3PEC+Skviu+b6C5g/p3OEyjE8HRhCYRUGGdH8UZ+nEuRbuywyHlQuDdLZDFQZFLX7/ytNgfqe9E1kjKsJbUDAhAQbKpICSSx8Zq4sciWY582ktO1KnM1unxNmgi6LUiVyZ0HNYo3JnaqP63eAAspE4N+/g5epukTboUZDX3gbBHI7ALMdgDRdyJrdaXXMKxoatQZquCTAwbcylk1Sis1by8dmGGHrvdzIkm8yhMOA65GaxPEzp1oKXIboXOc7SgWp9wHNSVS5/oSLlrbCnSUY+H9p+w4wu87yzPeUe87t03sfjbrlKtnINm5gAwklCUuyqZu6YZN1Ejb0hHSSQEKWxWAgQMCGEFgS2JCQgMHGBWRblmT1Lo1GUzR95vZ7T7l3837/f2ZGxkCymwzPMPJoNHPnnP/8//d+31tsW7Q6BJwCWPRUjAUjN3h5nZrrrwAJfxcWLqGa+EmQnloDojdhNUjb6UYDbW4cXQQfiTjaXRetriPdR6dRR9Kia43KLFJlkdYnRBomsfjlvuTLa+JkJk7nI9TxsY99As88+zxe+4M/gvZsBz70wMewvFyR/J4c6VduRvQ1ZshMEVqLkp6oQHtgkfuuQJn0D6NJXlSDa1yuAFc0BVGP1hoIYbUTqBVsmRXErCoKuSkszl3CDddsxac+/lEM9HVibmYWX/3nf8I3v/kYJicv4Y47b8Mb/9svorWlGXHHxfnzFwSAfOMbj4lBBpPQ6QlfpvHHVTONF1mgLwpAXgw5rO8LUeGy9lUbn4eNi/gFP+7FQEj05RG9il04AohbbrkFf/EXfyH7vqwh3cjgJITWuvy7z3zmM+IeRUBCyhkfVf6Zom6uZAIXTkDicRf5fA7Nzc1497v/CD/xEz8uzSWG11Jf8ed/9uf46Ec/Dj9ooFiuwJZwOtJfKBj29ISUv4yiYUhGgGhBbMCKw3RTaG7vRlv3IOIUEDdi8EjL1vx6OUn1vhqZQqg9RHXy+VG1fKI1rJy0+Dt4EqJmwY2Z8CtFNMIqujpaUMgtim3optEBvO51r0KlnMODH/qfSCdN/MHvvB037doqRiv55Xkceu7ZNQCyedsLAYiagCxVGzg+MYejl5ewyqC1dDu8WFJyv0JtPqJuZ/SEqcOAxU9DbIeZVxBlNnH6TgCiDCy43tOui0TDg5Wbh52fxd6xHlwz0IyBjjhySws4e24aB0jB4gRk2zWodfdg2XGQo3mEmCqoZhKBAnOn2MAgl7xqcf8JkKAG1Kth2I1jjPkulwlAnoZTD/Dye+9Fy+AgHj9yFN++cEkASHJwCAWavtD+2rDgNvQcmZe+EUqAXdr30WfZQsGqzE5jeXIc20f6sLW/BwMUp9s20nQCRYDHnvw6Hnv0q6j7RfS1Z3DPLTdi60ifhElWamWpkVLZVpQrdZw9NY6Zi7MI6jZWaw2s+gaWfRMFI4F4z6jQiYp1WyIPGPxHAOIy7oAakFwedVKwaLwRs9X5tXYARYXy+oN31QTkBVPaaOVpbz79jyJ9l9JAxajt/Ze11Zm1YZQXkJ86jdLsBXSmTbz2lbfhhutHEXdqKBfnhDmSSTnCRGGchuezeasASMNko0vnxHDjJI+1biOo8xnkdWzB8oqHRx47iKcPnUH7wBhuue12sZ8+fngfkkYR9911C7aODUunfn6pgIPHL+Dx/SdgZbvQvWkbuodGcPLMaUxeOAe7lkMirMCuFrD3hl249dab0dySQswlzb2IXP4KkgkVYM2NQ0xcNH2X10zlXFBKEO1aSlUrrTdpQKgJyPixFZzcdwkzJxcQzJtrE5CeTP/3oWDpxo9QsL4/AOEExDfKyNfmhYIVGGVs2zGK0U1D8gyK5kqbuCjKc+QSF9E61ZOozHmURlhqfVr4SuNQUT75P6mZglDYScl0UoCHRxF8w0Ms6cByLVyevowjZ45ifHEcTjaOpvYWpJqbBIiUgxqILy3HhhNXgvNcYRW5Ul4kB/lSAR29ndh7660bAMja5EO7S+hKi50lXnQJ3DFMVFgXaAoWnDhCduxtKtxjohegBqQW+LLohJVDH0MGgTFIjCFiqQR62tpwzx0vxXD/gARC0QGEo8ZMpgnFUhnHT5zE8ZMnxZq3pa1VDhQ6mgyPjKC9vV3EhexgHT92BIcPHcDM9DTi8SSamlrkwaSfNMfp9A7PrxTgWHTkSkiBzIKBEwfmhdDKEI0izHoRXnEW6VgVQ10J3H3bdbh+5ybZRHO5HCpVH048I9fgzPlLOH7yDFbzBbimhYxhoL+zGTfduAW9fUwqLkvHI6jTNSwuAOTCRgAysAXZ1k5h/ckwwlci7yrT5PkTbAuuYSFlWMjYcVRzZVxZWsbxmStYyaRRGRlAffMILrsmVugeHSMbXnZN3V5WhYLaRhQdikemPDLS+Vddbfpik45GUEiOp3LEV+9RsRgdjDz0lYUex6SaeysTCwY6kYLDwwZCJYtz1B5z9LUGUomkWvRR1z06bpX1AZjHJIevIO66CHI5DeMkzGcgJsOmSPuj57vBFM06agRrUsQSbKgCfY1KpV1S+CBJL04OKrq3QQAMm0fKp15NQtS/05SwF6mQIoH6xlrq3xWAaPqKKsQ2vgB9EMhwig2C9QJeqB0CYGkzGxUFG4pbaWGo77iWSr9hUiPHlB67i2sogbl2kRIuKQGGBiFMkY1RKyL6jIb6O+liiZ034nS8s0wk4nE5ePhcKTqxomQpOhTHuzrbZQ2EaIcV5mhwwsXnUbJzIKmvDBqlkNqvVeEaJhKmgTRD5VwXbakUmhJxJGkFaWgaFMfn66t+TV7N76fmFiQA+PI7JAza59bwj1/6Mp76+hO494570dnSjU99/DOYnc2J1Wop5NSNtt4uGn5DaB+SSyJj6xAh040ZpU2KjV4Qay5k0agqKv91gSDAY40toTZ9v8Lns4G4WFdWMD11GiuLk/jZn/xRvPdP/hBtTQk88c1v4d1/9Ic4efIEKpUiBgZ78ZGPfgh7996Chdk5lAol/PEf/wn+7otfQi5fAdNzCUCoq4tgw4tAj6s/dVWnLxpVRchqHVWsacs0sNkw+Nk4XvmuP+6Fj1j0nSMLXq7pjo4O/NAP/RB+//d/X/QspGTxnSCE5h80Innf+94n9CvqAtmUkr2DFsvaSYuNLb6J3keMK4CmpiYBH7/3e78r0/RqpSxg+x/+4R/w3vf+OcYvTQoVS+ievNekv3Bvi/YuWdPK4ID3vE4AacXFSjTZ1I6O3mFk2/tRN+OgFt0n111Trtbg8YZ9MFLVRAy+NfMI+TfqvVxkLkxWaEy1chHZdBzN2SQW5qaQzSRQq+Rxy8034NZbd+MvP/IBTF46hXe+7TfwYz/8A/BKq8ivzK0BkMHhIYxt2aKzOWgTb6MSWFoDogDIMQIQUrAy7QicFHzDFj2AZqxqLcs6rZACWAIQBnQqAKImIIocpXVlBCBxF4m6Bys/Dyc/h5doANLf5iC/NI8zBCAyAUmiZfsu+N3dWHFdFCkAl/1OdW45uZYMH74STkfqNZj1AAmfInQPQ/E4NmUyKE9cwglqQNDAvffdh9bBAQEg+y5egtHZLRSsgh1DiWY1pi0AhK+eujcCEDY+mhtAFwwBIKW5GSxevojNQz2SMUF3LLpkpenWZtbx+LcexaOPfRX1WgG9BCAvuRFbh/tlAsIkayeTRXNrF67MrmLfk89h6sKM0LGMVAYLZQ+rYQwlK4VY5xCyfaMoGw7Kfl0ACAOLGXwoE5BcXibFLBI5oVPmShsoWC84nL4XBWuNXMhe0Np4nStV2UirFRhKrkzSLKM4ew7+4kV0pULcuLUfd99+PVra6Ea3gmppUZLEE66FGAGjaKWUexlp5iFtZxVtQjQQjVABjzCwxXbXRAJHT1zCPz/6HHI1G9fseSm27NiByYlzOP78t5Cor+I1r7gd2zYNys6TK9aw//AZPLrvGOxsF7pGt2B46zaMT1zCxTPH4a/OIVEvY8dgN27bcz3GxkZgmAFgeahWV1AuL6GlOa2ArNQdKqeF+kHRmGpacgRAIl2WnAJrACSNiRM5nNg3junj8wJAuiw1ASEAsQNbvp86vDXI0QJ0cY/kvfpXAJCQoaQxOswqAEIKlo8Stm4fwaaxCIAoF0keSRpaqMbJxswuASiagqW/SmlAlCheQIjYwrNsVLpQO84GRCiUqsAM4Rk+8pU8Ll6+gBMXTgBpwG1KIJFNw6RhAl8AQV3MEjzAe06QM6uwuHoAACAASURBVL84h9XiimiWjJiBrTu24t5X3BtRsJSfdjR2WhPO8YGnr/AaAKFojYWgKTa81IBQgF4nFYjvHBdKV1VpQATx8mPoi+aClrwpN4bO5mYBIEP9A8JtLhdLQqFKZzKiByH4OHHyFOYWFkSYTus1Hizk/o6OjaKzs1P4vfmVZRw9dBAHntsvHbCmplYpoX0vRLXK0sNEpVSTC0o3AlrbSv/KtmXk5vtVpFIUDhThE8HnppG2y2Ip94P33YbuNgYJ1QSEsJtlu3Es5wo4f/ESJqamxJGCQGGwuw17du9Ab28zDKMiwIu5AV49rihYU0WcOL+IShBH18BmNLV2CwDh63NN+rHX4ccM0G9Fuh0w0GyQM2ug4dVx8coVHL4yjVxTBtXBPlhjI5hzbKzUQ8RcUrCkB6tqG10hqEOAtBYVxkYRoMNCziIdzZWNU2wEQxXcpiO51JRI1x9yDorFmwYgUmwp2pQSoYsBmbKu5IjcMJUImKNbgj3ppmtCld4jN+6P7GD5VkPWTJRJqAoJ1Q2XSYfJNReiEoYohwFKoY9ywBGfSsLlKSQARCe2R50MUhgIPOqWCZ9idg1ExFVC6wX4LZQuZD0pNHILWxPEa372fxQAkaaqdgu7qmrTQEmNQzW9Tn5lTiuUdoS6HGHfyXOmAYgcoLpw5KRHROEb1SDrtA8xHqADU0TLCylmU/9NqqLIbSn0ty0kY44IIR3DEqtC+sC7RgNp8n1N+iW4cvBwksLuCTtIShuknDQimyihaCiEq0CMMOxM4WHzHpVNkQaiGASohAEKlbJKdpWMDE/WMdduJhFHwrKRNS24pikUnEj3wb4rJfAsIsW+0PNkYyaVhbMP6kzqtRrOPn8Mj3z+i9i7azdGekfxT3//CC6cn4blZOCZLgLO1yxHAxBl0chAMQIQbsZiH10XcuF30pgilqPuoK3TWtcnbfIciSDRh2N7sK0qLl86DoRFvPfdv4c3/MhrMTUxgQ9+4AP47F9/Rm5wKh1HqZTHn/zpu/GLv/Bzcm9r1Rr+7M/fh8985rOYmroCK8bwPNp7R/DrqtWr/kNtGesGi9GYPuLIyT1jYyDSMOjGhJgXqD/zN6mtL83vi3Fe7AtEIyDGEubalGNkZERyP6gBIegg+ODfc2px5MgRfOUrX8HnPvc5XLx4UWs5lD4tAvD8nrSzlWT0wBPdDwsJniE33XQjHnzwQ9ixYweKBepugMnLk/jLj30Cn/2bzwsAoRuSHL48zxhmKTQ75ezErYrnB+86rTUD04UPB1Yii+aOfjR1DCKWaEHI9SOT+KgrrVsMGoHpVaCvv/afjFz4RJejJiBMUua5xQA3hpIkEzHEHRPLi3PobG9CfnUR7a0Z/OiP/jAe+drf4/Tx5/DqV96N+9/4X5CMNTQAeQaFfA4DQ4MY27pFePcyDTZiqAoAyaxNQL4bAFnftzc2uLhvkoKl6ELshsjUVkS96glkA4fnUNJ1BICQguUU5rF3Sy929bdgqM3B6sIczpy9jP3HzyNvJtC+Yxfqvb3I02TBaEBkwsJQITVUNTZo76s0aQ3YYQCXACQI0J9IYDibQXHiEo49vU9oUi+/7160Dw7iicNH8DQpWB2dSLH5admosGhi9pYUX6SkBkI/TZgmWkwTXYaFdstC7soU5glARvuxZagfg62tyLLZJntcA089/bgAkKCWFxH6XbfciC3DfSjlV1QsQToNWAlcGr+CA88eRWW1hq7OfsRbWnDy0hTmKw0EqVYBIKRgVdl85DklwcqB7L0yASkUpFnHM0wmIP8/AIRaWHHk02Y0QmNVDmwil+bnQw9JOwDK81idOoF4bQ67t3bjzpu2YNNQK/xGDr6fg2XWlN2waAZ5TQjMHKmbWA2y+aM2DnbYTYQB320Y9QQsM43pqSU8ue8Izk6uom/Ttdhx0+3Itrbi9IlDOHfsacT8Bbz+B+7C1k19aDC7JTTwrf3H8M+PH0KyfQDdI5sxtHkLxifGcfHMMSQaJWzqbsbu7aMYG+qVfbPOcD/Dg++T7kp7ZOHnCrgl5UgYP1pDKMepblyofUu5wb4QgEyeKuD4ty8IAPHnNgKQAdi+LXo81QyMGvuKofFvBSCcgARmBQVvQSYgBCBbtg9jbGx4wwREGHkbAMhGWqfaH6N6TDQgOr1cKNHiREmNGTXU6mxQpj11OevspIWa4WHyX5pjl65cwnJ+CeV6GamOFIw4rZZVvWW4Dmxm3JFeXQ9Q8yoo10ooVQsiRk83J9Hd34Ut27dgbOuYEqGvZ4Ao3caaoJkPpUGKjYk6C2UmoXNrIUp0E7ASSZTCEAFXMFOG9RREUSrUsmNxyo6Cz0KCbhimgeZ0CnfdfpsAkEwig3KpLAUMJxsUnpOCdfL0aczNzUkuyEvvuEPcUVbzOVx77S6Mjm1SuR+WhYkzZ/HVf/qKTEtS6axs3LTLrNbonuSgXKygVmXeBpPSEzL9iDooHm0+46QLsctbQmV1CmFxBl1NFl73itsx2t+Bob5uSaYlzctNJmSkeGV+HqdOn8bl8QnEvDoGezqxZ89O9Pe1wTBIgWDXnhaHcRQjAHJuASXfVQCkrVtyVeS20zue1yrBSZIpHd8ETLRbcdg6/fX8lRkcW5hDvimNUmc7nOEh5B0HBS5sx9ae8xr3rnGytaZDnI5IGmDBaCJJgSeDmFIpZAn6CEzWBLx6ArIGZNQiWndmiWx9I9MMHjCBjDHlUOaiZfo8i1oWeroY/W4MDY7pakTXQtFR4z950OtqeM/VyK54yfeRr9VQYCKtX0PBo5s0ObUx8RBXIVV1ZT4gBRFTkywEBB4sXDhGFrpPVAxEOiHaDJMCtQ5AoomHFEYv0GhsbGyr7UrXct+DdvJ9KVi6QFVNrEj9ol3JtHZGikBqMgQPaq2MABDt8y0iMk3tkUNa6zHk1NaAI9IG6YJAij4mMRNYS3i0AgR8PjnFSjoOEnYMrmnInxm6xcKfgXlMsmW3kJJhp+HD5qGzBoy0iE8OZnLC1TWPOvGRZ1J0J/h9eK/L9QAFNhUaIYqNBkryHqKKhkxUqWeolEuyvggESPUimEize2mySHWkY83v73F8zI2TACxmC/2EUzla9RLcG36IRs1DdW4RX3v4r3Ft/ybsGtuFw/uP4eSx8+JtFcYS0tnmc8oDn9fI0fkQft1DIAGepPKpycvVncbvdE+L7FijIjy6/jHGe/llccGyjQqmJ0+hrTmOT3/yo9ixdQx/978/jz9/z3tE5+B7DKcK4XkV/I83/wbe8fa3IZNtRqVYwvv/1wN4+OFPY/zSZVUQ6mRuEZFufNuo2SBlKVrHa0JFpa+STqVQEXSgo17sPOBU60Q18Mr+epby/wsC2ZgDEmV/MHCQtrmvf/3r10Tl3O/z+Ty++MUviuvVs88+K+GCAk753LMBwimaBHfwOaFlrjpJXdcRLYcKNuzHww8/hD179sjEjpbtLLo4PXrr296BXK4gwI1fy5R1OirGhJoYyPRPG7mwwSdldoVhlaGNup1EsrkbmfYBpJq6YcWbYFgJ1Chs516vCwPZVxQPT/Hh9R4TGUCoQl9dYT6RFOjmV/NIuNQ4xlCrFpFMOCjmVyQYLmYyldrHz/z0f8apkwdx4uizGOxpwW+99X4JKcstX8Gh/U8jl1vFwNAANm1RAIRXiRqQWuigbtMFixOQeRybXHzRCch3AyAyAdEaEBrVqFcvOfDi8S707nooGpBEw4dbWoJbmsfezb24tr8VY11prM7N4tSZSzhw/CyKZgKdO3fB7O9HKRFHwWZOBxPPQ9Rp1CKW19SPsdFlwqh6khcUC0Ik6iF6Uyn0ZzPIXb6Eo0/vE5OK++69D52DtOE9gmfOnYfZ2oF0bz+KpikND9J2aWbC4oxUE9JK2dxojTnoceJoMgysXJnC3NQlbNk8jB1jIxhoa5Pz0/JZeBt46ukn8Ng3vyp5LZ1NSdx18w3YPNyHaqkgN7lab2BxuYCzZy9j6tIcWpPt2LxlBxjm/OTBw5jO1WC29ggAcdp64TtJ0P9MjGr8AImYtuHVAIQPnyRd8+z6f5yARAWm6CnXQlJVJ1zoOrK/+UjZPoL8NIqzp5GtL+Kl1w3hnpu3oyXD538JfphHIm4iwYC5mqdE5iaDRPltLH3GqoaNcodjjUaHNxuZZCfmZ/N4/Mn9ePrAKWQ6N2HPnT+AziG6XTVE/3Hp1HOwK1fwhlffha2jPQiDmlhdP/Ht5/HovhPIdAyhtXcQrd1dOHnyOCYunMRYbxPufsl1GOtrQ2drRjI1woYHP6jAMD2kEyYK+VXYNBMSvZV2wNKuoLpHthYdoMCHol2KDa92wZo8ldcAZAH+HKdlQ3oCQgDCfDZ+7UYAom1w/40TkO8OQDZOQNR+Ijp/CYmO7HjXK4vvBCDK+MgSBzsTDVJLNAAV+r1N1kkNVspGISjg0KlDOHrmCAzHQNdgFxItSbGY5vPIZi+nIHynpKDmV7G0sohcYQVOwkRLexPau1uw7ZotGBwdkNrR+JlffGNDXHC4kXDD5js7PVrkq1ScHMPa8BqmAJCG7SKWSsNKpLBSrkiHmgAknkpKKAm1DIQfIj4Jme6qaFgUo7OTyQ75ltFR3Hjt9ehooVe2Klra2zuEgrX/wAGcPXsOCwsLSKXTuP6GG5BMpzC/uIDmlmbpXnFM75gWps+P45//8SuYnJyUIEMukirD+kwLXo1pi6o7VqvRT70uQlR21KJONzfMdCIm4YRheRF2sIJ4o4DNA63Yc+1mbBnqlfCnwK9iJbcsI9EY7R0nJ3Dm5Gmszi6gv6sDN924HQP9nYjF2L0PUOGvbKRQ8pO4dKWCY2fmUApc9A1tR7qlS7pjPDDZdaGotaYdnJjkHAvqyNRJO7ElqPHC/BzOFlcxyw2hvx/ZoREETgI1k9Qtf01cHdG5TSmUVAdDKFWaQiNUFtuRCYgUmJYtHRwWcvLAkX/PXUNGBKpTre7lBjs3zdHnyJJdOUkx59RNgqLUJs7ClnQsagJEnBxZTW7ofvO6hwbHiuGankMJ0hUIEVMwHmM8JMIQuWoVS+USViplVLhWLUt4tbE4Oyi2cPThM1nekq4RqVoldtGNBsoN2isyu0Y5XYjOQHGxlN1wxIu5qjupyqk1bcgG7ceGgbc6cL8HAHlhUbYRkHDMLc0RnZTN50+SwOXZI5AgkGOXXWaiqv8ixbdy16FFp7j0UE8TSn7tmkWyymIRM3P5euqKuCZkK9KbVIwFPGzRG4nuKGYrt5pYTDjHnIKk+LyYpvx3NB1TQEiY8IxmkyAuxZnVnVydrSIMcEM5nahthNkcLJsUxYqFHidd1SBAkeAy8JEPQxTrfK+jAghwlM2N60UAphKcy0NNpyzeRKZQE2hxDfKZ4uhXnNMMmX7Ifqatl20mF3s+rLCOTFDH/i98EdZKEffcfCemL87gH//P19DZOYDQdmHF0+K0x4kcNUUEIBy6CaXAYkaKKZSQjQGQ0f3eSNu5ag1sQLG8RxIZGFYRsz3U/RxOndyPO2+7CR//yAOImXX8yR/9ET732c9KSVoqFZFKJeD9y17067/x3/HWt74VqSTpqCX89Wf/Bh/9y4/j9OmzwgqLHJg4lZYEeBl38MXr9payMVPrSyZrFLQTxDEzJVTJ3hEPWgMRvnQ2DSNrZzqo1diN/R7IQzOO1nwvXuxLCUIEfpMel0hI8vmv/uqv4rbbbpPP01490n7QserLX/6yTD84mY7+3bpQdO0O6D8oAFKrVUVb0tzchPe//3/ivvvuE31huVwRusH+/c/hN9/8Fhw5fESMTxgGGCOgZfKzaBj0dQyBBOWPMZCBjOUq6ewpFGoGrGQbmrtGkW7rRyLbCb8eQ7kcwI0nUSgVpcHG/Vz1R5SlpQRobphe6zmJ1puw2aAyKmS/kuBL1XH3vSq8alGsmglgX/vq+xAGBRw5+BSyCQN/8DtvxkBXCyr5RRzYvw9Mje/r78OmbRsnIA780EFgp7BQCnFuLofnzk2haKZQT7UidNNrFKwIgCjT141TEO6QpHNxN4iMRCSGVwsGWVIEomNpsoFwcRLp6jL2jHbimp5m7Bxox9LMNCYm5vDUs8+jABubb9kLu6cHlWQcRYKY2HonmTRgoQPL2WbCZngdJ1YEivUQnUyQj9kozE1jdvyi6MRu3r0HTe0dOHz6HA5fvIR6MoNMdx9C10XdsWS9m54GS7qC4znshg30JzNINuqYm7qM3PIChkf6cd3O7ehrbUM6ZiNNS26vjH3P7cNjjz2ClcUZ9LZn8fLbbkZPWzPqQRWxuIvLs7O4dHkGM9NLovvateVajAxvxnKpjEefeQ7T+Rrq6Xa4PSNI9QwLBYsaEO5lnICT7hp6nkxAvKon2lzL5l6qCnv1tjFXSn8megCjv9/wUdnt6rBDTXFTwbLqG1IbGqe3UFCAWZtHYfoEmrGEu24cwS07B9HWZKAaLMOM0fpbWVZzz6gHrAniiFGfygZr4MNyVC1BbawfWvA8E6lUu0xAjhw5h68/9m3MLtcwuG03RnfsRrKtT57Dsyeew5Xzh2EUJ/H6H3ipBEfT9pjMiG8+dQBPPH0a6bYBjO7YhWKtitNnjiO/NIO79+7C7Tdul0wWOl3RbEWxNVjf1JiAI2GjYWStK040qhGqKMqys6xtV2LBzRO2QYdBRS+jDe/kqRxOPTOBS89Po74YQ0vYg/7UCDoSPYgFDmyTdDQ1KZSmk9DG1QRE2Bo0Efg3aECK/iKm5y+gVi9g05YBbNkyoicgqgkp5762npfvG2lctfeQ1GcacHLnDg3lMqrc/lkHOAj8UM5nMlSclAMzYWGxtIippWkcO38MK5VVuKkYekf6YDimUOJJb+dZwxorlnDhhb7oPuYXGZftIZGOoae/A2PbRzC8aQAODQLyKzB+7Gd/SROTlWZARjgREOGYjxdQAxDSiiqhgdB24KQysFNpVOoNocSQAmO7jghPRGOkKVhiW0kQ4tdkQddpb8iNoq0NI4ND2LllO5qzWTl4HDeOXC4vbi6nTp3CzJVZoV3tvf02tLS2YmZ2Ri4ofeH7+vrQks7i4vEz+OYj38DU9DSamltEOEOwwURI/kYUYrLI4+dYjEQuKzLyZ5csBOKOBbNegd0oIRbm4Odn0ewG2DrYiZfcsB2bh3uRjFtYXVkUUJXKprC0soTL4+O4dPYCOluasHP7KPr7OuHwQQvrIAOsYWeQr8UxcaWMo2fnUPbj6B3ejkxzF7xQAxAZg9bhi9VgQzINCEDSDROuZcOrh7iwMIszuWXMksI2OITusa2IxbOii/BM3nxdJoupjeLbK6oOgQCnLOxksNjh9yRlRdFoCODWtB9y35VmRGzoxCGLQYkqWFJF1akxOIuBgDoNTjsEsKrCl/x/HtosZqkxiagKkV5BuuG6tSDjP/7uRM9cK9KF51jdEvcYSWWluFysIusohoGAkNVaRYCF0LM4dYvH5SCK102Y7DaKlaaBIGahZplYqpWF0sNCltMrgr718HfSEDbaz64LzKOt5z8egCgnIpkR6AJbJsN0thA6lNLoGNRRBb5ypiII4T3mNaCrk3RSef1JjeKEQoEFmWjQqECDFgIRpf1W64MT86ZYXDmGiX0rTQRsKRYYxMY1wr2AfyeAVjQQWmkhY1vymrgGKOxT60bAqpgLcLrElFRXPno8fNiHIhgMQ1RrNVT8ACulMmqNBir1ENVGA1XqfGjPy4BNakK0AUGke1F+7XqCRaqnT4ol16AqusVKkSeLFuzLWuamy2R1UgP8UAoWUr+agzouPfY4Jg8cwc6BzYjXHTzzxLNwYmkkm1qxWqqiFtThOC4SMVLM2GH3UfWr0jSwnZiEhyr+tHrb2ClW9KK1Oni9SNCzM8Iqk4czPMTdELXKEi6cO4xX3fdSfOAv3oOZyUt4zx//MR595OvSNCGNJpNh7lED9//ar+DXfv3XRffGCe/nPv8FPPjhj+L48RNivyunrTzH0c/XGSR68VMbIWYMcqgqEM4uGNfARkDg+Z6i1fFeajoUC2faGkfF8sYJopRBVxU9+rpsMHPY+PcbG0H8PIv0V7ziFQJA9u7dq9apbcsE/Pjx4/jYxz6GRx99VEIHScmKKFwvBCBRei9/s6hgZvOpqSmL9773PXj1q18tAITNKgJX6g7f8pa34MmnnkLcjYv4m5eICdBGwAm5+F4h7QI9nRbSCQtLKx7mi0CpDlTIkLKbkGofQqqlH+19m+HXHVRYINuuuGox0yGytIxed+TfL62ODW41ql2srD8VHUus4uQ18WtpkBJ4FaQc0oxXcM9de5HN2Ni/7xvobInjd9/5Jgz1tKC0uoCD+/dhdXUZA4MD2LRt65qxR8gi148htFKYL4c4P5fDs2cvo2SlFQBx0vB5RooLpirIIssOtaw0xVrgRkzcGMVoQk9AOAUhSOcZwT0lbYYIFy6jKcjj5tEuXNPbjEy9gukL57G0VMTJs+OwMq1oG9mEekszSswZ0CGEpPYKc0E7XpO2LD+pzJ+s9k/a6zcl40jZJsori1idvSLgcbCvH5bjYnxqFjOrBcSyLYg3t6HOaW48pibnnqKL+dpJkc9GLKwjHQIpw0Apn0OtWkJndztGhvrRnsrANRty/Q0jxIHDB/CtfU/Aq+TR3ZLBPXt3Y6i3E426By+o4fkTJ3D2/Dhyq2Vct/NG3LDjRnR29uLM+GV889mDAkDCdAfc7hEJIizDQZUF8RoAMQSAFPN5+DU6+dkCQMRGdV1YdhUNcX1XeiEo13dPAxBSuJU4WTX/+FEoWKiLk5qLChx/CYXp48iG87jj+iHcvHMA7U1kb+Rg2B4sW9GBRa8Yks7mwjZdOW8Jug0x7bBEdE7nuLqRQBi4KOQ8PPHkczh5bgJwmzG0bQ9a+8Zgk44Ws3H22H4sXT4BpzKNH3nl7dg+1ivXlJrBJ/YdxGNPHkNn/2Z0Do5gbnEBs3NTaE7ZuPel1+P67UMwA2W1yypGVeg8DzyYBCFiSqOmGVHEgOhKN2gkIxCiMoC08QSjH0jPDVOYOpXHqWcncOnwDOoLMTQH3ehLjqAzSQDCa6AACHOFhJvx7wBAqAGJAMjWrZuuomB9JwBRe7e0DFQsl5qv8oFmz5bATKz4xXMPNm3169TfMnvEhJ1ysFJewfjsBCbmJ3Bl9QqspIVENo54mqGCBAl8jlzEEnHRfpBVki/mxCo+rNdQN2ro6WvHNddtwfBYP9LNCTRMDgdqMH7kv/yy8nRjocPOTBSsJZxTplAT2jLKT7kylNmMNWNwM1kRVjGMsOR7qHg1OcTMmAUrph4MVY5wQfoIfY7m2MUlCFGdn0wyhS2jmzDG97ExKR4WF5dw7tw5HD16DHNz8zIBuefl96B3oB+XJy9jcWlRkHHfQB+GevqxeOkKnmIRMTWFDMV6LFoDX6hbvOCVKkkchuSMMJmTbzxIFRBxJeRTFV6BHC582IqLkwiLC+hImdg11o87XnIDNo/0olhYQrVWgsuJCUKUinlcPHUaiZiFocEedHe20ghMdXV9A4bThFw1honZMo5yAkIAMrQdmZZu+HxI2RHWPEzqIIQzTwASNpCgFalF/UOA8wQgq0uYr9fROroJm3Zeh3SmXWxMyYOhkEg10pWoKRL9qrNK0aGks85CU09EZMhKS+UaZ1oEmqpgFUtQcUVTOQdcFFEquvS0hPLAA9AXwTg5jrQQZhFK4CHXlUWvFIOqeFjPpFh3ZOArJk2GZhhCg5IHg/9G+YMzyNEj2OEUqNEQ/Uc5CAR8cOJGoTKnhSXeU7+OFCdKXggvX0aNoXSpBIxMEhXblCkIC1l2xbkhRta/LFKVVmlDp+MFk45/TwDyQjqWUBfErpOZJjrlvS5yTgEfRuiLviJOMKA/xw2GNCgCC04osm5cpgAEDhHwED2OlC6GAH5utKqwXBeDy70RGlV0+ChwIVQsZVCl+mC6cxJZEyqcqruFvGyyYXHqF+q8GNr1Ub9Tl+4auyMsVUVYXg9RI/jwPTmUFLBkwBI7qLRJNkRPFlJ3pDmlVbphSa6FcudQMzKVIstNnRPHte6SGtupgMyI48VfgdMhLSK36dYWMsDQRAuftYlJHPzyV9FYrWCkrQ9LU4uYmphGOtsq4IMCVU5AJGeE31uyexoI5OCXY0hPwKJ0842i0I2oRCMBGY+rzxNYgjRQO0Qq0UB+dQbTk6fxEz/2OvzR7/8WvvqVf8AD7/9fOHX8hFBU6eSUzdDJxZYJyC/91/+KTKZZKARf+Nsv4sEHP4znDx9Fjcm1aiNYK9DZ/Glw5C1AQ/UBhLrIrpel3MvkoNyQ4cLXGI8nZH2SAkOLWuXIpjjiLBBqXjEK81EA7DurnhepgzaQMiO/Yr1/0anqVa96FX7lV35FnLCiZ4bNIwIPApBDhw5hZmZGvu8LAUgEbiIAwptDChDNPQji0umUABCK3JmWXi5XBWCygfXWt70dX/rSl7QIVT2DjdBDwgB2bRkSG9CB7iwSNnUCZZy7cAHfOngCU4s1rFaAGlOu4p1INPWjb3QXvLoLn04/DVNs273Al3sijRzeB15z6q5U9aO425FVuJ4E19lY0RSRiMrBszqk06RfQzZhI7c8i+uu24rRoS7se/Kf0deZwbve/usY6WuTCUgEQPoJQKgBkcky17ED7wUAZP+ZSZTsCICk1gAIm0VyvbW2cO3PQvWIAEjk3hW5YHG9EDSpCWqKO/7iJLJ+HjcNtmGsI4XnvvEVFBYX0NbShXyxBjvdglxQR9m2UGETgg4/ekrPhpzkSpGSxbND1q/aG5SrIs8jQ/ZLi1SqWhXNybjsjeyTFas+ag0LZiINI56StUzQQmodR+5SePG6sIFKymtQR5bUba73wIfnVyRUMJVwEef9CWiAYMBN2JicncL0zGWxS25Nx3H3Lbuxc8sIgqCMiclLOHjsMJZzecTdFF758h/AUPeQ4sB2kAAAIABJREFUNDqOnjqPx555HtMFDUC6hpHuG1kDIGLQQeMYrhk/EBG6T00bAQgndMpN5armxos1ANQXRCP+dQBCmrLUomvxBUoDoqxa6rAbHhJmDYnGKgpTx5EJ5nH7tQO4eUc/2psZEFlEw6zCsAKlRxQZCPdEmavDsV1Ff2Sb1TBRrtE8tRWW04z5hRIunJ/CU/sOohqaQl8c2bkHsXQHSoGJcqmI/NxFlGbPI167gte9/BahYDUanoDHJ/cdxNcfPSBBoFYijbmlRaRSDq7buQm33bQF3W1JBJVlhKGnk901iKYjot4LaSSxloKmnbAUpTbattS1VTJJni08iUlX4gQkhanTeZx85tILAMgoOhO9sGUCoihYkb5a56D/mzQgbN1FLlicgGwEIFu2jCobXqnnFFEsmoBsFKFHZ85GEbqQBxqB0JQJHLnH8zsotoIJJxVHrprHiQunMH5lHKvVHOy0hWRzEpnWjIA60uTY2OXwgRKCoBGg5JWRL66iVM6J81g642Bs6xC27RxFc3sahk17ZmqYTBg//HO/2hAbLwEhpEkpK1a5LfKA8oGnmwG78aTD0JHIRpxTi+ZWxDJNIhYtVStS7HOjsh12IXWEPG2+6iF8AgGKptmFZTeUgCSsi7h11zXXyLg9m2kSrvOZM2cl2ZYjdoaH3fOyl2HT5k2YX1jAxUvjWM2toqW1GWNDo3B8A9967AlcmphANpuVr2dBxCKpUqupDkwDMgkhAOFyipK0KVy1mXRsW7CMUEbrCSuAV1iAtzoLJyiiKRbiFXfegpe+5DokXKDA8MJaETHXQiYVx/zUJBphDe2tWTTTCYCAImyg4rG6a0Kh5mBitiQApOiTgrUDmZYe5ZAi9oKq+0gwIcUf8w8ogqPnOd03ghouLMzh7OoSFhsNtG/ajK3X70aalmfcKPV+sTYij6IjFBaRbqiy2NVUi8ghKbLV1YJS5WqkrQjFAYJCTC4UTiOUIImUIfUgKnEqP7JAIQDhVCTK8ojqeemGaZGpbJNaVyHfTwBEA6EezUpqMA9G1mRBgHLVkw55rd5ANayLCJ1/phOWiMvlnTStOhpVH00NG3YlQH5+CaVKFfH2VrjtLfCSDiq0TdWOWJE7VrS9REnZa3tztJ3rbuT/LwD53hoQdicMZZsqG4gSusozSDGkBFAZSIkGw1G0KJs5NjHRMrGIdpj6Lge04vMr9u66oxk/H30u2lOjj2uT+w0l4sYCUtYMr7HkIwRyj3kwy73jFIqdX05E2QHl52TNqCkHAQhBhQBFntX6z5zo0d2ME1MGmpb49brDSi62UOs0L1sEi3qqIctWphn6IOWwju4gFEiqhBiVAaQDCNXmq9eqFq/y+tjs+pPm2DDQUgf6awGmnn0ep759AFbeQ3e6FTPjU+Kix3tjxVz4pHEGLLkVwGbHR9zbZLIYHeuRC5065L7DGlMf6htDw8T+2mP4YAPppIGFuYtYWhjHL//Sz+Dtb/4NPPD+9+HhT34KV6Zn4NIytFhEKp1APOnizW9+E37uF34elk2XKBdf+Nu/w4MPfgRHj51AtVwVIMbCj5QVRR5QuiCJ0dIgSPCjplQJIALg8uDhKF0/o54XCAAJGqRQmLDofEgqLl0GObfn4ai5/ms6hn8NCFn7mnWNCq8tAcgrX/lKEaBHACSig33hC18QAMIGFem5/PpI8yEFU+Q4JV14TQeS/ZhA1RZRejKZwIc+9EH5GalUGqVSWfawfKGAt7/jHfjEX/2VUF5kgs4MkNBDJmbirr278Qs//QZsGemEY1ZhNco4cuQw9h04hiOnxnHm0gpqRgI5L4F4yyC6BnaiEcvCsFMo1+pIZZuQLxRlasZnheuflLd1AMLroKcg0rHUd4tccyli9KRKCd6koGE0cHPSwcLsZYxt6sPm0R4ceOZRDPe14l1vux+DPa2oFZdxcP+3sbKyJHb2o1u2iKugJKE3+FriCMwkFip1mYAIAOEEJM0JyDoAUcBozeRaal4FRiIAwnNCG05wnTWo0mNRT92MqbK4GEm2cBnJ8hK2dSTQE2/guW/+k+RpDfSNSEo4Rf1LpQpozE9eT8WrynyD2i1O7GXWISGKDdk/PCbYi2uZ+lkUKNM6lk3BhGXCKxUQer4K0HWSaMQo7jbgUbsl2khlxGEQXPP7ERPKtQkFgCRDht024Ag1JJRphlCTuNfUfUoR4IU1VENPm7HUkXIsvOKOW7Fr2ybMz07i2YNPY3Z5Hi3tbejvH8QNu25AwoyjUY/h5LkpfPPpw5gu+JKE7nQNCwWrYnICwoaHCgNkU0koWPkCfFJIBYBwf9zYQFt/Bl78EVxzmlBFtT5LZWvSpicRjUtcsMhqMQLEjQri4SoKMyfRRA3ItUPYs70PbVlOaFjzVSTnQ6YLAgYlSVmKbBa8fJ28ul4AlKpAPNWJhpHB6TOTAj6mZpfQ3NELJ9OBrdfvFVe22aUCFueuIGVU4C2NwylP4zX37JEJCB0M6cT67WcPYd/Tx+CLDqshGt3rrtuJ3ddvxUBHAjGU4VVXqaQXq2U2IKVHK2dsoBywmAcWnZARANGHYGShri5WpAHhtISg14YVpDBzroCTz17C+KEZhPO2noBsBCAx6TgpTkAU1qvE3nKtv48Llqq7wu8AINUwj02bB7B129jaBETmV6KR0mdf5IAV5QtFExBtw8vXw3XuUCNXD6VGFj2uS1dbC0yUPH7uBA4cO4hcLY9UawotXS1oxOpINaVFHxxz41Ij8nms+FUUKkXkyzl4orUJ0NvbjpHRPgEfre0ZNEwPdtxEPMm8uzqMV/3kLzfYHSJtWjaU0JfODw8pSZEWdwBLBxFaUnBQhB7PZJFsaUOsqQUeJw1eFaVKSbqbRC6cgpi03NKdnVq1IqBDOrfschJthQH8cgW9Pd245eabwfApuhEQgDBgirxZZmTccccd2L5zB6q1KiamJnF5ckI2w4GeXjTHUjj0zH7piHFa4kowUEOsXAmICDK4tbMoJa+NnV+ZkpA+1ODBnxJxH1+n2QjgGCHssIp6aQWN0hLq+XncfO1m3PmS68SBwTI9rOYWUG/4kjwbeiX4lYLYIyaJUFh4hZAJCOwsCl4ME1cIQGZFhN5LANLcDS/k9eGAWDkViO0jAQjt9eg8REcpy0Y19HFxYQ7nZQISomnTGIZ2XYtYthUBQR5F3OKvvc5EjzogXJAOR9hRg01+hu4iR5ESSiso9rzSNecCZpHJ7BZSaQhGrqIGKJ4kx+FiRsJ7KR1x9fr5sLFgUIwYVVwrch8pXXy9OiCOXXL6uDOghiYFPrm93OADVL0AZYqE+Tl64cs0ROJ4xOJNilQBFA3EHAuNcg3tDQdOtY6FiWkUy2WkujuR7OlAyTFQ0QWwcsNTrz/q1urIRe0gFpE1NJ3230ED8r0BCA9TNZWJuOBSlJKaI105X4nCbdob20g4tnx0qX2hkxsBILuLkkygAEiUVB5R6yK9a9QkW2MEyQ1SLlmq98qlq3UcovVUgJCd5+i+CPiQDngdnu8LAKFVJDf3aK0IEBHdkHKi4kiQ4Fq6iiwc9GREwAUdzrgPCGiIXoWCR1LsiH2vcruRqRy7xSwtRTPANRXCC7nRKV7rOu1GFSkyBWF2jHBv1bWRgk+cv4Bs2EBPaCCZr+Li04dx9JvfRoedhFs3UVwtoJAvStJ4Mp5C0knJoUMw4lP3QDofC2ChKOnOmu5uRw+cOACt5WxEtsrquvKhF/PSsIZELEQmZWJq8jRyK1O4/1d+Hm950/343d/+Lfzt5/83luYX5DrwZ8XcmICQ3/nd38bP/vzPolrzBID8zd98TiYgZ89ekAKF+6iymAyEdsl1FTMaSMbZmWwgoKBdaXoF9PPatGQNDPR0obOjXSai7LSWyjWs5IqYml3Eak1Nj81YAlW/LnsTg1Nlzh1NTjdogaIJRVTsqE6iNnzQwkxO5ZTfvikAgU2ke+65RwDIrbfeKj+Pa5D/7pOf/KQAEIbQ0oZ9o4A9AiBR0yNaC0Hoy/SDDRVSsNrb2/DQQ5+SUEKK0DktcuNx1HwPb3/nO/GBBx6QzdhxkzLl5XNImk1fRxNuvn4rNg+347odw9i1Yxjzs9OYm13E088dwdeeOIRi4GJmFYi3DCPdNopkSz/cdCtK1RDJjAIgdCgjTVgoy9TI+coPkUXSunN/RHZSSUdcdyyAhF+vdTnU3zBxOuUYWJq9jKHBTnR3pHHx7PPYtXUQb//N/4aethQKK/MbAEgfRrdsvQqA1BvM+iAACXFudhXPnZ16cQCydohoGtb3ACDKLUwHEcpqbwjtN2UEqC9Mwi0tYFPWQptVw4kDTyBhGcimWpBMtaDohfAtB8vVKjjHo96Dk13qF2nYwnXArqtMSC0TFYoFOdmOqYJcFjW1iSyOhHbcEPMJ0YcRPJuOZJnRtYv7rjgA0oKV7ouc1DKah5lRbAYFATINE05YB+sx7st0zpTkdbHQ92A5JgqVAgzSuGk+U6ugu6UJr73vHnHRPHH8EE6eOYbmrmYMDA9geGhQMsni1HAYKRw7PYPHnzmGmYKPMNOBWOcg0rThRQyeDnbkQ/riAIR1mXIbjSYcEQj/1wIQtdNGb2ryIf8t+ylNDtgQLSHmLaE0ewatxiruvGETdm/rRQuNvWIeQqaKG6RZ6UalABA2monmGsqandc2IOU5BcNuxuRUEc8ePIWDR09JmHJrZy/MZBN27bkTRQ+4fGUB1WIeLTEftYULsAuX8eq7d2Pn1kF4QRXs7z793PPY9/TzWFwuIrBs3HDTjXjp7S/BUF8rDG8ZCApo1CvqdQmtW9UN/H9SmyVeU0yW1H4s5GJtyLLhVFT7tZxR6lQVEbrkgKQwd7GEE8+M4+LBKYTzEQXrewEQbbYTjej/DQAkcsHiBIQAZHRsANu2b1YARBvPsI7YOElda8TpWyzUqzUXUOX6xjOFRi8M63XTCdhJF7lKAYuFZRw5cwzj0xNwsy5au1qRbGFDpYx4Oi4AJJXNwKI5RuBhtZRDjtbfpZxQ7pqakxgd7cemsQF5pw4kbNQQS/B5NVCulmHc9YZfaNA3Pu7GBOUz1IcgxNL5EVxAdCVqmDFxwmIOCAGIm84IALGzLWLLy1+kQn5+tSz8YIIPTkK4KbDIqVYrqFVofabEruLawy5otSJUkZ6eHmzevBltLW2SYEtO7srqivBmb73tNmzbsU0KdVKwJqcnkS/mkXYTSBk2xs+cw+rqKuKJhBxKBB+ReSQLJuLOiufJ50UEG9ZRrlbFXSLu2uJ2wsOPnSUe0gk+dEEFjdIy/JUr6EhZ2DHajZtv3IZNIxwBVmW8ZMBD0qUIsIRsOiGUKRZxdA0jwGhY1IDYAkCOnb2CorcOQCjEMmy67CgAIhukTpxml5YjXuoouDDG52dxYXUJs0SrgwNoHhtDkM7As00YpKBwjCy8eM2E3tDGpq2v7hnr6Y+iRkkhARa3thooakccWpSKfiCapGjXpWhMK51SFs3UVAiYEBLT2mSEFqwsTlmkykMrNCe9MbEYlMmYDp4zKE9irocSPbGYYqedBZ506cTr3ZaPFJ1JoSofWTSpziYFmUa5im4jiXglxJWLE2JkkO7rQrKnEyuGLzxi1bFW3MdoUiN9icj6UneE1gr0f6cJiHTto+PhBdx4XhtaV7K4ZMEnI1SCAi08p3hYphqSDESBel2mYgTwUoSTE07gLBQ6ZX/MJpSECOpuBw8uNRdXr0OttYjBTYpRlA4fFYc6oFFTr9R1ZsGkskgkkV5yAhXlyiDVUYWRqIBJrfNQEyqdcq5TzznxWp+mkeMVUaaU6D7SICmrTZWKzq6fcq1TVKqInyt1BjdeR3WRBPzqMaBacwrsMqhLXqeWhbDa5nXlz0jWDaS9OlpDC8l8DaeffBaXDx5FPVeCIansihBOYZ7doN99QzKGOAEgNVAhD6WXUsL+dfC0bm0QHeoRJyx6nbTgJQmGzoAesmkLkxOnUMhN4xd//ifw9je/Ce/+/d/D5z/7N1haWNQactXxbG1rwXv/7E/xn3/ix0REzZ/7qU89hA8+8CFMTk7Lfk3wwBuVTiYEtFJDxJ8XJz2W+o3ARyphI5t20N/bia2bRjA2Moz+7k60NmfF+YmNhNnZBcwurODoyXN4/sRZTM+voFDVz6flwiNFTRLvNXjVAENxjhtqYhQ9WxtACgGBohQpCgnXMwECqWachpOCRTG67Of8XQA89NBDoAj95MmTkgfyYgAkAj3RBIQAJBKh8/szBf3jH/+Y5ErFKUL2fdn7qXV7+zveifdHACSRFrGvWE6zEGt4aEmbyCbquGZbP37oNfdgx5YRpB0XJ0+dxxe+/CjOXF7F+LyPutsFM9WL1p4xxNMdkozOvb7CTrx2amOBK+BaxJ9RIoNyVoueJSlyxMo0cgeMHOZI3+LeTUe3Moq5eXR3NiEeC5BfuoxXvWwv3vgLP47WdAyrC9MiQl9dXYKiYG27ioIVhNEE5DsBSMAgQotBfeJ5pl/begaI2HhfNQFRUycJvtUARByrgkDoohmzDnP1CjK1VezsTKEnBbG+T9gG8isloWBdnJxFqr0D9UQSVjIpWjHSA12CMD7zMjGljtuW5gZ/kjRDmNfCM4wMC7rgVUoIymWkaaohCmlTJupl5k1ZDkAXT8fVAUHcE4QkBE/yDpTFuRUEaGazlQiduq9aRRq1qZiFmBeI8D2RcFEjxdyA1CRepYKxoX7csecmlHILOHb0ABJpG9fdfC1aO5vR3JRBpVhEUyIFEykcPj6DJ549KQCknmmH3TmEVO8wKoYrTBN5QvQEhGt1fQJCPWM0AdHVzvcLFZXGR1QN6KbJWuNHHVLCUojOCWpACLyCImwCkCtn0GYVcPeNY9i9jRpcTkBqCFBFaDDPSe3vwihkgxUWYmxOsckkRH8a+LRhdrGGx544guOnL8NON0uQJ02OEs2d2HrdzZiaX8XcwgrScRvpegm1+fMwc5fwmpffgp3bh+H7FdEHPn/0BB555DHki1W0dPfinpfdg507NiNuk8UyC5fW5rYSYrNmZTgotQ5imqP3H8ZMKH1HBECiZpa6Pmv0NgEvnKAoFyxaCVthEvPjZZx45iIuHpxGMLc+AemI9yAWag3I2gRE6SYjy1tp8v0rAEiUhL4RgFSCnACQ7Tu2aACinktpZOr8j++WhC7OmLJk1M/n7lNleKBtIJ5JoBRWcW7iPM5NXkTBK3KYhab2JjgpVzI8WDM4cUdAh5OMiyPkanEVS/ll1AJOxHy0tGUxNNyH667dhkTSRmtrBqmMC0MEpzxDfVS9Koy7f/yNDT60dNdgs5wFuKDDgF0EdQiHAbvXMTQsZ80Jy0mlkWhug93UIl1qbpwEIaVqSZANuWUyWSEfk6NQ34PHiYQ48qiCgmULM0K4QZF73NnZha7OLsn0mJ+fx8LCIuLJBO648w6MbdkswKZcq6BQKmB5ZRlBpYJ6oYzZqSnpiJHLyyXjsyvCG83FRVwrQigfNV/RKmjTyYM74AU06SxiIp5IwnUcQcfk3ScQIOaX0CgswKwuI23VcM3WAdz2kusx2N+BSrWAXG4OiThFuj5ahX7FBEkeLDHF/UVST0CKOHZ2FkXPQc/gdmRbe+AHEhUpVo7SmacGg4W9uPUoABK3Y3L4Xpy9gvHcMuaoZejrgj3Yj0IyjqpLXQ5FPqozvBGAqD9H3WL9GLHIFYGuAiHC+ee0S4MPivkotoxblvxs3iuaA8jXimifXtGKg8+ikOIlLj6CJApCOXkSag5D5Hxfut0EfixEWQxST8LphRShWqwsVoK6q+VT3K4FzAQe5P4rHj7/jXrdUppqOg7H7QnHhFmsot9OI16p48q5caEDZvp7EOtowVKjhsBVVsU8vJQVueKtKas6BYiiImlt2/kPACBRcRQBEvWzuU4jYph+feJIth4iybYMi2ZOpaJDVtYaPy/nMjsg66BDUuB5/yUHhONeRanjm/zu2vqX/95vcHiqaUSyEUd8V3UKSQ4QPy8VNgGgmiCqznkIy17XlQinVAvR5WvknpMoog8mOn7wuhKIRpw3DaCURom860AOfj4DNg9eZpJwGiiGCes+5nRhk7whmjdwXYtIV3f0ZdpG9yw9edGGB3L28pppdzGhl/oNpDyg30rCWsjhxKNPYfx5+vTn0ZTMoJUi75KH8moVfjWEabmwYtx0eaAFa1NePr8KgCiqilgr6ClS1EFTkw+lUeGfSQOw6xWh8zRnHUxPnkFuZRI/9obX4F3veAs+/MAH8PAnH8Ly4pLwwKlhIAWkp7cbH3jg/Xj1a14tPGlOED760b/EAw98SHRzFJMH5DuQyumq/BYWT0bYQCZhySSts70FW0b6cMfeXRjpa8dQX48Irku5FXn3qmWx8m1pbUfdcDC3XMSpC5M4eX4Spy9O4tLUPBYrQDXmoEZetBaZr33UizxKMF+jw4kgkzqy4CoAwi8n+ODbTTfdhF/7tV/Da17zGjVNbdDJyhULXoKQ/fv3Y2Vl5TsAiJqC6Hft5EN3R8eJSaI5gcZP/dRP4g//8A9kX+Pkm3RHUqE4XX/Hb/82PviRj8oE23FT8Mq0WOXXhHDtACknRL2q2AF33NaOH/7Be3HLNTtER/jIEwfwT48/j6llYGbVQOi0o7VnM+JZhs66KHsBzBinRarIk8kcu8PiciUPqyRqr4WiqqcVpsHnj2uGFAXV4JLnjtkS1M+VVtEISkglTDT8POq1Jdz/xp/B6151F1KxEIXlORzY/20RoROAjG3bLno4obGKBsTRIvRAKFicgIgLllCwNgKQSNukqHzRjIavXWlAlHHIRgAijZMo28qy0EzO9/IMmoMC9gx3YKwzibGBJtS9Cs6cOo9DR07i5PkJdI2MYdP116NzaBAF2iTL9EPt/TJZtSz4/OWZH1SuorCyipUVXodQXPvinKzmciguLdKiCmOjI2huacOV5RVcXliEz7ONlv2OCyeeVK6ItPnl+RqjuYkCxpIvUq4iY5jw8iuo1yroam/BQGcH0nyGqzWk6ZhWrWJ8ehIXx8elUdTV0ozh7g5MjZ9BbnUO1+/eiWt374Qd574ZoFouoiWVgle1ceL0Cp549hRmCp5QsAhAKEJXAITsDfW8iKX99wAgau/ZIHyLDpmrPl4NQIR8JGJ+dZ8iEwQ1PVbNlZjF61BCzF9FceYMWs0C7pIJSD9aMxQN83yvCgWLOQ8iihd3vRjY2uQ5VCtrJkrDheW04rlDF/ClLz+JeqwJN956B5aLVUxemUdb9wA6hzZjYmYBVS8UemHCz6E6dx7Gyjhe+/JbsGPHCCqVAhqOi7MXxvHE40/CiScwNLYVN928B+lkDGajgkZ1EW6MIaLUT7BVzP2azTQVZBmTpl5dptjUdigNqpqA6MG5vnIRH0tJEUSwzhmYBiALEyWceFoBEH/OQrPfg77kKCIAIva20gTX5+8GAKJqDmXCI/dAphgKIGo1h66VAgkifDEAwgmIPIv6324EIBG7Zt3cQp2f0jPjmhdjET5TdTEyMlwLlXoNF6bHcfz8ScyuzCHT0Yx0WwZuOg4jZkldn0gnZeJIyE69R8kvY355HsVqAYlMHNnmFAaH+7B9x2ZsGh0Q62PXMZFMMx8kgBcyj0Xpw4xX/tJvNtglp1Bcim/LkAKcExCKs1yTPFu+REu8l+lN7bFLnkjBbWqF09wmYVSSCmwqKlahlAczNmgHy+KeQITFPg8B1TlXHTMew8LXdBzkVnOyMDiC50dScghCaL/78nvvxcjYJqF4sYDhyCdXyCO/tIzVqSuYvXwZudVlmazEHFvGtmIZbliw3RQMi3aD1IT48rvQUYX+77RzY3InBfIupymplLKpDCg8rCNhBEgR3RcX4OWvoK89hXvu2IObd++CYfiYn70Ey6wi7jTQylRNHiHkZ4rrCXnTzAFxcZkTkDMagGgNiBeY0hVTExpVrMm1YddQA5CEbSP0Q1y8MoOJfB5zloFKbyeC3m6sJOOopVxUGjXRggjYWNMyqmL0KvE3i0Gh20SFknIzMunOItQrqK6vjK2ZBeHA5fWkBSKF5RSqMutDLGJFLi5d5VroibaG11Q2clKrxCXH1wVaTB244nCg3lUXXZVpnEqxSLFIR5CJSnQ9CGo57SBQUOCBHwVa6nY2PflBYWCpgn4ni2S5joUz42I4kBzoRqM9i1VqTFzOeHjg02Za0XGkUx/W5WeLO9cGmlnUAVLHkNqAosbRhuGS3qCuRi9r2jX9txsnIGpv0V+hO52KfqK6MuIItIHKJg5jEo6k3tfSzXXmNzeABm2fyQnn76KzV2SSpr9eNDjsTmt7ZSkQlEpNbUCspqLfROsUIhASDSXWRtB6YiGWuJoKwq1dMI22UhWa1to91IVW1AHn78mbpoEXr6UsSynGlejX4vND2kUQwqFWI6wjZdtIOq5QiQhEWPTwXoqbFgtUTckSmhYnNtxjJaNSidsjFze5x5r6w2dN0sIrHrJWHG6ujB47AX9qFhcOHcHxg4dQWslLTlHDNxBUOK3l2onDiiX19JLXgfQOHZ2hqVjiICcTowjaRc+dAm8RTYJdYjMowwwraMk6mJ05h5XFy/ihV78cv/fbb8NnHvoU/urjH0duJaeKkJiNcqWIoZFBfPDBB3D33XeKXSwL2Q9/+MN44AMPYHF+WWiuFKyq6RlNDNgYUbkt3e22gI2bbrwOd+69AZv7s3AaFZQLOSzPz6KYW5bAO34PFt+FUhVuMou6mUA5MLFSCnF2fBr7Dx3FifFlLAbM8nG1wkTx8VmQSgFDLr1kdGiSuRZjypRY2wHHYipgkACOlCQaiFx77bV405vehP/0+v8k2Sfcd+iG+PVHHsHDn/60JKDPzy8oTdCazZc6uNdF6FGWydrTK+fQO9/5Dtx///0C2ghAXDbEYrTLreCd73oX/vITf0U3bwGaXonieMMHAAAgAElEQVSZTqTKMKBTBelSJ8hrOjJo4FX37MU9t1yLTcODOH7mIv76b7+GxUICJy/mEcS6kekYQaK1G3UniaV8CYl0i4AbFj0mdWm+L0Ua31i4hZqGFe3bkkzMIpS/phVT7oCiv1JTbYcvxC8LODIaRXjlBZjhKt7zB+/ArbuvgWv4KOdow/u0ABAauYxu3SbTZdJRGEToBcoFa6GsAIgSoWsbXmoy1iYg3wOAEBhIt14BkCiIUIwPRDpBO1cbWdKb5iaQrq7gltEu7OxvwkBXHGG1iAvnJ3D46GlML+XQNjiCTTfehGRnp7gXylkuXWQ2sGyE/3IfvZh6lvILq8gtrYh2lA3NDiaUOw7K8/NYnLwMv5DHXXfcIZOf8ZlZHDp3Hqt+iFimGXU3CSSSitpLFMlpsMNpFSfKEOpV0gvQZFoozc8iLOUl3XzX5lG0ONQABHBtB3PzC3hi37dx8tQppJIJZFwHrQkHucUZtDbHsfe2G9E10EbCqJjY8Lo0p1KoViycOpfD48+exqyegMQ6h5GmBoQAxIxJE08miTwHKULPF6TGkMRumhjwNV/lA79hP9fU1aswyLpNn3ZD2ghAIhME9RwrFRLhcw1ukENh5gyasIw7rh/F7u29aM3SsdITXn+Dhb6wvdW0w2zQFCUGr8Jay0Mq1YQQcfiNFL76jf34yteexrU3vRS7b78bl+cWcfTUWbT1DCLV3oOlXBGuG4dLsXhpEbX5C2isTOA1L7sFO7YOoljOw4zHJQz68KHn0dbRgZHNWzA8OoRScRUxiyLzMgw2d2i9y/qTdSun15xoS2Cycv3kRFIK/ogSpdXaiqq+gRYs4FpngAgA4fQygYXLJRzfdwEXD80gmIuh2etGb2JYu2A50gzawHGTuklxXdSbqjFeDICoM0PorQQHMebtMYhwUYIIq2EOI5v6ZQJC1KSmkcoNU2oJbcWrPqrvpX4gGU3KGVLosPUApmMjlokDCRNTizOi+bg0fUnC7Fu725FoIk2zgVjcEZF5IkXQHiKWdDG9MINKWMFKfhkNK0RHTxs6ulrXAAjVWo5rorkpLV8f+BXJB1Ek7QaM1/2PdzVKpZIU5Cx+ybVU/v48uNghVGIdAU7kIdOViP7UThyJpjY42VahYIlYlDea4WGiB6FYqopkikFxFCkz51vHvrMI1WidInROQKrlMgLa57L77jjykHHMTmerO+66C72DgyrgRDjmSnkfVjxMnjiLk4cOwq/mkE27aHAiIL0kxjPZMNwMEKNdmJqCkPIV+lUE1aLwNVm4sbNIUW/ccRF3yMv1GJuMhFlHxmnALyygUVtGNTeLl9y4HW/4kR9ENhVDMb+AamkRRqOK1pYUbIuptSpZs1iiQK0ZuaKFqbkqTpydQ6HmomdoB9ItvajV+fDycBEPVAJrnWKuur4Jw4DLQ8ILcHl+EeeXlrHAichAP8L+fuSyaazQD54FqKBnRcWRLvGGbqTS7KrOc8Spj+hacvSRw64pO/I91mhcke88OciqwywfdbEpe55MFbR+w/d1QcusB8Xpl+JD8hiEYCMFCf9OPuoui5jTSWEbASQNMLQPh/K/1515GQ9rao0U2QRM3BwDtDVctFSB3LGL0v1t9LSh0d+BK04dVY4W67SdVQ8c05HpBij0EBVWocTyekNgMRSBEBbUG98UFS3aPHhdtepCj3CjyVOkvRBqir726x2JSNDJe83pheqOCO9Wb4iK762EzWugj9MMHZSk/gE7Tpw8Uc+kqnwCARFiR9aq4m6kuytyf5VwWlG0lNlERNGixkKyNtjBYp6GBhUKgChrrI3gjF1biw5sBEAaxAkNS7qiuhun14xeLmv4S7mC8LrTZUrlnxD4WpwqeD6SpoGsHUOWwmQ3juZkEkl2rLVYn0UY15cEqlF3JaCX7+KML5M+ritJfNbTNjXyVvofoQiSYR+Lo7C0ggS7p9RflSuIeT6OPXcQf/+3X0LdbyARyyAeyyKVaEWpwJ0ljoAUA8OSRHZZU15VilpqkqJwPOqfhDkuupnIpU5NjHgDlOaO6e6kc6yiVljA/NQ53P6S6/HwJz6Chz/5CfzF+96HQrEAN+7KtIVhrDuu2YyHP/1JDI+MCC0sHk/iPX/yp/jwBz+EWqkskw7eQ9nDDZVbkYwBIwMt2HPDTmwZG8bgQA82D3aiujgOr7iIYiEn1q40CVEidNWFowakYZCixIltEm66DeVqHQefP46nnjuO8/NlLJXrKHIiJXtuDIglUOe0RptZyFYfKBoVKYRsbClqqHJKVIULXVHUvt8/PIyf+emfwq/ff79MYVuyWVBDSOrVQw9/WvQuC4vLev0oRzROERUAVXoSdvbY8OIyZP4H/9zZ1YEHH3xQNIXxuCuZCk2ZjKx1BhC+47d+C5986NOKFmnFUM6XEOe/rVbFoCXFRka9Bt9roKvNxc4tvfjBl12Hm/8vc28CJcl9n4d9fVR1Vd/Tc9+zs7uz1+yFBbiLBRYgSAISKcayKFFRdERWnFiJoiROnv2eHMlK5CcnL0+U9V6cp7zEsWXJMmPrsE4yIikKAAESxx7Ye2d39pid++ievrurqqu6ou/3r+oZgFQu5SmB3gjgYrHT01X9r9/3+65nDiGuufjKV9/G228tYX1bR7ndB6RHYYwMIprNo9SiXnoIvptQywIW1srgoNjZTlQBEGGzhf0jO81wFAIPTZ6xNhdrwdJENp0Ske0haTDkZRPNyhKeOzmD//Qnfwxz06MopJOoFHdw+f13UK6UBIAcmDsiw1iXwjICEJa+xpMotj3cX9vF+w9W0IpngHQBSoKlBxKsEIDsYz9kg65ANhlB4eFlcAs9IEoyxWGZK6Acz9zqFozGNk6NZjA/lcPkoC73/8LtRXxw4y526hZSoxOYO39BygKLbUvuK0mUplSVLcvs+ehQCWFht9hAuVITOUguncJQLosspb0b69hdegK/oQDI4ZPzeLixjbdv3sOu3YWW7YdDlstMKzkXB2jpRODrVeb0hAvkohqSbhdau4XGxjKePz2H04enEGlXkIzHUK81sbVTxG///h9gc2cH+UxGAkMMz0HeiGKoYOLlV87DSDPExxKvKeecVMKA1zVx60ERr797F5s1B8gMITE4g8zYATQZkcwPRtDLI0Mlw1nqTbi2AiDyzJKD/KNrr/Bxojwz3/5XOIyGjR98c1Xbl8zhgT6FZwgVEWakg5i1C2tnEdloCS+cnsBz82PImh40nZLrpiwqKa+neoVnhxbjfU6Q7aPesKV6YKvUwnrJwhvfvI61nQYuvPgqTp97AX/y+lsoNtpI9g/B002YqTRSRgIRq4721hI6pRV0Ssv4a6+9iBNHp1GrFpHOp1EslbCysoqhkSEMDPVD47KR0nmJ2KVwm+l3cXlNmkZvMGSxTUmfhL2Id0iThaUs4/ieBrCApx+X5jx/1Ho3zJXU0eXwIDG8BrZXGrh/eRn3312Fu6UrAGJMYSw7hogdUQyn+EZUv0qoUgmlp3sQZw9EKOijlBlKvs5IXA+dSAt1W6Vgtd0KDhyawIkTR1XpZ1A0rDqdwrNQgXZ6BKVOgSy6LOg7cByyu/QV2sgO5GFpHspODXeXFnD/0YL0AlJZ3ddfQCqfRYMzc7QrMiw+4+hDrbbqWN7aQNu1gJgLIxnD4Egeh47MYPbQNHL5lHg9Eok4aPPgspPlg1LLETBCkc/+nb/vcwCg3pUfDK5omKpjivZVSXT4dshARK9HJCYARDPY/DoAs29QGtL5sCfSFCOX68CymqLVc11eXJoIVWA+tz8sJBNJjfz5ygtCepFfbO0Ww1XHlYjYdCaDl175OManZ2RT4YjuXIOWMAWAPLp2G3evXYFrVZBLsfiuJcMvaWab+hSTrv2UtBqLbt1ui3HcaVZgNRtCbTOGUqICNV0kC6TlfT6M5XHqIO61YEQt1IurGMoncPFjpzA7NYrJ0QJcq4xWo4i+viSMBG8waooTsG0fbSuKjpfG2paF2/e3BYCMTJ9AurAHQGQQow4wRqQrY7ugc4MbLm4SnS5WtotYLO5ihzfSxBS8yQmUM2lUiA81lQQVplyFNULh5l4o3J72Xw2wqkdBDaDK9Kwm7x6BG6BpXncZSGU2VkplGZJ78Ulq4OVDkb9Pjq6A4ZIPj9KW7Z1/6unUYwEUmAgy5vcBkL3Xp7b+si8QyZQaINUQLKs16VDQXRcFaCi0gfr1R9IF4o31w50YxGYyCkePIelGRd4jYJjvWFAkF+2q9+RDg3W4sZeFQS/m6EP6WbXTlaR7tfkLKJIQIPRAStDcG5ALwaGikkt435NtFIlUwAgpsBa2sKsHeLhYVyb/4OESHJQKACjaW8lPFJhTvhxldpUYXjJsHM64SeegzYcE/yOrLQZ2Yd8CoKmieFXbeHhd1dAeBCYE4Ebu3a4aJPcfmuqRpw5RVfqp7kL5/UF+v9owqc0Tt+ESmECGQ9rVfWTiceT0BA4MDSET15SWe5/IQFWdqhK0MEhAkrWYZhMyLMHQFr63CgQEYDhoYJdFhTSk+4hxE99uIRXXUN0p4s71W7j83jU8ebyKzc0qcplhJM0Cuq6GjkPm1kS7WpWlg4RtSCqUOiv5feIaJUUq6UwYvFCeJUefSh3kYG5EPeSSUdR2VrC5fB/jg1n8i3/2P+HGB1fwT/7J/4wnT56gTAkIfKSSCbz88Uv4737pv8XgQD/6+wbw9MlT/PIv/RJ+91//azTqtrxPIwUDfWkDg/kUTh8/hEMzoxgupDE20oekEYXdbiDSqSPaLkoHEkGsbDxjAUMmxY/c1htAlH0REVjEEHET0XgSlUoTa8UGri9u4clmFQ+XN7FVbqLpxWBFNNhsQBYZpZLnCgCh8ZqfXxYjBt9PFYHy+3AxwfbyrshhL158Hr/yhS/gwNSkDLTpVFJktl/92p/i137tn+P1N99SHR78DErzovKb9GRwASiVwUiL49Dhg3jppUsi7WKHFNkQ27KkLJXb1sXFh/iZv/ez+IM/+pJE5pKNISsiEjJJnKK/QD0P2Y7ORdXoQAIXz43jEy8dx/zxMSw/WcfNazu4fHUH9554aMbyyB6YQLwwgLITQSI5iK5jqGQgvyGhJ4SJfBY6MabGKQ+IpE+6EcQDI6/sofnM7C3uVF8Uu4I4aMVjbbRqTzA5rOOvf/p5fO57PoEMkygZd91s4crl96REd2J6CgfmyIBQSiHOFkkT8jQTO00XDzbKuHx/BW0tAz8VAhDV79HjgYNQGTn9gmWGnIMB6xUCEG4+FfnBs0cBEDIgPQAylsGJyRxmRhLQ/Q7u31kUBoQAJD0ygamzz8AcGcOO3YGeyck14S7KZrplx8F2bRc7uzVYNj1eURZeIZmIYyBlohAFOmsr2Ll/D/F2Cx+/dAmz8ydwf30Tb99+gBKvRX4ITiIDO5lFh8EmUWkpkoUKgz84eLOIMMV4WC5mW000N5/i5PQwDo8XkEv4KGRSsNsObty+iz998xso16riGTKiPkYySYwX0jh5bBqzs6NoOTVJiTKTLMZj2I0mHSx3Hu3i9XfvYKveAVKDSAwfQEaKCMk7xFS0qbCISibWrjfh2Xydim0Smet3ijMMn9nfEYAEj+TeMovnOu89df+p51kMsa6SZFMJErd20RYAsoOLZ8bw3PwosqYL3WDymGLkyFJRGkspOX2WXoefSVPUIN1oCtduP8LCk22sl5oYGJ3Bsxc+Dt3I4WvfeBfbjRai6Sw8zcD4xARG+vvgNXZRenIPu0/vwS2v44c/9904NjeJenVbqhCqtbJ8v3QmBTNJqaKNjseqBfbPqDuWhY3tFiVASVFxhEEOXFhxGOc8GnrM+J6qs9uXz7oU/Iq0ic9VngNc73Khvh+A1LFwZQX331mDt6Ujaw9jzJzERHYMsJiepqvSwcC4rioA+GeqXhIxwMtz7aMARM04CoDsk2DZO1jZfIhWp4zZw5OYP3FEPckCKZ3cDkHyK/eaBB+0JNgdMnxKgcDuDz5/eC4SZPk68Li0hkdbS1gprcHtOhgeGoDJDi/PlcRVi88rnil6RBgMxoDXWw1sVkoyS/UPZIWRmZkdxch4v8iwGPLKt03ZMNTmVsAHF6a8Rvyl1/6Ln/U5JPDT3W4w0ckS4GGSEmcbaGB2lQhOaa+Oo+NHoJkppPsGoecGhBUhAxJKbOgFYVoEAUi9XpY2Wb5J9AxQPhWjKSwwszIiT0ERtU3hdkz0mOyZ8DwU+vvxwqVLmJyZQcvpSCKSKj4x4NsuHl+/i7tXrqBDAJLW4XutgAGJgHkVLLfx9TQi3MrJjOAI5duqlqRciHIpiUMMBj1qSBl3GmV7u2sh4jZhRDsYyGhoVzdlS8kH+cljh3Dpwhmk9Q5qlQ3kcyaymQSajbJ0Y0SijO/U0LISWN1s4+7iDmqWLgAkVRhTMYABAyJtmAQgop/kfkoxIJJX4/lCUT4o7qKoJWBPTgoDUsmQAQG6utLwhcg6TEFQ+/FwGx2ygKrATTCAzNXqe/bk+MG5tIfSOYArXaKSk+x1HAh9JytN5eEIB+CQ3QgwTaAa2tvQ9PwWgdyIB9wewNkrcgtfg1jlw4jAwIuwBxa47fSgkQHpAZBFeCwjHO1Hd2IQu5kEOgxZoORcWq1pBGWKkTIahoUR4Z5IjTLqL2l6+JBxfE9DG25K5H0JFCZqpA42SPsXTwGBEBo5lUE/GNNDAiJ4D8PvKQZV8UopV5/8ucE9qg6x4PoFOmu5rgH9Ku+9gBIl76JRXQQS9HUxklR8PnGko1EU9IiwDRzEpL8l8FoIAAl6XEIEGcqKemCJHpPgOnLA5k8kHpAgFU2kWhLdy5JC9SWwRHpJxOIt0gwe9HybCUBoVjXYEcREJE1HOhaXZQiXIpJYw58peD9VcjOHf2WCV3R24CsN2awAaISXIwTZ8toAVFVWggCfLtOWbAvpREIWI2wYX7j/EHfuLOIbb1/G/QdPYSTy0LUUvG5MlgMcBPm6GR4QmhZFBuaSwYogncnDIwBhjC2BJmPJA90vPSAJ+bKRMSNoltfx+N41JDUfv/rffwETo8P4h7/4i7h54xbajEgUL4SOH/j+z+EXf/EfoJBLY+3JIv70K1/GP/+n/xSPHy4jlyLTMYpnTh7FcH8aZ+fnMDlSgBZ1UNtdR7fTALo22q0qPLsBM8pkQl/JVxlqIfcymUI1iHRcX1gibszbDksko4jEEohEKcc1UHUMPF4p49qtB7j/eAPbNRvbVRtVpnBpSSmXpIyEmy9l1lfUv7C1weeGm0kGiFCOGdcN2VIODw3h1/7Z/4JPffIVbG2sI5UyhA3f3iniX/32b+Mf/w+/iocPH8FMJAVIhMyHyBiDsk2RrcVjmJgYxw/9O/82Pve578OxY8dE8kWwQnMs7/mEbuCNN9/Ef/mzP4d337usIoyZnsj3wOOWl7pyJWQIpRu8Z414F0dndFx6/jA++5mPIZ3MYHXJxh9/6TreuV5C1U8jNtgPY2gc7UgKiOfgdUwZxglAKPuJRAwZ3jsxpcNWZbSA5vH5ywNeLSToe2CggpwdDEuR7h+CAAdWaxut+hJe+/hp/I0f/h6cmz+IiGOj02yKafnKlctSDDYxPY3Zo8fkGnq+LgoByqk9LSkA5OFmRSRYlkYGpF8xIFJCLBGZYRVtr7NEmFJ5DpBpVIEj6hozyl8tpKivJ1O4B0A2YTS3cXI0g+OTOUwPm+AruX/nAW7deoCdahOZ0UkMHzsBY3gUVT8Cs28AmXxBnvulWgMr25vyVa63EI+nkMxkpVCQjHhei2GIWvW1FWzcuQXdauOlF1/EgePHcH9tE2/deYBdLybSODeRha0n0WFPSEzpJoj+xAtL75nrIutH0cfzqlFFe3MFMwNpzIzkMTmcR840sL22jStXP8DD5acqqrzTAawmjk6N4sj0CE4dm0Yi4WOnsqmi+zMZ1Z/ls1sngduPSgJAyIBE0kM9ANKUeAoFQHie/v8FgORiRTx/elQASCbJzxE713grMyHMCwJVGD2rivt8X0NcT2PzzxmPP/n6u7hxfwXZgQlcfOW7cOjoKTSaDv7s7XexWWvCjSfg6yZOzM9jfHgQ1c1lVJYfYOPBdfi1TfzI938aM5P9aLfKMJJxYZ353CJYIHvV8WzFYokvke8b78WYRIazbkEY75gmr7HWqMO2LRnAKcXMpFPiFaMskgOyABDew/LM4VJGARA2xQmbwSjeroGd5Q8DkIw11AMgEZvPtL8cAJGQnCgZkC68mIV6AECazi5mDo7j5PxR+bzJCpWsBc+PEICI4IiMR1c65zifdzj/MoJYU/5snsvru1u4/uQeVnbXYUVspDImhgf7RRXET3fcNODwPzfpF/NlmVGrlFBr1hAxYkgkNYnaPXtuHgcOjkMzCFKa6LiWFOeqjBpVx+GxxZ7LJ7GHRhF5+W//jM8DWDLjrQ6cVhs+NYZMTZEIQiV7UOlOvK9UmoBmJpEqDELLDkhZkdpkq+ZOMaS7NtyOhVp9Fx4d9hzoyYAEAIR0Koct2bAGEWLcynLtxuQbYURYvFco4Oy5c5iZPSjldLzb2SNAFoUH9erdh7h95TI6LQIQMiDs+ujKwWr5MXQT2R4AkcI37r+tlpjz6pWKPFyZA6/oQhUTnEwk2OuKGBs3HXUUDOYMSYNoljcQcduYHB3As6cO4/yZQ3BaRdA/mcsYsNo1MQiy4CYSSaHWiGJts407+wBIpl8xINz4hUkIqj2eg5hKO5IeEE5GXQgAub9Two6uozMZMCDpNCpE+VL6qAaGvZbqgC0IjdT7tiD7zer83nzo7WvdUbrQYKLeR1YoANLLk1bjXJC2JxtntSUIG3PVyCoyq2DADofY3sDOAYQDLE3Hwb/8kFkqGLjDBKTQpq3AULiN5wcrIg8KASAWULvxQEVbjgwA44MopjR4CV02im7blg9cXI/KA4dAWbUNh5pJNZ6Gm/7wZwhfu3oD9sUdBx/6PcgSAq09wNWzfAQCLxnTA9CgQBw3v2rDKIxRwBAIPRxkwIfAg58TxbgHpmuZv9W7pxiwIGc82MRLCSUJEQmV6CDGoYlt07qOnGEiF49iLKkjxQE8KDIU9kNIY/UVMjm9hKeejyIAsYE8ThpwJbaZwI4gRLFl1NdLqWXQXaBkgAqAqO6ZoAGe+4sgQYfCJRpJk6TEHUeWIFyG8GwQQCzhYQFTxKI2/j6R8YX3Rgi+AyC5z4shCWgBTGQJFyOahTTiBeBAyoOR21yeQzwTuhGsbxbxta+/hd/9vT9Gs8EM/gQSTG5xfQmd6CX7kf21HQU+2J3i+kimcmIi5p8jQatSbE2Gi54XB+mI0lh77QoS0Q5uX/uWpLj8+z/+I/juVz+J3/vd38Ef/v4foFavSXwnH5Y/9IOfx4//2I+iWSni1ntv4NbVd3Hj+jWkDA2HZ6dw4ugszp0+irGhHDIGk8TqAj6YygOvLQAEfgcGW5x9ygy4RyB7oMqs1BCvPs8cKtgaRcAhvgGfbcb0dviwu3FA70fdimJpuYiltQrWdpq4+3AND9frEpXZidLYyBx+VUAigQRKtaMWtx0or5luoNFswzAZdxwRw/jP//2fw0//1E+qpQHfL5H4+njzrbfxj3/1f8Q3vvEWnCa9fL78fhXZayvWNrhPueV77bVX8VP/8X8kzeoW0w89VwZBAhDTMNBqtvFbv/M7+MIv/yM8fvIUtsUA2IgwMVa7pVh7guouzegxkalJNwM6GM4CJ+Yy+Pz3v4j5E8fgtAz87u+/g7feX0fZTWGXWUdjM4A5BLubQtc1obHDwW8o32XUlAGfEiyCU/4f42Z1mmUJQJhCyetAg7RsDl0BikkCp7gv0uNGbQ3jIxp+4Htfxqc/+RxGCkmA6VEAysVdXL16FVUBIDOYOXwETlcp+zt+XJWAxkyU2l08WC/j6uJqD4B04iZcelBC1lA+JOGKRgEytWhWAER8PwQgIsFSUk7pOWK4ijAgPrTa9j4AksfUiIl418HDe49w+9YCNopVFCYPYHDuKFITk7A0E5FkGslcQYbx1Z0y7j9dwmatItGqup5GMp2Wck6/Y4G+6FGmY22sYevObWitBl669CIOHDuGhfVNfOPOA1S6cRj05hg52FRGxDWJCRcGijMKz0Oy066DvmgEA7zeu9uwd9ZweGwAc1OjGCqkUS+VcPVbV8SPxC40Ss8JKjuNCk4fmsJzJ+cwMZJFJGKj3q5AN+LQKb1yPOgRdi8YuPlw5/8SAyK5Ka4Hq9GCa/G+CWgPvti/QgZkPwDJpgjY2tB1enypgiBzwAJostoRJHS1qHE9DVdvLuLP3rqK9VIbB46cxvMvv4r8wIhEKn/9zbexUW2iGzegZ/I4c/YshvpyWH+4gMbGI5Se3oNf38RrL53DQF8CRgLSKcEETEgnimJwCCAp86GEWpIaZYnCJFZD5jGWjvJ8od/36fIynj59guLOJiYnxjB3+BAKfTmRanK7H6VJmsmTwRJQJFjS/xFIsNhxQgCyUsf9K6u4/8463E0NBCCjxoQwIAQgiXjiL8WAfBSANJwiljcW0bBLmDk4hlMnj8trVQksgR5DJHmqU43XhF5a3TDEHtFo1QV8mClD+c7g4YN7N3Ft8RaasJHuTyGVSSKXSSFpkHUM6hKYYJfUxQvChvNKuSTm8nQhicHhPhyem8GR47MYGx9ANE5ZXkv8kVwAKTV2AECIA3hVApAYef4/+xmfN7MW16HHNLbAwWk24dET4nZE+sCHsngDpPAnJmkClEBRfqX3DUlut8Ru8igie8DoS88RAFJv7KLjsAOExpOuGKfiCcZxKdkWozTFVMdNE19HoHVkg7Pk/v95xOTM7AHMHTkGM51GX/8grCBZyYjpWLp9H7cuKwCSTbHXmUNmFza7SQhAdAKQpOiSlaHQFxlWvbyD6u6uAJBMJivMAA2dHPIYW0n/CztBIh2+Dy1kEt/g00sAACAASURBVEAy3kXXqoh8ixlXg3kdP/S9r2B8MC1RvNEozZtdpNNJtFsdSbqyHEMAyO0HSoI1PHUM6cJoD4AoATOpVKWI5k3EbTUHRaZSccp/srWtGBB6Y6YCAJJKoczdmE72KcjW70mllHRIZFj7Nvgh8xHs6HsgYv+WP9wQhxv+UEOqJF1qy92LigzSVMhmhSkcig3ZzxzsYz8+QgcLhU8TVCDtCbfUAkQCYkaG4ECFqV6/YgQUSFCgSHe7GEAMBauL6u2H8B0XseEBRMeGsJ2IwqV+nv01NkN/u6JLJABhihL133vfd79JXw2vexra4OfYD0BEgqC2D4ECa8/sFezke6Aw+H2qfEHRrRILrOmypQmZDhVPShqbm8OA9RCpnDISqIjLQL4k77+SXKnUKxUiwE+pgA9+6Du2ABDmraW1OPpTKQxkMuKpyMnDtQsz/H5Bchb/rNDQLnrZkNcJtMYqvoD/F5EIZZWMFcriQj5TwTJ2vCjpntivA+FaeE1ltxukAAVEnOTrBmEIgQaZiwn+3EwBC5Ct+swIXlNdIXL/BTJB5SNU1ytk50S9J6lwSh7Al8Qzy+ar4nbZ7cj7x/AFavRdUtaRKIwUE5KAtbUSbt68i9XlTVx5/xoeP1xCrdlCIp+Ts4xpODxHabrk22/o/N+6bPj48KNMRM5I6T9RHTYcYHW3Dd234NsNDOaTeLp4G7XdLUyNDeDCs2dRLu7g/fe+hVajJhp3St7mjx2R2FyrsoP62iJmxwdwYGYSRw7PYGQwhxhBRYR+OhfV3XV0rBrQaSLJ1mbanjoc2lU5X08/HpgTReYn50h4l5G5Udeajk4+zCSaWR7wMbScKOKJPByXMbMayjXggztLeP/6InbqNsrtDsqWAwojujqXQr6czYI++RZzmSXfi/cxgSTlCuwviuMTr3wcv/KPfgmTk+NotBoi7R0aHUPLsfGHX/oS/uVvfhEP7z3A6vIy6GMUto8smq5hZGQEY2NjmJ8/gU996pPi+0ilkhLtzr8zBYtgkfc3S29//dd/A7/7b34Plk3voQI1BCBikA+eScKAiBhfsXD01fDsGR0EPvfXT+K7X72EbGYIf/LVa/iT1+9jrRrBWttDeuwQEn0H0HToF0oJAIn6zUCylxBg1xEJbqC+p0RSGJAIvI6KEXXYO0x5byKqvCiuA7ddQ9etw9Da+MHPfwKf/a4LGOnXEWF6o+0gYyZRLlVw+cpVVOtVjE5OYebwUXn2dCMGutEELGauxCnBUjG8BCC2ngWS/VAAJJRLqy1mmJgkn+eA/ZQUrJ4EKwAgMgyFACSKaDeCHNuPa9swWzuYH0nj6EQOB8Yzsuh7fO8Rbt28h7WtEkZn59B/aA75A7OIFwYFJLAAebtax9LmNjZrNVi0RxhJeX6TrRLvRtdFPgYM0WO4vobSwl1EahWRYB04cRwLG1t4++4iSm4UCQKQRAZdsjxxHR3KtlR9hchFdLgwXAtZz8EIfV3FDdjFDZw5PIMjBybQsZq4efkqSmvbGCgMotKuS+M516puq4pTByfx8vlTyJoE8kyJYuO0kmNSkmPGDPnM3Fjcxuvv7TEg+tAMsvSAhAwIU4qEyf4wAJHniqyR/+oAiFV8KBKskAEhAInEVDu8DLqydI3DarvwvQhSqT5oehpPV4v4ytffwcPlHST7xjF38jmcOPMxxA1TgoW++vobWC9WEU/lUBgex9kzzyBrJvB04Saam09QW1+EU17B3PQAxkYyUoUwPNIvcnc4FuL004nVNEgf5GKbXS+U93KKEgASh217MJJpKdy7cvUa7i/cxerKE5w+dQIvXLyAifFRWQpI14vauvfmGvbxCAMS0cWALk9IL4HiahMPRIKlAEiqNYhRYxwTuTFEbbKUZEBC8zq9J/Kp6Emw1NP8L5ZgfRSANDslASB1q4jp2VGcPqUAiCoSVws68RjKIlXJw8PkPfZ8cImRzCRlcbtbL+PRyhM82VrGTqsMLWegbygPw2QaLBdDjNiPqL62mI9m10aj05ZlBqPcU2kds3MTmD08gcmpYfnfeoLggq+BEi9GqHOZo8ZQpaBQckLFUkcROf+f/6xPpkHXdKQMU4rwnEZL6FuJw5Qiq6hII6jt4w/EaNS4biLZN4B433BgVFOokxozZQh04TCiq1GB51kKhJByZi9IKMOiwcpn+Rxz6V1JeuhtmFxXmJDQiH6QHSEDQ5g9eEikDHwoJnUDj28t4NaVywIKcmmiTRbjkAGJotWNoptIo6unegCEUmPPsdAoF1ErVwSUFNjoruloNZqi7+Wbr0f5gImhazVkQ8NEETPGQc6R5JFOuwHfqeDjzx3BZ159XnTVrUYJntvE0GA/XBa0eRoa7VgAQLZEgjU8dTTwgDBFiuY3BRJkKAmGU47EUi5H7qoLASD3d4ooJRLwpibRnZhAOZVEhVNU2FQeMhRh23hPMhV+iz3pleysgkEjlFbtByVqox6M5fvToYI23NDHobwKavgUPWrP/L7HGfT0XeEv7UvhoA4xKskvobxrj0sIv324rw4lWTRoymsLZEncYuquhyHE0Gd52L3zQACIPjKI2OgQSowqTjCcQPW/iMlTAIiKjQ4N8r2Xtc+zEv5M4bgc+mTC9yr00YQApCcvC35W+fgHzascbqWNmuxd8CV/TmAm7HV1BPdAGAxAGZSyDKj/TkmelCSL/9+i4ThIT5N/HxrNaRCnlE+nrCki2fV9SRND2Sz6TBNJTUPS76LATG9KoALwIcN/cO8JK8runODn2a8qEzwkTfRqkFcJa2GgQND/Ehw6wZI0gGRKHiYH0T75nRjeQ4xHEMblA6+1xwjKAICID02dZmEXjDB2wqoE6VrBcR56YdQ1DHCLyorbu/cjUdQZnkA5KItJ5RqFvz8CTU+gXGW8t4FkyoCpA+0W8O43b+Cdt9/B8uo6nmxtYWd3Vxhbnp8Jmlb5+3VuuwHb4iaNACTojQ4+6+IB6nZEfuVbDZhxoD9rChBZuH0NjTINrQmYHDiNKNr1MmLowLVsDBYSmJudxoVTR/DiyQMYK7BMNYp2qyZgw2pVhPVIxAlkWSzL7EJKSm2RoNJ7xC2+nD9x9kwopYGkkYWbVcktUA/gvXhOPtRVJ4wMP1EWSzEWyhS5aSSahednsLrRxL1HG9jYbeHq3YdYKdVQ8QAnCjQZ3MRnObXtDu/nYHkHJqX0g83rlJuRVRoaGMB/+Lf+Jn7s3/0RTMxMY3e3JOWH2UKfgKEHCw9w48o1fOONN3CH225NQy6XxcDAAM6ePStxvuPjYxgaGhRgwmcJN3KZbEZYEjIdlG8x2veL/+u/wvXrN2RDKqWoVAGwNDAor5XITpEzcldG5xCQlRvCQd4EPvWJIfzA517F9OQMbt9bwx9/7SbuLNWwWLKQHDmM9NBR1NsJRKM5dQ/6TSXb85UHxJVdU5Bk0w0ZEHU0SlqgFL11YZpc0nmwKruoltYxOpTCodkB/O3/5Edxen4CVmMTXrsG9jnl0zlsb5Vw+co1VOo1jE1NY+rwUQkUIADxCEA4qMUUAKEESwGQHJAswInx9ygGJMzS+ejf5UcgixLEc3MIFAYkYGFVvwLj5SPIkAFp7AgAOTGcwrHJPGbGs4h5Fp4EDMjq+g7G544iOzWDvgMHkZ+aRTumC/Nx/f5DrJWrQCqFeD4rsjRKqAXPxtjfBQxqMQz4HrrLT1FauIdItYxXLl3CwZPzWNjcwlt3F1EUADKsAAhBVkyDw6oALnQ4nzAJlAyh20bea2OIfsHyNuztNZw6fADjQ/1YW36K6+9fwcUz53Fk7giu3PoA7195jzpORDtNnD40iZcvnEEuCTh2Tfq6IpRTMeI5bsCMJdGyY7j+YAuvv3f72zwg3wmA8EwMGZC/SgCSjHof8oAQgHzs5JhIsCKxFihF4TqF9QP0OjDDx3PpgWOPSwRXrt3FG9+8Bl/LYmT6GE6cvYDZIydFzbK8voRvfOtbWNuuQEtmMTI+g9OnTsOIRrD+aAFW8Skqqw/QKj7BQCaCs2cO4fSpOeQLaTituvSzxMmOkqCQLbvqgPNlmaHL+URrczRmQjfSwojcvbeAN7/xFra2NkQy/9yzZ/HSpYsYGx2UOdXzaNAOnrDBw2uPAaHKRpUSRrsJlFZbeEAG5N01uBs6Uq0BjCQ+CkC4VKHIV/lN5TPE0AP5p/9jALLfA0IJ1n4AMjUzgrNnTqguNK5WJYwmTB0MuEp68YJqA4JVmsgJhDe2N7C49BDXF24ilkkgPZxHPK0jkSSIiEt5J//STROeFkUz4mK9vIPtahG2awsTPzycw0uvPIf5U4cwMJBDvV5E267Kz8bPY4Il0YEkNny4h9LwEJREPvZ3ft6nfIIdD3oow2BxDNtDqSNtNGAG2mxuboiqSLdpAkAGgWy/aPc4hFDrS4aDmzU2hfNiUmvs+x1hQAhAROPO3gMKB6UgTplJacziAKXHaAZng6YH17Yl3pWDI42DuXwfzpw9J3phDs5kbJ7cW8TNywqA5NOmoGIe2LYfQYtSAS2FLqN4EzRP6vLgdW0Ljd0SapWygKr+woBqxWU8b7MlqSfcGhs0z9AkGvMR87ip7CCtM6a4C89uwapuYSDl4oe+7zVMTQwgoXdRLW9K2RAjLKnvrdZ9rG21cPvBFqrtOEYCAGJRk/ARAKLuSCYjQaWRSZoRZOvzYGdHGJDu9BT8iTFUuc3jQEYjURi7RhATDGKqECjwGQQSHTU47/1aQGr00EIotwkildQoF5rEQ+Zjv8qI9LokPOwfTfegTM8X0mMS9jwUIj+i50VToEDdkOGws29oDAzzso34SIqTDNsdD0mng0E/gj7Hw/adBdBXlBgaQHxkCBXTQDOuSwMuH5IqnlVlvUvu+76Uq4/+FD2gFiZcqROjN5DLwzcAcnvyseA39XxNHLICZoJma9K6gRlcdOUy/FOyw+FXpX+HRZACQkR2FXawqsWx0qOHqUpMLOJAo1hKAhQCD25qGXHdn8uKhCmV0JBN6MgldJhSgMYWbg9JyqDEUBq0hNMgK6Z1akSZ37r3rkiwQMhWhTG+khKiJGyq1JF+h71CKwEmAWhQ3hfVHyLXn8MovXiSlahAjCpGUsyPdF+IoVFBQIn4JdEh2eXqzxFQF25TeH17zb4hl7evYLEnxVKGyQ5jrdk1I7IgSmy4NJATSnlLJA1J/Tw2O0AkFMITlmNzdQ3F7RJu3V7A3dv3sL22jhh9D25XStOMWAJdm7GtadHxB8mHQTnnXgoaQwisRhVGDBjMp2FEPDxcuInttSfwu00MF1LIp2PY3VnDQD6OQjqGMyfncP6Zk7j07AkkvTLcZgmNegXVShFdty2ghb6OOD0FfFhQpigsjytnquTgi+GboR4qwTAEZmFEpFIJqkQpLpUkGY6UfZebeFeVTsqFpYkzAqvFhBm6DrNwPRPVpo9Ks4vLtxdxZ2kVT0tN8dtUKU3jFJ8wpSOIWzvZniKKocERtCiT5PoyiMv++KUX8RM/8eP47k+/JoulUqUiqSy5fEHuh9LWNhYXFrCxsSHPHTIbjHLn84LltgQLLMElQ8K/BgcHhSGRK9D1cef2bXzhC7+Mb37rW9KhQjmfmKr5+YjHhRUPBY9i0pdeT8VQprQEYnYHSc3FuTMmPv8Dr+DYkYNoWRH84Vc+wHu3N3BnrQG9/zByY6dQaycQi+XV8eo1oTMVpqv8k1LSGXwOOayTAZFOKFEJuHBjXN6RHW2hazcQddrSIfPMqVk8f/4Y/q3PXkTKcGA3thH3O8iaGRl0NzZ2cPXadVSbTYxNzWD68DHYHtm4AICwFytmYKfRwaPNKq4trvUASCeWCADI3gpCLT8UGx4+S0IPiEhxBUTxc7mPAeFKowvk2B3Y2IERABAyILMTWcBuCgC5d+cBVte3MXnkOKL9A8hMziA9Po2GH8PT7V3cX1lH2XFh9A8gls/B5seU/s2ACDDgYTAexTA/yytPUbxzB9G6YkDEhL6xhTfvPkDJi0ErDAMGQYwuX3Y0LpG//OL4QQCSdJsYiXnIdhowGruorz3F1GBBhuPNjXXY9Ra+79Pfi+mpafzel/8Ql68SgNjquszN4PyZIxgdTKFW3YaeZHCOBsv2kIiZMGMpWJ04rt5fFwASekA+yoCwuJefNdkL/H8AQKgp+QtN6EnG79YlgpfDvuTuRXiP088VQb3uYOHBU1y+cgfFmoPRqaOIGHkcOnYW04ePo+nYeLLyCLcXFlCsNBGJJzE2Po354/MSCrK79gSNrccoLd9Ft7mJfLKLT33yAg4fGhcmsGPTkN8S1kmZzsOgD96HukRpCwCxiXVS0BIpVGtNvP3Nd/De+5dFjm0YGs6encf5jz2Dgf4sHKeJrsfyS54PvI8VOxsRBoQSLM62PATI6hnYXWsLAHnw3jo66xqSzcJ3BiB0GZIhkocbAYhavO7pGb6zCV2ep+j0PCCUYNGELgwIAcjpE8LWEIBQqsqzQhH86r4h+GAXF/vXEukkjFQC5XoZt+7ewoMni6h7bSTyKeTH+hXLyuqJpCFEBLuXmDprR31UuxaWttfRYOx3MiFlyPm8gRcuncKp03MYGMiiXi/BZWeMPM49YUAk7bCnSNifyhbIfJ/9u/+VLw9WMdx1ZetuxnUZTnjlWuVdmHE2kaqHFiUPBCB6wkSaWwRmm2sKgHAA+SgAsa26pCR0u47Ef7nUA/NtJ51PE4yUUATej44taT2SKsMNlXR1eGg2W9KQnkyl8MILL6Kvv1/FhPoRPFlYxI33CUCqAkB48IUApMkfgeYjM42okZLmUyZsCQAp76LGMisfGOwfQDqdlocOHzjNWk3YF+rTSQWyGR1OC1rXQYqFKqRS2XdSXEU62sSLHzuOQ7NjOHZ0Gu1GCUZC3WiM6qTRbG2LPSAbqFlxDE8eRbJvBDZRtEhH9uI55QnZ5SNdARC+Vg4CT7e2cH97G2Wa96cmgfEx1JImykx60eJCHRN4yGHFoj/Rxwe+hrA9OjCd7+MYZEQO5SghbBDE2ttV7w2cH5Vfqd8fgc6tR5ApHcb1BrbynhTro8xIiFd4J3hxFg0GGEhFqPQ+PHwlZNNkeuMwxGGcG3EeB9R9ez7Sro+07WDIB7KOg4279yTK02As3/AIdjUd1ZgOK27AJYBjCkTEU94Xvl/Bt94PonrAjZ/doDRTTN57pJD8s8wRYYHTPqYofDDTy8NxhvG/HPg1blE9DzGCDQEh1AIzilUVcXLwFwDOkAX6HoToVcZXDiIiUQwYEW5jJS1HogOVX0MACGMvWSzKRUAsimwqKf0ZlBSa3IAEPTP8fEmSjrSp75VY8g3hcMXPl9LUc320d0cIsBVvT/BmBH4WCZUIZFgiSgs2/SGA7d2P8vvVX9ysduRzQJmH8m2okrYwGXhfs6sUHwaZAdxPyPNYyc32ekhU+leHG9AA9DJaUZV5BbnnoXxPtK0RtDXlUZB2G/HiKK+G43XRsCw5wO2Og2q1pj7TtoPBQgG6gLgIqltV3Lt+G8uPH2N3YxPrj5+iW67BTKSRipswooZK+OwG7/G+plqRIFKEZrXRtVs4MDEi2+vttcfYWF5ExKsjHmkinyaQ1PDShdMYyGk4d+oIDk6NIdqpImZvo767Lg8hbsJsuyEFdVT5cwHEYYrAg8saPa7DZ7GnBLAwXYdb2SCqRBLJ1KNWkbKKDZHgNZHRqZQcbocpd+Cv0R+iir0Y4qHDtiKw22SjuGk00erEsLxTxXu3HuD20jo26i62WpDBkWk3DcdBh5MpX3ssAV03YVkdmEZSzLyu46C/L4fP/8D346d/+qcwe2gWTRpHee75jB82ZVlDsyQ/jWQ4eL/SD0LgpNrSI2i1GBPKtKuEeD/oA6EBkgDjN379N/Arv/IrWN/YRLvdFgZGFg8x+gv4M1ny33JBRsArIESwMtOOdLm2maiNY0fi+MHvv4QTx2eQyhTw+196D6+//xgPt7uI5GbRN3EW1baBuJZXxb5uE3oQ2S6CDB5zgbyS3kYpDOb1kKWSx7kOfsRBo74Nr13FaD6DgxMDOP/MHD71yjOYPdCHSmkJetSCFukil8zBbrvY3W3g6vWbqLVamJiZxdShowJA6AEhA8K0MieqCwB5uFHB9UebsBjDmyrIr3elLDf0doTsawhAgs+xpGDR+6n2CD0AIp81ZUJnNHRWi3wIgBybyOLQVA5+uy4SrAf3HmJ1YwcTc8dgm2kYo+PwswUULRfFhoNax0dHN9BNpeAlTXn2RXXKufmcdBGz2xiMAeMEzCvL2Ll9C/FmHS+/+AIOnDiBe+ubCoB040gMjKJrZFTPSTwhAMSNxuBx8RL1YfJZ77UwaUSQqO8g2aqg8vQRclocTrOBdrOFw7OHcPHc88K4/Yvf+pd49GRRAAg9o88cOYBTc5MYHUwLAMn0pWEwya3WQsRnql9Giorfu7OEN95XEqzvlILFZzqBtqQIfUcAEixueqfq3j/sVyV8h38dLNPURv4vSsH6PwMg0VhDjN8sbiDo8CMJmMkC2lYXyys7ePubV3Dn3hLGpo/g8Iln8HSjjJGpwxifOYyNYhGrm8vYLBbRJBUX0TE5eQAnjhyTJLHa1jK2Ht9CafUezEgD/ZkoPvPpl1AoJMkJivSIJaHCLcuhpZZaPNdCuVS3Szcv/WEp2E4Xq+tb+NY77+LuwgLS6RRSaQPz80dx7txJ9BfScN0m+TxZ3tATLM8FKQIlu8N5TRXzKgCSwO6ahcWrawJAnLX4hwBIrMMlsqY8IIGEqxcq8yEGRHXnhMqGcE2snoVUCTlA3BMTOhmQ/QDkmTPzPQYkBCAqyUzNfwQQrKzgTBg3dElbWV5fxp2FO9jc3UY8azCRBn1jg4ixMCqmwmvol+Win6lzFbuFUqeJjWoJyXxKYo9ZIB6NOjh/4Sjm52fR15dGu0VFEQvIu+L7JsMrwTM9CcS+DqxAth8593d/3heHf1DUxkGLTIh4EHg1bQvddhtuqw02Byc0pgDQM5JAIltAJNuPaDIjgxibrKmnlkhFSRBwQQDCF0NDiqTh0EbX9aRciFufmBkXSoh3DoEBDy9ubzlCd8nlcVPqMWHBRcpM4fDcHE6cmEdfX5/kYT+4u4Dr77+PrtVGLqUACIeeFltDPR5YSXnY+dSK6gmYPLC6PurlXVSKRWm1zWezCoCQhQFgtdrY3dmRm7svnUSKMa5MRbCa8B0LGUODzuG1XUG3sYWs2ZV4uIvnT2NivA/NWlkKtPryQ2i0fKxtNnFjYRWVVhRjs8dh5obQZm+PltizaIjhWI3uHCkFgPBd6DIFaxsPtjZR0eKITU3CHx5Cg5t9XUOd5kiDVLoHNxZBPJ2Um47bRYJBkafIgKnkQHtyJ+WjCGPgFPAIwcfecSWlkTJsqghWeRaJXIwPI2bR70m89nEDCsL0vCD7aZO9P5sfFIc6FVHPqIJKUWSIfyXYqrOMjg8a/hq3tx43zBHovE/bNoa6PlL1JoY4wNeqcMpFZR5LZ4C+AiqJNOpGCg3dRJMbTX5PUpY04AYJI2obHzBDYRGg+gEUG8DXJg7ncDOrhjQJUQhSjfYAjHqvVN8GV/wd6Dx+CAxocibLx+tLUBCLIK1R3kizmqaK0eJxlQZFAMHPIA3bkjKpTNuq8VRdSw5fBg2tKslZXhNjFkL/SG+IDBkU/p0ATgCRKrjiYc2DTsRJgZRJtt7ktCOMXrXFJM/Vb8hyih9INuJq4A89F2pMVaSJ0p2GqVR78b37rn5QWsc+ggBQ8PcHbJ5gzhDwhWRG8Ptc8R8EhnMxKKvNivSB8IvsKVmlgG0Vz0LQqyJR3JLIRSkRJWQEQfz3ZMRUA7BD/xg3510XDUcVfYbpbvK+y3WJIeHHkOma8Js2muUyqlwSrG2guLyO2mYRHW71LA92jTHeGtIJM7iWqi+BTIoeN2E1miKrGSmkYcZc2PVt3L/9HqLdGsaGTByfG8d3feJ5HJoaQjrOa2ejUS5B89tI6i14nbpsvwhAGCMq/BBTp5ioxxfMay3dIEG8ZoReOHXmc2Om/lLeqrB3JyCtgvhEbhhVQh9N0CpSnW8JAWpXfoaYz9JUwGMsqhtF2/LRcgCrG8du28eTrRruPt3G/ZUSNsqWxPXasRiKvL+4OGV7e6cLnYuiIDqTgSB6PCrn89/89/4G/tZP/geyfGLxKR+qBBtKNqbOF963BA2M2CT4CM3oHOL56+wDUeb6CKrVKm7duoVf+IVfwKNHj7G5ualCIIIwCBWWoNhd1VkTjAXBBpMAPxFNQHeZ4tTAgakOPv3aKTz3zGEJTHnnyhN88fffxkolgQaGMDD9LNp+hkHKEk4ggyoVAA4lgOyBUtJlSh4ZoqH7UYn65WVpd1qImhFsFVdh6l04zTIuPXMaf+3Vl/DCc0cxNZaBY2+hWVuHoXVg0tRP15cXRXm3gSsf3MRuvY7RqWlhQFxfQzdqSAqWzajqiI6y5ePe8g5uP91B3TcQzw0JAAn7PULPh4rPDtvQ1Z2jYng/AkB6HpAAgPhAOtpFvL4Do13E/GgKR0fTODqdh1PbxfrjFdxfeISl1U2MHjqK1PgUKDpcqTWx03bRiRlID44hOTCEjp5AI0IpH6OeY+KRkV5318FgPIJRHoQrTwWAaI266PvnzpzBnbV1fGvxKdZaHRiD4zIb+DSFawlYZPN1BgJEEHE7yGsRZLttFNwmBtnyvbOK3aWHaOxsI6VpOHJoDqfmT2F8aEwSlf70rTdw+94NUWDwM3x0chgXzhzBUJ+JVquMREpHMpVG2+rA70SFAXG6CVxZWMabV+72JFjGyCyy47No+hqaro8ok5nEDK0YELvZFhN6KKFWjHHw7Or5t8Ln7XeEHft+MTxY9wCIYpCVT4UhCHxW8U7R7DLoAclEtnHh1IhIsPoyHP5rwkZU6zYSZg6RaBJ+xESlauNL/9vruPbByBzUswAAIABJREFUPfT1j+GFj38XEqkCrt5ZhBc1kMoPoFSrY31nHXFeAz8u4R7jo5M4Mz+P/oyJzaX7WLj2DXTqGxjrZ9rcScxOD6JtVRCJemJk5vOSLKfIj4Li3nicr5rMh49a3UY+PyzpVVvbZVy5dh1Xrn2AtmWLXDNh6jh8eAYvv3QefX0m2u2y+HgppRP2kR4s6fKgooVeDpW6KMtRkWC1sXh1XSRY9cceBvwJDMZHMNU3IR4QljHyvaQPUEBRT3a8X4L1FwMQnjwdsmpGBL7moNreEg8IY3inpodx5uRxeabQA8Wnr+PZgbSchZqK+aBCRk+aKNXKWNlaxWZxE9vFTYCL8qSG9EAeRj4lqhAy3PRky3IsrqHSamKbJbWdNrpmDAePHsL5889hdXkJy0sLmD85hZOnDqK/kIHv0+nHziQWjivPppy3PQDCm3VPmSBn6gs/9w99yg7CLz70+XBlCg0HPY2MhdVGp9kWvUQ8qrRspqFieN1ESqLTVA+IylWmtp5JAnwRbD6kF6RD/THHymBTysIwDp+RRBRx5jFLYzPNS0SdSr/OYUso+g6BDM20EYyPT+Do0aOYnJxEMmFiceEBPnj/MtxWE1nTUBeDW6+Oi7bvo8mLbqbgM5M/FhcARSDVqtVQLRXl++QzaWlB54OLH2zHslAuMR/fg6nFJG4vR/ToWPJ9yIxwo0xZVrexDae5g6GBFF5+8RzOnzsu8odWs44oky68BDZ2mrhxbwXVdgwjB44imR9Gq8NEsMRegEUPgKhtthEAEMoR1rZ38GRnG1UO/kOD8Ap5tBiNlkrCZVGWpqHhdWBRC5kywXQf2+0olikwMMtll9Ql6u9F9BZ0TwQaRBlCwyQtdYCJvj4stQnELSH4CM29siWVJKRQqqP+ufe/Ak9F2P68/0hUi4TgewUxspJwpfataoClWZeJZ/wzbRuJLrW+MWE/jFYLhUYTRrGIfLuFNO85T6WgtfwImnEDXv8orNwAWvkCqjENNXqOuEHnFz0o8r7vAS/pwwiaxgVk8H0UqZT6EpZBOE6VkuFTW79nY1fsUSib8n15WLGwKh3XpF8iGYtJgg2BsAIgBBpkMthHQ9BJsld9BWuBXgWSyrtSD3/FerC8T7EkyqAexCyHvpxgg81roTweNP164qvgl4A9adMNG7rVtegBQERU8o5I15R8TSV4c1hX3g96G6yOJ8OgKgFUwETSsAhwZOkQpFJJN0l4Z6gHnUOvlMR7q+Ff/bmBwCOQTIX/Sbj57riuBAhI9GpwfwkbJT0gnvw9fI0EDrIQE2OiAiJihgtatBnPKKkt0jjLvHrq2WmWZpAFy58o1ws7cPg+KwMy2SndjyPa7CJJ34cWk3vTb7bQKu6ivrEDq1TDzpNV7CyvoVmqCvvEM4XSzmRCh4Y4rHoH+VQGdqOMlNbFSF8CxfUHKG7cx9n5aVx6fh7Pnp5DzoihVSnC4NlD0NRso2PVYRh872twpAiR5xeTz9jnoXoryKwx4Yy9FmzlZbGdrDbEjM/zuSUPbw7rqohSIbu9SOcgVpWRr2QNQ62xNB4zvteQLSFkq8+mL35mfDiOB5seUT+ORieGtm+iamu4v7KLq7cfiyG13AGaCbLUTK7R1HAW0RCPJ9Chj4thIBo7VyyMj43iM5/5ND7/+c/j7DPPIMHtnKOKwnhuNxoNkVnxPuTr4nnOJVUyyaFCMSP8NX7eCTa+9rWv4Ytf/CKWlp5id3cXjUZTgVhJWuPPrMq89gNm8b0EvyYAJJZE1KFhs4GpIRuvfnwOF88fwbFjx3H/cQn/5suX8cHDJipeP/omzsCJ5uFH+ZzhdenI9RHtNq+D3LvKW5LgAlC8YSTvk7C7NppeE2sbSxgeSGMwl8Tx6QkxOp+eG8OJw8PQtTZcpwRD82ShEfNplo0rAHLtJsrNBkYmpjA9RwBCxlEBECcald6WctvHvZWPAJAIpauqYFCdcVzI7EmwwmeEWGAjFMIoI7Cwkh8BILyn0jSK17cDAJLG0dEU5mf64FRLWFpcEgCyslnC2Nxx6CPj2HI8PC5VpDiQPpXs0DjyI2OIcJCPRRR44vfUCHIUABmIAyPcAD9dQvHubcT/HBy8ePF5HDp9CrfXNvAOAUjbhTk4AUc3JaCESW0Oaw4SBKhReO0WcjEfua6DgYgDs11Ge/Ux7J1N5HUNM2NjOHp4DnOH59Cst1BrNvD1t97ArXs3ZXuejHVxdGoYF88elyJC264jpkehG+wH68K1u/DtCJp2BI+363j7g/vYbrjomv0Sw5ubONgDIBEt3jOhf2cAouScci3+HwEQ5e8JGZD/WwAk7cHtlJAu5LC5tiOdHrqRRySWxuWrd/DVr70Nx43i0JFTOPXMeVRbLj64s4hyw1KSaEo/afBnD45Nz4CJmclpHJk9IGqTjaV7eHTnPQznYjg41YcLzx5Dvt+EZ9fgdCxZdMvMJgszNa8wgVDSCT3OITq0eErYj5W1HVz94BbuLSyiWmtIwahhGrDtNo4cOYBPffIi+vuTsAlANCazOqIioE9NnsZkMlSYvchz+Y4rCRYZkBCAuOjv7gMgDosI/98FIDVrG0/XHwQAZARnCUCCBnr2d/A6MuWKz1325eQHB+B0PdSsFh6vLOHJ2hJq7RrzPmBmk0j156XKoeVZsDxHABlLWpnuaHU6WC8VUWzWofVnURgfxoUXLuDA7BQWbt7ErZvvY/7kJE6ePIiBQhoQMTPtCypZUeL1e/IrJVsLVqXB4gKIvPzz/43Pw5lZwcKty6aXso9gS8shhv++2ZKYXlVhEEE6lUVuYBgRM4MODx8OUJqOKClK+fNIXUfRcXj4t+RCc6CksY9PR/5wVseR2Ls4jbLc7vM5xv4QR7XESr4zHwhdyrEsdOwO0qk0ZqamcfDgQQwPj2BjdR3Xr1yVQrCcaYphnj+z3fXQ6vqoOC60TA6+npBNJ8toDBb6NduolXfloMymU7Id483MbRqpt8rurmj36ajqS6ekVZbyGadB4xPlWWSuuohYVbSqG5Kzf+bkQbxy6RymJ4fhOm00GxaisQw2CUAWVlBpA2MHjsPMDykAwver531QJn4lwVIt6DpvdNfDxs4OlglAfB9OJi3MRzuhw8ukoQ8PwyfrEYuiFenCoqac3gZKbXStZyIOc+xD8KE6R3g7qHAB9SFWBl2CwXDjFx5qvRheMRArzTwNqarPJZS37PlOwke35E8Hf5psqnt+kPCXg7SdIM5V7dd82YrLMCrzsSoAi5IFY6wli61YmMlrvrsDc2cL6WoFhTiQy+qIaTFULRfbloem2Y/O4Dic0QnUmArDzTbvszikPVcimMPkLgEXQVqSMDyqgEwSqHgfMhHHU7IZ/juWq/ntmgBSpulIlG0onyJz4gP5VFIARyZhSLcF/9ng8MLtrpRWKWYj+OQp0LfvS65DyF4F3R5qeFaDALc0CvQoUEKJpBjrJbGOw3fgaQiEdarpnrIw5c2QlKqA6g3pOP7pDHngEK9rfKTKXClf/GdH9uAMPYzAcoFm20Gt3kDbduS/k46NrtKfhr4Nvo7wPpGtadAvo0CxYk54zWUbLIb2QPa134Mi/KjS+cq9pxo8lYk6bEQPyhdlZ03wEUrkAk2s/PT7wLKi1+n3UM3pAkJormdYBd+XMOZa6P0wQEAIdQGq0r9JdsunqAXiqTE5zFCm6nRhl6p4euc+1h4+RqtURruyC6tehd9hwWkUQ8lB5A0TVr0IM2ojrdlYXryCw9M5/MSPfi9e+NgJSd9786tfwcPbdzGSH0IqnoRvETy42CltSZY9GeYoz1I2z+pRmElGBWvIZjNI6CxYNaSUKhqJSxY+Qzeo1Y1HbTENqhht9UUQLjHJsRjabQ7mZFQ88fURrMi9J6wlw0gYWdyRcypKAOZ0RKZGEzefKZVaC6APT8uigzRqtobHK7v44NZD3HxcRCUOVClRi3PTF5Fm7ig9hXK0RGEkdNRrLHvUcOjgLJ6/eBGf/exncfHiC+jv75dbgMCDjIdhGMjlcnKwUGbFBKtmsyHdKfl8Xn62Gzdu4I/+6I/w5ptv4ubNW/LfueydEoasK8+AcJj7dm/bHhzh51yPmYg6hkTqDufbePn5Kbx4fg5nTp3C9q6LL//ZTbx9Yxvb7Qxy4yfREQCSlPQwxbaTgXSk6ZhAn0shRl9mkilZdtC74scjaHdt1DsNJFJxnD93EscPTgGNOmKtCk5OD+C5UweQ54/drUGPEVbwjGIgi6YkWB/cRLkRAJDDqojQjxgSsasYEA27ZEBWtvcYkOwQOiEDIs+DPQCy3/8Rnu2shFUSLGWIVdKYIAUrCFMhAIntAyDHRpM4NVMQAPLw/mPcvfcI66UqRg4fh98/hLWmjbWGhWrHh+3FYeQKyA2OwOzrk2h1+jUIQDhzcAOsdx30x4BhPtvoASEAaTbwwvMXcPBUCECWsS4AZBIdIwnHpAeE14OBHQlZzHTbLRT0GPL8c3a3EK3uwNpYllSsU4dmceLQQUyMjCCXzaJab6BhW/jam6/j5u0bIt9KxnwcmRjGxXPzSOvsouFQSI8sJZId2C0XXcuH5caxVnPw7s1FlNpUa+ShDU4jTwACHfVOVwJ7QgaE98S3MyB/tQCEKVjnTw4LA5JPefC9GpIDBWwtbyKdHUIknkGt6eG3fvuP8eDhCqZm5nDm3PMYmz6IB09WcHdxCWvbu1JePTA6ioGREdiOi1qlIez94dmDmBwZxO7GMp4sXMP28h2cP3sIhw8M4ujcBGJko3xbziU+5+lFVjs/Zb6mJ5XLD4bOGIksul0yonHcurOIr7/+NtY3tjAwOIx0LieLCXrnjh09gNdefRFDg+wU2kU8yi0KKxliUqao1oH0jdHcoNgP3utRL4HKhoOHH2xIEWHtkQIg/dEhTBcmEBUAonpA/jIMiONZ0JiwoHeEAfkwADkh4Fv8efQ/S5S0Wq52/C4Gx0ZQt9tYfPIYtxfvYXlzBX7cx8jECDIFeqAiiJoa2l0HLRr6E5qwxTw7W7aNzUoFNc/B+JGDOHDsMC5cPC9Ewc3L72PhzlWcOT2DUycPor8/LQyI320jEuko6a+kVqqlaOBe7Xleegvql/7ef+2zAIpSHG7k+QZ3uEXyuEmJSmcA5SOM5+WDxbVd2XCZZhLZvkGkCwNC09LMy4hGyWoXmUNHAEi7XYfjkAWx5KJpLPmKa3Do8XAZUalKSTSNIIR50izJaojGjHnnzNUWip0DkcMbg0NmFpOTUxgdGZOWy3u376C1W0EuaUrBGkcUxoO2PA8V+gH6CvB1HS2p8o0iqZvoOq70gPDisYSG5kVST0S9pI5qFYITH06rKcAmaxgwiJAcxh/ScemKOd2Eg65dRccuY7jfxIsXTuLZs8eRNhNoNi103Di2ii3cWFhGueULAEkVyIAwXpFbyaAvI0zfESOxAiA0oUc9H+ubG1je2ESTw1U6hXokgrrfhZVIID40iMTgABL9fbC1KModG1W2vXObzvSnwNwsSUKyEVdxjwLkpW2dW1EFQGToCOJflZ8jMCcHW3E1E4aFMkqHLeZJWQyrzXJ4HIZgI2wuV0NnEJ8btEWr9B2lp1TDs4I9CniQ1qfEiXMkAYCLuOsiE4kjzYGxbSNeLiG+8hAzEQ+DjoV+naqrJDQzgWq7g5XdNlaaEdRzQ7AnD8AZGEQlArT44I9TH0mjKXPLe22AvUJMZf5m2IAdyKEodQ0M5CJ1YlRmB4OJOJKUSLGpm6xGIqHkVEGrdyYAxSbZN2G11PCqAvLY0cCtpwIRPQ1osGUXOR4N2vvCAySqOfhLSdiUrLFHcwqwoFxK2UCldyE4MOUwkENavX5+U9KzofFbjRhSPcCFtpJR8ZYnG0DwTfaIprSuKwwbE7iaHaDleGi22hKPLdnjATza84QEcr8w7SwAAHx/BeRz+0uAQgZEfSB627xeE62aCgOjeig2j8P3VDKfYm0CwBNIxPj7uVkOlzDBnjCEw0EssJKbhZKz8OESAiEyLeF9L9dHksaU2Z9/Pv1XZHzp42F3AEsdTS4QPBaZdWF6EVilKtxqQ1rnm8UiNpeXsLb0BK1iBf2xNOxSGb5dQ8JvwW/vwIzU8RM//Bl83/e8jMPTA9heW8Jv/+Zv4p3XP4DOl+MATlMBVbIM/AiR8WCKOvG+gBB5kDCCUrXRm4aJZJKLljTS6Yz8M71quUwcGtOJdIISTbwRBB5klnju6glKDxT4oqGw07EVq0ppIAvIwIeOo+KhA5lkmyVfHJ6FZRNFNdpOBG2PJbQFeDCxvF7C3aUNvPfgKZZ2XQG3vCk7RDZkQMTzo1K4+H2TZLeD18V0qx/5kR/FJz7xCYyMjcgDU+SEHOp5D0mYgOoCISghO1IsFvH06VN8+ctfxpe+9CX532RW6e3hwiwEIArcK/CjBpu9z9se/OD7HRPpGTo6dFgYzLZw4ewwXnzuCJ45cxp2x8BX3ryDN66sYrNhIjcxDyeaZbgrXJrAuaHlWcCYcN+BQ011PCLbR0rP+Kxr223s1CsyIKQGs3jmudO49PyzGB8o4NGN66ivPsZzB4bx3Pw08rkIum5FFmG8N+ORBOJRA6VSHdc+uIVKo4HhiUlMH5oT5oM8GgFIjwEJAMitpztoUIKVVRIsFg/zcxmoyuUs3m9CV9BExfN/GwCRM0RJ2XhsKQCy1WNAjpEBmcyh26xgceEJbi88wtpuA/2zR2Cl81hr2bASKdTdCFqWtDxA5/1bKMDI5RAzDbTZPcESQoYueA76Yj6GuWVZXcbOvbuI1CsCQA6dPoNbq4oB2Wh3kRyahGMkYSViiBoJRLgwIKvMhuxOB4WEhlTXxdbDBcSaVXSrRWFFXnzmNOYPHxRpthhs43G0HAd/8vqf4frN6xIswFnxyPgwXjh3UmJ4U8m4sFjF3RJ2d6uwmg5i3Tjiiay0sl++8xi7FuBoOcT6J9E3eagHQKI6wyKUzy1kQNiEvifB+qsDIHbpkUiwCEBYRNiX9qHFXZkzGg0Hycwgdqsd3Lr7GF/92lvIFUZx5OhJHDh0DGYmjxt372Px6So2imUkc304cvwEBoZH0G5RcVKBa1kYHx4Wn+2Te9ex/PA6Chkfn7h0FiODSQz2m9KzZhhxWDb7RxKSguaKRL8jn0ktloBj05sWh2lQEpbG9k4N33rvugAQxqGfPfcssvk+lIrbWFt+hKNzU3jt1YsYHmTvTxGxCNMCLYlkpyw0KjoDfrHvToVUCAjv6qhteVi8toYH766j+qiDgjeO/ggByGQAQMiA0Li+T4IVBDUoXl6tHv8iD4j0cHTtbwMgLCKcmh7BM6dOylpOypUjLIq14fA8TsRFdhVJaNgul3D11nU83VhF3WlIEtb4zDgSaROVVgNayoBPJkqlXsiznYxwmyCk20VysIBDZ+YxcXAGo2PDKG5u4PbVKyhtLOG5cwdx6uQsCoU0uh492034lIwJA6Jmm95KNQg82YuvACKv/MzP+x2mXnEQ1RNyYDANSlpioxzWNWkr1ihTcDx0rA7stiNUpZHMoG9wGBpNg5RTuMoDwge92yVSVUZIghFu6TgMsAVdBmPq6zwaGS1hHORhpzM6rQvbasJ1aEhX+3Dq4Um18zV1KMViqVEmi3wQn0sWxKrUpNsgpevqz/W7qHcc1FwXRj5PSz8abVs0fQl6QhwXzXpdYhlpRjJNQ7SEjH9UAIQJWT7ctiXAQ8xYlM+QErVsOK0WdLInehRRlw3yJZi6g8MHhjB/7ACmJ8aQy/Wh04liq9TCzYVllBqeSLDShRG0OeHR6CuJCGocVXMw00+YQ860LeowfayurGB5bRU+5TwDA3DYCNtqo9r1UWN7dX8B2bFhaP05NGMR1PhekzUQVok7gSDZSNLHaCJVvSMce82oJtvwsPhuL/Z2T5bUM1+rKVkNe9wWkgUhSAikNT2zebB95ppU3Vt74EPkMZR7BGV1/ztxb9pcyZWmhz03b959B3CxAwUUlkLtK4tkkd09JHuk0WjC1sQoJFthydYSCofDYcty6IO/+IN/jOUPssaanulxTw+bZDfXJovF2qtQ2As7cIG753Iz8zqe95y8QFWzZY1kWcVAVBHrRebJc97nfZ9FfIw0PUh+fz0BYWGswqF08JXnIub5yEeiSNMIod4ADneQPFjD78yMYz6VQBYu417ATbvtdLG238S91QrW/QSaE9OITc/K9ar5HRGj0wTBFtGpolbIJIJWm9xqtOUt+dRMxs4mE0iw6OIzGqFTmwlK4UrMjuhyI1bTjxMqlZ5qsDsuOhJd9OuwIJUFQn2HpL2oLU1PwEL+PS8jDR9U4RxqcASRyXs4MWiRPqM1HPx6FdIo6Rpy/bjviWZCCjp131jUi8sU76W+fyEFU5oHMt1SUwlOKdlcIOjgVI33W0CI14EVBGgZDFFT2Q0qH0IJ56gb4V4QUuqkmNNaorDDzLJFdGZauyHTDXHC0skjeiIl6+8V6paabvCZMajOFcWYomCplHYF6kkXlLR7fX3Dad5JIcmP62wQTVPjtDXULgk9j7RG/fyIlTKdrmTiwZ+pADKJZ0xhppSNa0SMBjoeDNdD3kwga8SRNUxkuGcSDroOrHoNXU6NNnawdO87rD9/jM0Xj9HYW8Ols8P47/7R38bCVBnN45cY6c+JJm9n/SXax21EXANH+zU4bV9oSwL6Ag9ux5Wuue20pQnE37fZbml6LZtCSqRJzKemUb6AEFpOsvBNpVOyD5K2xMKdeyPf+DG+j5MUFpNc53wfk52DriV8bNEs8Xp1OujYluhPuGcz2Mu2XbRtGpDQEjKuXJi6dKVL49P7S/ju+Ro2D6toesxuop6dZueKkse04iQFx15HprnJBENzo9KAevPNN1EeGsDFixeFlkv3K+5jBCJKUO5ic3NTguKePHmC58+fY2lpCQcHB3Jt+HnU/tXrdSlgQrrp6fsfNlZOgw9ZT5KdlYDvRpA0XPSnPdy8WMCP3jyPW9evI5kewi8+e4o//fgZtmsx9E1dhmcWYPts0ClKh4SlRTriyhdNKC2k47RRr1fF/pcH4NjsNMqToxiZmcCFyxcwUi4h4th4+vU3MGuHuD3ZjzcWxpDNUDR7LACE0/lYJCnPhgCQ7x6gJhOQCUzOzMkEBDIBicONRBUF6xQAaeC3ABB5FlSbQulAFLVTAEhPA0IgqiYg8syLtkxx3zOvAZALwxksjGZguG0svdjAg2crWDuoIzM+hXamiD1OAPoG4fJ1kq7Hhh6pt+ks8v0lpBgmKY22mGRRRAMHxSgzoXwEWy9x+OwpUD+WAMqZq1fx6OUOvlzawHbbR2boDNxkCu1YBPFUEgbpvd0usoggw3KT6/aogsbeDmKeg4jVRDJw8MM3ruHy/FkMl/LC1JBGahDgzz/8EN9+dw8pcRkEZkcG8YNbV5GOBTAND8fNY2zv7aDRaMGMxJBPFpDK92Ov5eHrx8uvAJACNSBUFokG5D89AAldsF4HIMWMsj/u+NRuFXBUd/F8aQtfffMITSvAnXffx9jYtDQUookUHj9/gWcr6zis1XBmZg4XLl1GJpdDu9mWhrBv22LGsbe5io0XDxAN6nj71jzevDWPeNRBLEptVw35fFbol1HaJzs0xmCThMcOTZIMWSucfETNHJot4NGTFdz97hlerLzE6OQ03nrnB3Lflhef4mBzGQuzo/jxB29iqJyC3T5ANGKLRotTV05AxP2KE0VqQGSdK0BuhADk3nYPgJS8UfShLADktAj9+wGIkBr/ygAkDCIkALl66aI06jn5kCR4snJ4EDGDAwH2jivY2N3C0+UX8M0uUsU0Yuk48iUylwKpE/k3c4jMdEImrke1Go6rNTjdLgpDwzh/6zoGz04iwrDPoIOO1cbyw4c42l7FrWtTwvzhBCQIaGHcQqSrAIgEI2r9h3L7Er+ynvWwNCx+93/5X7sUokraqcGUcSUmFwtM4aQDSZNhhFT9d9HtUN9gi1sIb3yh1I9coShCIhYtbMXxcGO2hxwaniPkc3YJXYpbOLpOpQWE8I/VrEvaLMf4FBuze8dfkhoSJUjn8a+yAFg4EYC4tiMHIf35s7mCeGP7bQvFdAaZeEJ4z+Sr12wLtY6LZEkBkJbFdHY6E5my4NutNqIxE/lCHulMSgpjSTH3OqjX2E0iGFCiXYrwCQqKmQyrQtjNpmSkFMj9hgOj2wT8Gjz7ENlkBNevXMRbb72NTKYP+5UWvnu6jsOGh5HpBZmAsHOjktlVjoGyTSM9RNkvcgLCjjmLma2Nl3KQmskkRqenkcjlUWlRnGdjq9lGI2ogMzyA8uw0zP4iXKJY4RWTs0sAogtrFnaa78MOLw+QBKIidu+JkDVFR7pcmgse5jWo1qAqhqVjSHSu4g7VFKHnsnuSC0GqTNhVlqRsCoRDETALVh1CpsSvIXUnAM2UWewSgMhYn+vD95GljzqzAg4rcHc3MGrU8Z/dvIAZ8kmaR3BAOz+O5NPYPfbwyXereNzwUR09g/T5S2gy24Fpp2YEXTMKy+GMgIckn1kWFczNIOCUfgf6slnRFnECxhXL54G9EP6bw18yH5Uq6oTdGJp6SdMqFJ2FxXcIqERvw4JNiYNDXQLXeI+Dzu+doI5IgQJu9L2kcf4/NRosuNRJ3wMBMpmi/p0ARq6h4piLOFuebUU34c+xGfipXaIEhAgw5DRTp8nyHhM0EqxomhKBD78fqVgUEhMY0/CAi0useFmm8LmlqwzBzinqnWL3KUhFqh+vHV+4ErDTEU31V8OJEPcgcVgUitmJIFjyQGSioyYgIcDp0em021QYBNkT/+kfH5IMnQ4LdfWMhGnXfD1KbKvE4mE6vGiA+EYNtuhtCLhOhNncr5RhABsIqmlhekAhkYTJzAvXRSmZRLmQRzGTQsmMYjIRx+d/9uf4+U/+BPc//xR7K88xmk/i7/3h7+LHP7jAviFCAAAgAElEQVQBt8Fch2Pk0yasWhWdFk0wMgwyl9Rh32OhR7BF8w8KJFUeCgWEnO5JYrlLK1oHlu1Kxkaz1Uaj0ZRAruPjqhTftt2GxTcajnjKcYw3gcZ7nKqQXkhnNOZFJRMp0VOk0klJdyZVlh9nx5BAJJWIIZ2MI52Kw3U4bwyno+IhJXoPvgVGBq1OCvefr+P+4jKerm9g12WnG3C5rsyYCM6j1AhKE0rRHDn1pilJKL8tlQpCoeUkhCCEblekZVWrNfm9uSb4e4UTDRGvkzoaBPL5FKTLeuSERTfGwnUUgpIQgIT7HAEIqWy0ECYAyZvA5dkY3nvrEt66dQvlwbP4+Ivn+Fc//RYvqxGUp68gSBZheQa8ICYJ6DwvE4UUnK4j3vqWgI9jOS/Hx8cwOXsWl9+8hb6JEcSKdHFUAYRuo471R4+RqB/hnYl+vDE/imyWGp66aEAIQKgBgW/iuNrCt/fuo95qYWhsTAGQgA0oJiHTBYtCdC1Cf7kPTkAIQKLfNwEhAJGKQuvQtBFJmISu9tFXNSBsSMgERABI8BoFK4Nzg2mYnoOl5Q08eL6GlYM6jPIYrHwfamYSkUIfwByvIIpW0xLNBem/1AAl0ikU+ktIcB2mTMQiHvKGj1K3A//lBvafPUG3XsXbdzgBuY6HL3fw1SkA0kmk4SSjokE1rDZoEdDHhHnqRytH2F1fQyZODR/t+B347Rreunoel+emMDFUgu86aNm2NIAIQO5+ew8ZgnjDwMxgGT9445pkh9XrB9g+2MJR9Uj2q/7SAMqFMmKpPNYO6/ji/nOhYPnJPpmAZIfPoB1JwOImR1YIHQv5WGsK1v/fExACkFCETgrW7UuDMgEpZHhusbYzYMSz+Pyr+3j8fAMr63s4f+kGfvzX/gCxeBoHlSoSmRyW1tbxZGkJR40mLl67hvlzC1KgNut10cGR0rz+4ikeffsFrNoOrl6YwNu3z2FqvAivU2MCHWynJc0QNubYRSUjNG7SQS8hlE/LpgtTBrE4w1Fj+Prb5/j13SfY3qsjninh0vVbWLh0BSvr63hA2+TWIc5NDeL999/AUDmJjnOIqGGj69lIMXdNAAj1H6oiYGNN6h3JcUqgttvB0ne7PQBS7Az3JiCvAhDa+CqPeeUUF4rQFR/i32UCEkl4PQoWk9AJQC5fuCD7bMd30bIaSOUSKPQXUG03sLK5gY3dbeweHaDSqqFQLqFf3K4oTPdgk7prMv+miy7DTRMmGk4b2/v7cDoeUvkCLt2+jflrV3DcsbC5ty3UqjMjI9hZWsLqk3u4fG4IN6/OolzOo9vlBMQSihydGElTV01pVR1pZbfOjtMn8I/+2b/oUqzMQCp2TTvsnsroW7npMCGYlpO8TCxUTdKtOgxxUp1jHkr5QhGpbE5cnQhACGBouct9h9oPblgEJHxj8jM7GJKGTgqD1YLVakjnjp9HAEIus4qV9wV48N+hEJjgggDEc+l8AKQz9DuPI+IyoyMhnHqpxMwoqlZLpgFxdsZSSRHLdlyGnEH0LHI4RaMo9pVkCsIJCH8cJzKNOgGIgVwqKSCgXa2j67oCQDjidtoWkmDHhAdQBwnThu9UUKtsiMf7rWuX8cH7H6B/YFQBkCdr2K+5GJ4+h1z/CNo6QC7UHMiYm1MmX6VQiwaE19wPsLu5ia2Xm0gkkpiam0WxPIiG42Kv3sTaURWHHRfpkTImLi4gOTIIO2rAZsK8ttQV7CluWKRfKdGjNmQQ3mUPYOgiTxV7ihIkehDNw9c1X891SAXKnSQv9PRGWkysgIdOqNbgRImBWeRqa1SJeDVkcxVXHq0dYFlMZE6XKaUB8RD3PKS9AJGWhebOHto7qxhNtvF71+Yw0nEQ1A/hRFrSOU0lSqi1o/jVdxt4VPNRm5xB6vxltAhAaKkZY7owAZB2tODvyuwMghAWXrxm3QDDfX1yAHH6RYpNlK5cWifDvgjtmOQaCnVNOT6Im5Qe03Kqp6T/yh5arr1q6ctnxGjnR+DJ35v8Y/3QhmNK3kNOIAje2bXhlJH/L05yPrUQfP2hW48Cgixs+CwTeFBIrbr0euIRbgoCFLgNKgG6+qN1F1rmrjzIVbdcpim8V9RYCb2LxbeiuQio0EJ2ua/h12vql/wupyYYYTEnQl8eJKJVUa9PgDEPW92ql8aHpvcITNYvNbyG4WsIv2dImQm7s5xWKSqhdlxXbo36N1UAhiM6CXgU9zKtr1FSGtgOmx3KPlCoctQmSOaKOMOj69iyKZNCKtNFCrW1hRenJblEGqV0FtQ1Go4rJgQyswk85OFjxPDwy3/zf+Gzv/gIB2sbOFxZQ9y18N6bV/GP/sv/HKVMgMruC9jNPRhBC/DYnVPGCCI4j5CDxfvA4jk0blZFPn3wU+m88JeNaFxSoym6D8M3WThUa64Ey5JT3Ww2RDNBIKJ0JYFMC5gYTq2E1WaXXU1QZLVQJJ1MC8eZvEleH05JMgy6TMZEY0ITknicezqLKFrnJsROXZpPFnDp0ruoUQC9/hI//+IrPKscC6/f4trktJk6pU5HMhQIEOw2QwpNZDJZ0XlIJodMWkgPU+uR/x+aDJBqRvDBxgenOgQppGTx45JzQ1t2Thv4FBFE6z+ytxFsEhBrMwSFldXi4bVm84pNtlTMRy4CLJwB3n/rCt66eRPj4+fx8edP8cd/8R3WDj30TV2QcD/Li8DzYzAiabTpdlUkDaKGhtWQDmY6HcfU9CSu37iO+csXUBwbATJJ1HwHDdIluI9aFl4+fgbjcAcfzAzj9twIMhkPXY8AhPsT1xf5cVHUam3ckwlIQwOQ2RMAYiQ4M4YdSWgXrH083FAuWFHtgvUKBUsAiDIiCPcvJpxLcaGNL0KXLIPUamnA8N6b8vxxAmJQA2If4uJIBheGszg/nEXEsUQv8HBpAyuHTQT9Q7ALZXQKfbDMFLpmUqyeSVe1G1yHnPAp98T+wTJyhSyyxTRSdK4yAwEgnZfr2HnyCEGjhnfuvI25azfwaHNXAMhWy0N6cBJeIg0/HYdpGkh0HOS6PlLUDh0fw6nVUT+sYGRwCBlStAIX9coObl2cw/npUYyX83CtliLERqP4s59/iG++/RbZVAa0ZZga6McP3riOUiaG7e1VbO9voe20RSc7Uh7BYGkQ3WgCa4c1/PKbRzhsB2LDSwBCehgnIB0GfXLv1hSs/9QAJJyAEIDcujiMQoYCTYaRmtg/auBP/uxD7FUsNG3g7Xfew1t3fgTbDXBwdIx8qQ9La2t4urQseqSrN29idnZWAlwZh1CitrV6hGf372L/5Qv05yNiwLEwN4RknPVeTdm7+iogLxql9XcEEfGvJs00IYYmlu0jne2H68WxvLaPb+69wP3HazASRYxNn8P8xavoHx7DsxcvsPLsIVDdwvxkH9577xaGh1Lw3EMYEQvdjiUNFVIlqaUSAMIJiDTXWNcoClZt18OLezt48dUOqksuSt5IbwJieqTRhyL0fz8AIqHbXTI7DLwOQJg+fu3yZdFpEoCQqpXOpWCmYljdWsfDZ09w1GqIviOWTSHTl0eSyZhxoMW8kyjEgr7LKRvlEr6Lo2YdddtCaaCM8ZlZzF6+BCObxv3lRZngzZ2dwtzkBA7X1vH82y9wYaYPt67OYHCwpB2wCEJsASDSIOrtnZx+6KQz3XCXM+TOf/NPuol0BrFUGkE0BlusKdX4W1FC1JCILTHa82aSaRhdisv5WQYa1brYy6WzeaSyWaEVObQWpFtLOikHGwVCTscROgfDANO5PGLJlBzUdGm2Ww00Ww2hY7EeIAihwFFnB+uXHYawUQ6gROmcwjDNl4mvFCir8D7u0NRXmDhqN9H0PQ1AUtLVIwAJ6F9PMRhDDiMRFElhYjquCBDp4EIAUhM9SLGQlw29UTmC02hKN5xdW9+xkeHkgaFLnTbg1RFDC9mkj3IpiYX5aVxYOI9svh/7lTbuPVpXAGTqHHIDIzK2ZYEnG7Zs3gqAcHItSdQ0AWDR43nY397G5sZL0QNMzcxgkNqXjo+DRgurh4c46rjIT4zizJULMEoF1MjPZ9eR3WNdFEuHVyonBUAY/qe6yGJAr4MXdNmrAYg4PmmXqF44odB/QgnRaQvesH498aBmUamcUTRtSFePOuNMuSPpb8UiXishVJbDqe497SkJBmK+hyRtKutNVLd20NpewVjKwfuXz6LMRe83EYm5ajxrZHDUiOJX99ax2DRgnTmHzPlLqDMXBD68GNCmhauZVFbERH5Cu1LajzCng1QsEXXK+9WzICnSId1J7pu+zhq0h2J+ZZqjC3+W8qHrl54iseBll5zXmcVOSJEKnUikAuaEgyDEZwCc0leI1kEZMqnuDG0C9ZRBqUvU5xGAdJk1wKmeICMtJdUVpIjUZaSs7JpDEKIodkrbwwaDehK1K5n+t9y3Ljv+pHRRQ6YAjLrX7IyFTHH1/h497xQNiy+IU9SQ2KHsmDWgEYqaCmJU4Yqq8Jfv2tMaUXCnQqjCsLiTRHmlixELZQEf6v/le/SmUop6p96nrY315IT0rRCXyf2kPkomlrzXaq3GukCKYJUAmfowWg+SjKqDEZnRwokJ7XcZUhj1fOmO0s0toE23CRw+vo9f/+xneHHvIdxKDQfLa9KNHcjF8db1BUyPFTE/XUY+4cHsNsWC1bVqSKdID2jA6DbAYTvvU8wkRYrOd3q0L7aRKqEYESaWxyUwjHumpKAbccSSRaHfhsU1p2As7kKrYhb5rqv2SjqjsOPvOK5whNvNDqxmgA6DCC1b7Mt5nwniAx6IroVUMgbPs2AYAZKpuFybEAzkcoMYLM+hPDKDnXodP/noY9xdXgWj/+rip8KXTdqDAsEqkycigEj0a6Rq8UzReo3QSINghOuXE3VOSqht4fvCKYfSh5wACxHea9ASpr+TesavPQ1Aeg0Wvhbq96hltMkVD5CLAhenIvjdd67i9vXrmDxzEb/49DF+8tFjLO5YKE4tAOkiLCbC+3Tei6FpO6i5bSkKhsZHMDM/g/mFOYxPjCOdyyKIm6gFHbh0qSHFwuugkEyic1TF7pMXiFf28MH8KG7NDCGVoj7zGAmDihvqzChCN1GrWwqAtBoYHOUEZEaydyJGEn4kIfQmBwlxmlI2vPtqAlIowzUS8GgwI+eT4smGE5CwXSHGaL8FgPAjioLF4ksDkKZywSIAOT+SxeWxIoJ2E8+ereHxyhZWj1vw+4bh9A8h6BvCsU+3K4atcmoUlXPbbVtw2mRNeELbLvUV0DdQRCEdR1/CQAEenJdr2CYAaVZx587bmL96HU82OQF5KRSs1MAEvHgSPi32k3FkutRrddDe28XR1pYKAzaimJqYFGMb327hcGsNNy/O4PzZMYwPFeG06rLvsan607/4S3z162+QTaUR7waY7Cvi3VvXEPEt7OxsKOchZjwlU5gcm8CZ0QlEogncXVzFR7++j4NmF0ZuGLGBCSQGxtCOmPClKawAiJzDPi2YbdEHqf1a6TmFyqJpp6oxEO7lPTz96j96x7d8lab38nzi7qVHn10mfRuIRyJIRzyYzjEIQPLYx+2LagKSzxiIxpJC6XvwaBl/+n9/giCaQ2Ckcfn6G7hy7Q1pcDXbNgqlPjxdfIFnSy9QbdRx9cY1zM/Nyt7bPD4WR0hOP9YXHyOf6sqed/3KWZT7mcVTgec1kUiqZhL3onQqJ3UoAQib4WTD0BPS7hiIJ4pYe1nBzz78EhvbVewfO5i/8gYWrr6B/tEJqQMfPHiEnZXniLb2MD9RxPu/cwOjQ2kBIBG0Ze9ivhApXWw1UQfCc1apz9mE46akRejfEYBs43jJQakzokTopTMwPU7lCEB4Hqo3NQERaK41iKE1r6aaq9aOOjOlv0kA0kEsFREAUhcR+nNwAjIxOYyb165Js4hmTrR6RjyCSqOCxy+eYnF9WZgeZiaB/tFBBNJ0Jf2cus2WaD/MdBrNjouDRk30IKRt5UolzF04j7lLl+BEDTFAerD0QuqID370A/RnUtginfX+V7h4tg+3r89jaLAoACSgBqRrS5CjdKp6FCw5wfVZr8OJ+Vv+4A//bpdx64lcDkimhFLhkrvPUZNpotFqy3hLqFAEIZEoMsmUgBF2f+2mg0atKYFWQ6NjyOQLcGmTScqMJM4GaFtttG1LvPtJ1eI4Lp5Mi895gtxyu4Vmu4Gm1YRLypYRCL+YkfA+OegudR+BWDJyKqNCqjzh0BMIMS2ZHOk8g6n4E0kzMUzULBs1Bgpms4hncrIZurYLhlBymlFv1GHQKaaYR6lQEAAiFCHPF5oCfZRJNeCYvlWrSnq64dqSjp5iYCJHvqQnBA5qB1sYLefw/jvXMX92GJk0iyui5ST2Kza+e7SFw5qP4TPnkB8YhE3nGClatOhWKB3ssOqAOR6KQgvxsbezLQLKeCyBufnz6O8vo9V2UGUn7LiCnUYN4+fmUTozjsLEGA7aDaHmkKvPQkqKOhZ0slkJ4UYKJSmIBYUoOpaIbHvFmXoMXukKhlOMsAst3HjF/w/zKXpl56l09hN+frgPamcEJs9qMS/Xq3ShdXdVNAzswBOkkVrCj1PPQ6DQaqGyuYn6xjLGTA/Xzw4hgwbs2hYMMEiID3kGbqSAr58eYKOdQGLmCvILl2AXMmjEumgZjjhAeJKEqYpU+R3YWWOBoi2gOQ0LCxteObGP7niKRsZfTEwP9ORAp4PLlt6jDGlNghTXJ+JqNYalPkT1BVTRqP4oVyc1PRI6pOgZlKZCBfuFbmI83AmHVTEV2ueqtHJllUsXFZlWCBVO0ebCTAvJ9dAwP6QkhQeYEo+FwUFqQhNuij2unawlFnYsTPSm2WshK5x62hoyFPv3piFckAyyPHVgKjLiiQMZgR+tgxmmp4CIoj5Rq8E1bNBzVGvTw4kdp6biUqabJry+wjwUYbXMq+R1CZ1Oa3OEDkYbcVKZRJSus1F0casJWTpXRx0kfD2clIntqJ76SGK4LgJkoqMLcgGvND3QTlH8dz5iYOfBI/zy3/wEx+sbIGH52d1vREwbMzpo1dqYGEni4tlxSVaeHStjKJ8SrnuzcQTHOkQmScfAtgrlEgtU5Vglw6qeBofriHeJKnWmA6sJCamwLHBEg0ViqpmQCQm7i+zU0rpXeezrlF1SVHVAJYEKrTM7Thwus04c+r/zuVGTa9ImOVEUigZ1YDzC40mZkiu9G7unGSSSI2jTDejoCH/8Fz/Hl0+eyqFXpYBdU/7keZDz+WRyGNKvTiS4Gj6fqr1+00r3+wuyUOPW+2gvVDR8ItU9DQGpyggRCAqvYyABipZdLEwCv/PGPN558zaGx+bx5x/dx09++QxbrRgipRG0wLRtAhBftCf5vj4MnRnH2PQUFq5cxtTsLPJ9zHECDusODlpN1OgXVMygza6+1Ua/EUfR7eLll/eQOD7EnblBXJkeQD7D56SBeERJzM1IEoEfRbXWxt37BCAtDE+MY/LsrFBmSCJlFggnIKRgVSwfTzb28GjjAG0j3csBocNlmNms6IjULKrrImYEPRG62pfknJHnQblgsblBMCj0vcBB0q3CqG3jyngBF0ZzWBjKIGK3sbq0hW8evsBmuwOPAcfDE2hni6h2o6Iz80zNBeQ01nIQbTvSnOvYbQkuZuDqUDGPMwMlDCajqK+9wOr9u0gENm6/cRPnrlzFs809fPFsFbs2kCxPwKWhSZaTExNGpwOnUUfjqILjw0PEEwmcGRvDaHkAcTb09ndxvLmKNy/PY356DINlZq+0xU2u2bLw81/8Es+fL6rwWM/B3NgAriychduuod6oiqkC9a9kbBDUjPT3o+12cO/FGj755hGOLBOWkUeyPI1keQQeU6hZh+msLpky+ioIlSHJ5GDSYEJosTLl/c0/p8+bVxtAJ5I6tc+T8aLOBwnz00011ldUKCZoq+ocwTlaRsk4xNsXh3D74giyKZooxOD4ETx4vIEPP7kL38jDjSQwe+ESrr5xW7QftUZb+DNr6xtYX1/D7u4Wbr95Hefm55ASR9IWHt79Cjuri+jaVfze+3cwM1UG+9kBjTkM0vh5zvi9hirrJB5wpJl2XDoCRpBIlhBNFnFYdfHZVw/xJ3/6EbxuCqWRSbz1134PE/PncdRswm7aqG/vY/3ZI3TqW5gdz+NvfHALQ30x+M4RYjEfLbutZAJs1Ki+rWhzpUYjhZ9NvyCF+oGH5fvbePblOo5eWCh5w+iLDGOqeBaGYyLFibPQo/V11eekUGU5HdQBx0pxqZ0WxcUyPAlVDogRD5DMGqjbu1hceQA3qGPyzKhQsNj8iiSjiOeTePFyGbv1A3zz6Fs4kQ7yAwUUh/rQJbMoZcKFj6bTEs0ZYzCiNOlwabd7LJoPM5XCm++8hYVLF8QJ8quHD7G6uws/nkSxrw/vvfs2Yr6Ll88eYfn+V7gwNYA7ty6gXM7BYwPYUBMQnkdqryDA0rY3XMM9VoTqBEbe/4M/7DLUycxmEM1k0U1n0DFNtALAIY+cD06MKI66Ql/E6GnaOsbj4qBkN2y06etMPnyhKHoQPmgSVGUYcF1HOtIMNOP3isQSIlqPpzJIMZ2WHOqOgzZBiNWE5bbgUcAY54HFUTq9pqmxCCSojRxgAgwKEnnzPNcXzQQ71eTpx6WZrQTetbYCIFFqTpgFQkcWlwZwTDGi0r8hohsCEIZdiXbEC0Q4XW+1pftMoRstHB1SE+rHCFoN+K06UpEu0kaAbCxAit2pZg1zZ4bx4x/exORYETHDkSLQ8QzsVxx892gHh7UAI5MagDAXheIhASAqS0MQvVA8lGhcPNe7Xexsb2FjY0M2u/k5BUDabQe1toXNagW7jSrG5udQmhxHYXwEh1ZLAAhpTKGjkEyThEyv3BL4ps7UUAR1ujPcO2tPOtdymOgOeu+AVuN3eZCkQx0GVCn3GimC5eu0HWo4juNDpws2lbGgdBQSqKenblLGcAPWxTfb/Sa7VHyQW03sra/haHkRQ10LV6cHEfEqON5fQuBQiGkgkx9ELDOGh6tNbLTiyExdQfHcRbQLaTSTQCvqwJPATI5XaYWrXb7DAEHtzqQ2DmUJzGJNqE1Ci1IUNy1d6Vn5hloOeV5O5QroE1vpO/TH5GoG7OaqA11NwnRWj74+XIPS39fc/hNBf3iInOS4hF8bclRV80F995AoJ8WxBr0s8DyxUdaHl6ZJqbwD9TOZDfF6eFAIWKX4k5hvDVx7/Cj9+/SoTgqICIjpUbHkhSjb297PP+GWh4xRgkE1BeEkiuGLfE40AAl88S0X5yZtHsB7zzR5U5Liu+JIpiYgKmhRubyRMqdWPpPoQytsyYDRAEUAlXpcNBA7lWSu7xWfTRnKC31LlwB6msn/FXgmAYEqxJLglnoyOuhxLeeNGLbuP8Fnf/pTHK+tI2q18eL+PUQ8G35gS2OHAGminMK5kSEsTIzg3OQoBktZoSPEDAuJSB3wakJ1itB9hB1wJmdztXIfpSBR9DzMcTERGDHYzOhwfQH20Th1OvwlVRAYhcsEJzzY2eGnJorTELpfddhp04cpBdwdp4t4NKdzRVQSO6dh3K/ZpeTnJJJpUKZCmgbfupE44sksiqUy8qUx7B8DSy8P8GRlBR9+8QVeVI5EfN0ktTGZEgCuhpMn1tPh7qHWtdrjTv853QH+bS5W4ed/f+kWPoMn3/X7AUgcQScBEply0RbOT5KCNYd3334TY5Pn8bNfPcK//vAhlg47iPSNAZkcCkP9GBwZwujYELLFPC7cuI4kNYilEkzawnYjaDouqm0bVV7zdBxGNomO4cO3LOQ7XaRrFna+uo9cq4635kdw+ewAitkuIl4DsYirjDIMaiGjOK5ZuHv/IWpt7YLVAyBKA+LSihdxVGwfTzf28WhjDy0jhRidA42EuJLJHqctdlVREXagTgBazwVLEp11GKY8Omp9KQDiIukew6grAEL61fnRHKJ2G2tLW7j78AU2Gi46pUH4I+NwC/2owkQjYsAyTXQTklgJw+kg1nIQdWlMYIlFOyfJ7MzOjw5juj+P+voynt/9AlGvhbfefAMXr17H041tASA7VhepoTPiBkabdD6TNJZp1GpoNOrSXMqVihgeLCNrmkj7HXT2d9HYXMXbVxdw7uwYBkjBcgj8o2i3XXz48a+w+HxJ9oNIp4WZkSIuzZ8RN6XKcUXYJfkimRZFDJUHUMqkBIB8t7SOT75+jCMrDssoID04jfjAkNgMM9GKZ2DALjyfnY5yAvU7jgAQBvGJhvK3TDxeBSBqLZ9QYVXTSsKE5Z4qal0I6KVB0OX+SCq4AiBu5RQAuTCCXCpAN8ZGVwKLSwf48Jf3xGq76RmYPn9BAIiZTKFlcQ9M4PnzF1h8/gT1WgV33r6O6TMTKGTyqOzu4stP/hKVrVXMTZbxB7/3QwwNMBahgQ5ppyb5q7qBSldP1kfKGkRcsJhXHfjMoMuhZhvY2KniF5/cxZdfP0b/4CTO37iN6evXEclm0XIdBHYHrc19bD5/DKu2KQDkb75/C6MhAIlDrGujzMOQApqmI9r9UCYiKl0dIQB5sIXnX62j8qIFpQEZwZnSLKI283wSUtPQ8EMF86opgFi/a8MhVQ+wIaziDaQpLY5RilFAamYQdRFPd9FyD7C+9QyWV8XIyAAuXTiPZCaFWDaBeqeNr598i7WDTWwf7yJXzqN/dAAGXcMCB9EUn3UflueIfoq4gNej6XRwWG8jVSiib2gIN27fRHl4AHvVCj787HM0A4rRR0Vq8eaNq0h0O9h58RjLD36N2eE87rxxEeVyFn7QEgCCriNUZCHLyLYttj4aiOh1GNaff/OP/k6XKNunaJEgJJtHkEzB6kbQJiddRvWqQKYLFSkFXJTpRAKpWBxdP4KO40muB7sdqUwG2VxOhIAsdMjX5CHMqQg78jwAudFyYXKiQStTZnHwcyjCa9ucgtiy4NicKRQAACAASURBVCQjjS49FK9DARCOxsXekQe6Fm2zvceskhwtUOW1qs5L3bJRd1yAzinMe+DD7FFXotxaBIAYQC6fQ7FQkO/JIBseenU6M1BLkM1KoBW1MJ7VhFevolXZR0I7YMV8GynDg9GxcfX8WQEgg/1JdL2GnjPENQDZ1gBkQU1AOOkxWRQoHrpsBJIsfnoCorrBrwOQgYFBtFoOqu02tmrH2K1XMTJ3Fn1nJpAbHcKRY8EVG1tNiRFhoIxTTgBIqMrVYEA+fGr68X29wtMARDYzLZxnQar65ScuKao4DQGLAiDhaFEAiy625ffX1rSKW68ds3QPTTZYfg6dh2gJx+/bamFndQWHi48x2K3j7YuTyCTI0V2H1dgTIJnNDSFRmMSXj/fxshlHavISCvMXYRezaCYisOLKCYtpwZQgyyPCLvgpzYHQc0hfktRsHb6nMyoowqYwnEW0cnfSm/upVHWhCoXWw8riTNrNJ846yk2GVZ36cJhOr0GPFuWH05Dex7UBgOKoK+FxCCxOwIaypRUBuKawnIwK1KFF8CtuYzKx0XdchwCGgEcFSPYgUgiV9BBE/TTe5RMKlx7qhzqi05QAKejDokUBLlLLehoRTbviixEanC7uJTWehUA8ruyN6ewmlsYMVuzI/zMPRWlFWJhTq0awAXEyUdQtne/SS33nIcBXrnMt9CEeusCFQDH8/UNNCf//dMc8bBJIt1cDbMFZ8r2px1G6Mk5w+MaZMO2cOT0pRGPYvP8In/7kzwSApHwPG8+ewrPbaFt1cWdKxIB0FCjGTIyVCpiZGMHk2BCGh/swPJBB3rRhduka2IZr1WEEpAQReFG/xclEU/KV5PfhNYoxV0CN9kX7RwYm16SvOnu9hBPS8piPIF7uqlvFdc6mUlS0JqpZ4rUd1dDRxhSyK8h65HMRQctmG8RExEwjnszL316XRW0UvpHDk9VjPF7awtLmJpa3t1HjmROLosVmVyotwlJOWwRI6AmINDtkMqXX+PcPNuS9/7EAiExBIgl0OwmQxJQx2jg/Bfz4zjncefM2RicW8IsvnuJf/fw7bLdNnL1xB8Mz8yiPj2DszBjKA0UEZgTF8RFJ9OaMv+W4Qq2VOELSb6KGNJiitMlkB7PTQbLtInrUwN69xyi5Dm7PDOHydBmlHG3CXwUgTKSv1u0eABkcG8cURegU1kRSCCJxdISCFRcKFicgD9c1ACnSfeo/PgA5N5xG1LWwsbSN+09XsV6z4fcPIxgag1cawJEfQSMSRYtsgjgznkxEOwFivA7MEQtIZ7TFhCbu+5gu9+HccBne4TZWH34Lw23hzttv4oIGIJ8+XpIJSGZ0Cn4kjkwsDoeWo42m0Lq5J+ZLReQH+pBKxsX4JEUznQMFQO5cOYeFs6MYHCQAsUQEbTs+fvHLz/BicUkaJQQg00N5XJgdF1Hu0XFF7IOHx8ZRLJakdkpGAdvz8XBlG7/85imO7YQAkFR5CrH+QXjxmAAQ5qv92wCIAsbK8e80wHh18hw+IPpzdMdH7bvqJCdFUgEQdWbLz6TygewSTuGcCtyjFRQjB7hzaRhvnB9GLk2NJjNOMlhePcYvfvUdLC+JmhPg7IVLuH77LfLp0Ww7SCaycn0ePbwP127gnXdu4MzEqLBRnj64j7tffCIJ8r/33lt45/ZlxBIePPsYlluDYXZhsFnL/yQQmJPrmNBN7Q4p88zDyiASzWB5s4LHi5v48puncP04RsZncOPdHyE2UEaTuliC2VoD9fUd7Lx4ik5jG7Njefz+ezcw1s/nuQozFqBBbR/F7lIfsTnqK/t1Tg91IwVBGo1DH8sPtvDsyzUcLbVRcIcEgEz1zQkASUTif0UAolXqIQOBTcKuCz9CAEHwUMHGziKszjEGBgu4efMqMvm0aFqfrj7H3Wf3cdA+hplNoH+sLOAjMLuwu544Y3k8DBncGY+hYbexXzlAN8Z9IIax6bOYnpvDhcsXYXtt3H/6GJ/fuwczm8fg5LRILS4vzCFrArtLT/Ds7meYHy0KAOHzQABiGCTOEoDQ35SaZu7bBHFKbH9C+dNNyv/iH/yDru12BGx4URMRhiCls/DpKmCY0pFRBAMlMpQ0ZfJrxTHIRIaThS4fwg5sh7keEI95jpgZIkUbRnbCqP9gOGDA8b4AkLQKUfMc4VCzW04um+Na8tbxlH2vhBHyCIty3Ka49nIoSteR3Ow4AvquOQ7yWoQuRWzEwHGjiZbbQRCLI5pKwSDfnIF27A86jnQ7yMvM5XIoFYu6MGSD0ke1qcTMsUQSpb6SSp2m5WmzhuPtTZiei2LSBAEIKVhw2rh24Sw++MENlPIMEGxIUA4PXE5A7j3cQqXexcikAiCO76LL7r8U2CxqFMjj9ZWJjgiZVUG/s7WF9Y0NcaCZFwrWoKJgtdvYqVex26hh8OwZDExNIj1cRo3XkYVFaGkqo3HtYCIjVi1Elw686vD+NgAS8qtlm/oeCpbsZRr0Kdq8GiOGkwOF+k/E6OEiFPCoizR5mZqLLxMQzZAk+BA3JRZ9QSBJ0gQgQbOJ3dVVVFYeo987xAdvLGBsOA2ndYB2bV9EpnTBMLNj+PDXa9ioRxEfv4DC3AU4hRxaBCAxTwAIp04KgqgEegWCpPKXNcbuOv9WtCbh8cgGLfkSfM3Kb05dP623Cf8d/h12ncLHT8kYTr5GrlUIVk5lpPBaqZ+rDgo1QDgBMPw3HVLCeyMFF1+6CGjZG1YTKOlr6VwFzaRSdC12xjkB0Xz4k8L5RFTe+/m9+3+KaqU1LpqO/AoNIKShhcBETVXUARKCkJDK0lsvWqsh0wJJU1YWxgI+EnEBIHRZkje61UQMxP0ASe5FpIzy2ZavUY5mnIKw4aDogQpgiyZKJiCKuuXy2VW1rLqH4Rapgx3V+lfTD/Xx3vivV5grylj4a4X3TAEQ1Tmmbrwjr0MmJqQyBV3ko1FsPXyCj/71H+NgaQWleAyVly/RrB6hWj9W4a38nTgqd7tIRYFcykAhl8LQyAAmR/oxPZDBaH8WA305EnwQuA1EAxsxFg1dWkkqsXqX0wuaehB0819Cp6LDDps5Cp6JfoRWiWpJSVFD3YHcX/UYqOvGJyVCY5KI0GAI2sU8wqPVL/cJ9X1okAAzCcePit6AndKWE2B77wjbuwc4aLhY2W1jq9JAy/Mkt8kxIlKMtxk0SgDSoS2yChpTL+CUTuiEFXWqs/sqGvn3AiCnbrEAt1BfdWrQonRecfgddjk95EwLF6YNvP82bXivYXjsHD67u4yffbEILzOMv/Vf/1NcevNt4V0bMdJzA7RcC3W/I3s1AVfNspQrH01f4ilEqHFhyGmKtvWQTKpIvYVorYXNbx8hwQnI3DguzwyjmGMwmqJghTkgMgEhAPnugfC7h8bGxf5UARA1AaEVLylYR3YgQYQEIM1IEmZxUN5PjZgih/C6qzPk9AREQU+JHtRahJMJSEjB4tqgfjHe7cgEJFLb6k1Azo2kEXUsrC1u4smLDawetYGBEbj9g/CLA6gGBlpREzbt9als5bTT7yJhewJAaG5AgbhHJ8xGA310livmkHZbqG+vw6lV8O47b+PCtet4tLaJzx4vY88BsqPTCKhxsUifPoJr2ZIFxslH3/Ag4rmMOMOljSjSvgt/bwf1l8u4c3kO5wlABnJw7La4cwkA+eRzLC6SgqUAyNRwDudnxuBYNQmbzJb6MDw6ikw6K8wGk3amQQSP1vbxq7vPewAkOXBGAEgnZqLNrhApvqRMvjYB4YRTJo46Ryxco6fPlfA+hY2R00+GOp9Vk+BVAMKzQk1MewCEa8qqoHO0glL0EG9dHMIb54cEgCgOawovliv4+cffou0l0OxEMHvpMm6+dQcRM479w2PkMkVsbLzEo/v34HfauHHjPMZHB1HZP8DdLz9D83gf1y7M4P13b6CU5bNFUyILnt+WjAvposgBp2hQoS2S7C8d2tynUDlu45dfPcCDZ+vY3Gvg2s13MXvuMkZnz+HQ66AlhOEuDrd30d46wNHaMvzmNmaGs/j9925ifCAEIF2ZgMTSaWUrL5N3ZcGuAAgF1WQFZQSArDzcEQDCCUjeGcSAMSoAxHRiiFGDJ2cHWSdqAqKsSFW9p2hdvAPKpEbtN8o1KqR2UwNCO8V4tou6s4+VzSewOlUMjZbw5tvXwRSlveohvvzua+w2DmHmkyiNloWW1Yn40ugQq10+u/EoEtk0HN/DzuEe9qsVlAaHEc8WMDI5hZn5ebH7rtaP8NW9u7i/+BxIpNA3OoFMNofzczPoT8dlAvL4159gYby/B0BIl4vIfWO4raJgqiJPgbYTXo1yEZOd47/6+3+vS29ty/dhBUzRjgIUmmdyMMgRpuuVLEglJpN+NR2cNKc6nU7KQcWP23ZHLBJ5ThSyWRRyORnhs8tpkYrF04kUrExWuIHygHgdRZeggJNiVmpCXBvtVg2W3VT2qDEKi8hRVpQsHp6qo8cuHd0xOjBcF4VESlxmuF45yTiuU9FvC8IztfWvuijkLttoNBpymuVyeQk3VJMTlQJd44ZGnngiofzloQoAtJs42n4pzh3MAClJK6MJr1WXCcj7714TAIKggTjTypHoTUBCAFIoD4kFGh8qFn+qq6qIBewIcMGqDq7SJeyEGpB4okfBapFeZlnYrtWw16xhYGoCgzPTSA32ox54koZOjYlsUIr2r7ieojn3lShZPqZKrpMCSxcfYcGlO8P6OezpFEIwokKqNIDRvXIWmeHDpBW5urOiflftsaV+kKZtKQqXBjCyzwiTXD6X43uhFbAbRdcGq42DjXVU158iZ2/hvZtz4uHttito1Q7QbJK/WYSZGcOn9zexXjOQHDuPwswF2PksrEQUlukJAEwQdOuJjPx8qeBVToboToSWw/UZThJY2IejaiVcDv/0Rt660D294cvHdAErf2uNDNepCLfDDry4SalCj28yZdFfeXrSEr5bRrZ6mqU6V9pljBMaFoVaq8JCU5yzPE9Ai3wey8REUqWQa8DCvwmu+F1VEKHmomogeULlCkt1/Vvp308K11MASxoFIUVAT39O3heaHujfQa+FUBAeJtArZzJFqRJKFl83wQciKJlxZAhGTIpUIwJOEsyu4LSU19UPaV0n2580UgTcMtXdU44m4f3pUa9OJnYnrlmvFrfqidJUxlMcHdla9f0NC2amwvJZJuGPmhZOQXKGgaPlZfz5v/w/sPn4KUbzedhHxzja28Pe4b6A26OjI6FvEbTIFq4zXUiJp1PMaCaBSzOTuLgwh9HBIjImdSkOojy4vSbI+o1HCcwcKdRiJg85T02V+eyq+HmZpEXpJiiUD0UFUHtFyAsPATAnglozwtDaNr8vt1Q6mRmI0rEonkE0loGvhc7HTRd7Ry1s7h5hfesAL3f2UWtasBFFtROg4SklESm/dMASXQpNOJJpEbyfaIaUQ5qeD6omlO5Qqm39ZLp2+t+/eddOPbPf88GT76L3wnAPVBuWogEJAKERQFSS6vNxApAYfueti7h6+SJGxs7h26fb+MnH92Hkx/AP/9m/wLU7tyW8k1TjgLauNMOgg1eUaeeBiNJbTkfc7YQ7zdyYVBoxUkFo1tJsImo5SHkBVu49gLW3gxvnzuDCDB2JaNjQRIx0GZnmMk0+KhOQbwhAWk3pwJ8GICQueQateF8FIG0jJSJ0vp8idNkHXqNgqfpBA28xrXkVgPRyQPicaTMLUjcSrwGQC+M5RKwWlp+s4vnyNlYqDUT6R2AX+uAX+nHU6aJDIJpKSFEu81I6mjnUU/kw4/y9PdEHmjY1Jg5KBpB0mugcH6DDIMI7d3D+6jU8Wn2Jz54s48AFsiNTcLsmjvYqaNfb4txWHhpGfqAfsVwaHSOCtoQQx5HqOPB2t9FYX8I7l2dxfmoEQwMZdDgB8aNw3C4+/PhTPHv2XACIGViYHuEEZAztZgWZbAqF8gByOqeG14bKPD8Sw6PVQ3zytQIgdrQIAhCzrwzXjAoAobZW6FAE85QnagpWJEKDBG2soUGIuiW6sRXSbHvPRDjFfuVUkmdW9mwWHnKnQw2itOPk3CXDw7SPFQAxCEAGBYBk0wEMZgFFEni2uI+//OQe7CAjFKzZi5dw7Y3bQrc/Oqojk85hbWUVTx89QMwMMDU5iGQ8gvWVZWy/XMHlc9P44ds3cGa0iOPDDSRMBgsynFPaJbp+4OQ7riYQPmtOE0YiCzOWFTrol18/wJ9//CX2qzbS+SH88P3fx9n5izCyeWy3mmgEHg6qx6juHSBpe6htrKJT3cTZoTR+/0c3MD6QBPwqTLMrTlCJdFpkA2xaqVwwvTmRL2EkEemm0TgIsPxgWyhYh4tNASCcgEz3zyPmMsQ72gMgLBZCCtbrAEQ0ua8AEGprVXHBCYgR9xHPRnBs7eDFxiN0Ik2cmR3G+Usz2K1sY3lzDYsbKzALKSRLWeQH+9B026AZXttzRM9BQxq6w9I4rG61hJbpRnyMTk2hG0sjnS9ifPIMrt24io5n4/6Th/j1/QeSFVQaGUdf/wDmps9gIBPH/spzLH77OaYHsxqA5ESvE4nQmdDuARCCRbGP0voPXfSdAJC//3f/qEu/XM+Iwqa+1+/CNWOIpDJAMoNoKoMODHRkbM8vVxsjuY88DBhiJZ1MThc4CWk7qpsQjwsI4RSEhRODy+j8FAIQI5HSVRiDehQNRxGMqcNw0G7V0WrW4IuYnZkfUZh09NHlnzoKlK98QD2I00EplUKWhQiLKS9QgSqNJgI6xKTTMs0IKZOczNBakkUak4GLOfoYd2UiwkVSa7aE789FSCE635vktWw3Ud3ZRGC1kI9F5GbAbsFvN3D1/PQrAIQifAZvKRH6Tm8CogBIR1ua6q5iKEjSOggBIPqafB8Fi8K3EIDst5vomxjFyLlZxPuLaEW6aHPkRt5sSFuQAosoPJyAqKWgXLJOVdGncGoISl4HH+EWJjowTcKRTSx0OwopSSzie6JcFtkhnUdPP0gh0qnc6tFUd1V1CtTkRDCrDsJk7kqSdKhmA5WtTVQ3nqHU3cc7V6fQV4jDbh2h3agIAInGCohlR/HV411s1IDU6AL6Zi/AK+Ql/dYy2GlU4nl2z0WMx06rdMylH6yT45WYVyYhpANyfXL6IUWrBnantA697f20nuLkndrpSxcyoc5DFOnqOVJvoQCclp26Hd3rzYdFkWrbq08Nu7ThpEQDQB0OKmBCrLEVABFHLckWgXRZldWuAigdUiVp90szBgkOFdKQtvFVdrlqUK+AiRRKPQCqQNbpiQ8d63p0AFUl6i6PztGQvB8NRDRQ5tkpPSKZHDD/WIc4svHAQl47IlEAnvK7yDB5nnqymCmTEYaBEYQQpCTjcUUtDAFGTxiv1qDL50RYfhpEywVVhb5+ubqTc7p/oz8m9DUFQJSY8+SPGiqoIETBND41a+RU08zDh+EHyEQiaO9s46f/+7/E8rffYTSbB9ptHB8cYGt7W0wwSG11LAd2q6WbMaZYLvJ1J00gbgOjJRMTI4OYGB6QfIKp4X6ZiuSTEVj1fenQ0xo86LTEtpfULJWxxMybpHQVQ9DLlUPbWwbJKoqTXu8qektpSQhayMKOxNChrRMLgWgc8URGJr5+NwYn4Dwmjher9KFv4uXuEbYPa6jU2mIhThjJkJFWQMc+H7bXBQ02ZbVrS2dZY6KQD+8NHzjdPQsnIqeaJ/+uoOP0fXp15+sNwl65l7Ieeq5ZqnugAIgpWRuZOLWAFi6cTeH9d67gwsICRsbP4fHSAX722SME6TL+4f/wz3Hl9k05A8VohdN9drkp3qdbFyc/bBIIrVjplLi0rJal7YK7cC0LpheILuHJ3XvYWV3CpdkzOD/LTAaC8wYSvL/UNkWVCP2IGhANQGQCcnb2lQmIULCMBKpuVzQgQsGKKBes/3cAwmmH2vmVm54SocsJKjb6XFpKY0baXjLiIeEci/XplYkCFobSCAHI0uMVyY9YOWwgNXoGXnEA0YFhNEjVy2TgZ1KwDYJU7s9dpDokC3J/YjYZfbyAYtREmonYzTpa2y9xvLmOiGuJDe/5q9fxaHUTXzxbxr7dRaJ/BC23i6ODY6STGQwPjaA8PAykmL/hqwYeqO+MINWx4e9sobH+Aj+4NIeL08MYKWeFRUHxs+MG+PlHv8KTp09hsuUYcTE7XpKAu45dRf9AUQwHZHpO0EQFATvTkSQerR3jk69foCoUrCKS5TOIEYC8NgERAEItlUsDHnaYGfSpNZP6HOedCJtU4XlymqT4OrAW+ww5BLmPC+zXRbCaaHGD7AEQ5widCgFIRUTot84PCgCJUKcbSeD50iE++tUDOMih6UZwZv4cLt+4IS5ZZMfwGi89X8Tq8iJymZjk1dSr+1hbWcRIuYi//sG7uHRuCtFuC/XjbeSydP2yhH5FGqtIwMQJLSm6zcDjdJb+5xmhdu7vHeOP/+RnuPtkCdn+MYyfPY+J6QUY8QzixRKcZBxV15YsC7geSl0TlZVF+NUtTJeTAkAmBlOipzOjvlCw4gQgrFEIQEQbGgIQUlcTMJBFfV9NQEIAkrPLPQAS7yRgeIpZIdf2twAQORPDpqY07E4mJNxnvMBFYHZgpgNU3T0sbz1BJ9rGxMwgkrkIXu6tY+/4UGhYxZEyOtEAiUJGaFd210XdbiGajCOZy4oz5s7hPo7qNWT7isgOlFAaHkbDpiYwgbGJCVy7rgDI08Vn+Oybu+LGNjQ5jaHhEYwNDaCUNHG4tojVh19joi+Jd25fwuBgTlOwHASBAiCqQaHTkLXWWJ+cWoPcReQf/+2/1SXKJtfQ6TI/Qk1B3GgMHTMu/K9IIgOfY1CPmyet39gtU+mTTMKkdoKixRjRuteFz64VXWsYYphIiB0iO6kuw9M4uk9nRBQuAlvZnJRIk4RKbmBMFfYcG7bVgm03leuGwYwQcpgJfFgIKbE4D0KmmpMfW0qmkKWgXnexa7U6qo2mAIlILC7J4Oz8Ryk+1gctC1xSxnK0XGA3TQMQitD5SCYyWWRzWZWHQqGQRQCyDTgWcibQnzIlyTWwmriyMCUApK9AhF6XA4YPpxKhb6NSh1CwXgEgYbdbj+RUyJnIQwSAcMMiBasnQg8pWC1LXLC263UctJsoTYxi7PwcYn0FWFGg6UtSmSr2dMddygzd1ZQJSNiRf21nev1QDk/j1zew0xoPtfGd5GD0irhTTkinAYgUseIkpH5PKUKlUtTFsw7C462M0XOfxRvpNpyAtZoSEnWw9gTlRB1vXZ1GuZSB59RhNY/RqDOMMIdYegiffruKrVoX2fF5lOcuAoUi3HgUdlSBCNqhhiFrnOxJwBkn3wStsbhsfopjq+ps2heHr1GclMLRcE9EcVK7yLLtuShpHv6pMD013VEFfkhLCqlYYblL8BM2sUJxuCqIBD3B433uARB9R0NbZ+lcqkDB3mQknH7otHPS9BRFTk1BXF8FhjKIiGCDYvvTVC75Xvqg03PQkwmYLvJD/YQq4PV04bUJiQJakrOlpkh6HxDwIRoPtXErpzClMZLMHA0+mDgvQaGep0TnWojOolo0Iornpsmj6nvqGaP8LLVcw3aGWtlS9Kmh3KuuMqE26jWxp0yc9CDo9ARRvpsG3gqgdBF4JwBEieqBDAWGlUN8+H/+azz78tcoGFEkXA+tWg2r6+s6uDWGVquNepVUDk85C9K9LUpbdANxx0VMihogmzAw0lfAzPgQ5idHMNafQ1/WRD5FLreLSGAhyjI/sNH1HRn/JyMptWeLrkitJ4rNVcCiL0JXPgMiVGeRyTRzDUC6SCBfGhUKRGjz22x72Nw5wuZOBdVWB+s7FRw1aZjRgReJoRtLSFfRlawaDxa1ckxT5tRFrmVoSqCCZ08SdXSgpQbcWjSlH8rfLK1+A0H8f/iOkDooTYpuFJlYgEzMxeVzBXzww5uYPTuDvvIUHj7fxodfPkGybwz/+H/85zh35bLKMjOYuWbLhI7higKEhQ6oAoHld9Z0XALpQMLQAjFQIZDlFPCrzz/H6uIzXFqYwbmZUeRJh9EAhM9LwkwJAKlU2ycAZHwck9Oz6v5pCpZrxMVu99jp9ihYAkDyCoD0KFjfOwE5ASDKqrdnLXICQNgg5B7OAGJ0kHSqQHVTKFjUf4gI3W1j8eES1l7uSxBh8cwsYsPjyI1PoZvOwac4PxWHFQEcur2x8UAHJDaEIp40LDMRA32JBGgGGhxXsPnkEVYe3offbuKOTEBu4sn6Jr56vordtotupohK3ULMTGFwaATDwyNIZrNCAWy4jgCQeIIaVU5bLPjbm2isLuIHl2ZxeXoEY+WcBBGy886si7/8+FM8efJEbMmT0Y4AkPNzY9LJL5ayiKWTKpSV1uUE/92OAJAnG2188s0SjtpKhJ4anIJZKsONn1CwhA4VsKY4NQEBAYimDL/mgRWey1yn4YT2+6Z6SgOiwb3WgKguvGrsSrZPt6smIM4RvKNVNQG5oABIJqUoWHRTW1o5wkefPoTTzaJud3Fmbg6Xrt2QCbttuUgn0th+uYEtdumNDmpH26hWdmQvevftm3jz1mXEyUro1GEaDjIpLnkbQVdZvFOToqxqFADxfVI8OUdK4Khq4fnzVXz4yefwYhlMzF3E4MQsDqsWai0b6YEyon0FVF0LDauJXCyBtO3jeG0JQXULUwMJ/I0fXcOZoQwMr46oGaDpWAJAHOqe+ZyGAEQGFSYi0dRvAJCD5w18HwARZoWmofzmBERtTGSlyH2TEk1RsISZIS5nnJY58OMOmt0K1g+WUO8cIt1noukeodWpS+5bcagfmYEimh0L0QwNJjw4vH5RsuQS8jfdV3crB3C7PuYvX5LpR7PjYWl1E0Ysiflz53D58iVp/j998Qy//u4+EE9i+MxZASDlUh59qRgOVp9j6bsvMVXOCAAZGiqcmoAQIGsWiXSM8WbVsAAAIABJREFUwimIriw1uJe65b//O38kTSaX5iwUhSIKsrjaXQMWczVyJSQKJZmItD3yVj1xXuhSwBgJZALCIpnlQiKWQJJhhJ4PS+zOWkgnk8jQaSIRh8uEdF5g2uWm0gIKKPhmsceFzgRybio8WGnnyDT0ZqMqHMqO50jQVzwZE20FCyWO59mF63IC4uoJCNPUiVq7QKPeQKPZgutR82BIqJXPDSxmiJhdDl0K51NpZDOMkic4UbkH1FeoCUhGNCJgB5M86nYDjb1dGB0HhXgUfYkooh0LvlXHpflJvPfOVQyU6JDQEKDDMXfogtUDIAPDshBCXqOiYJ0cOiH3nRQsXpPd0xSs+QX091EDoihYm7UaDtot9E2OYvzCPMxSHrYZQdNzxEM/9LXv0X50IJ1a7GqE+x/0JxS/ndoERVOhw/gYNCeF5Ckag5Zey6yX90pkPmIFeAJASMEIqUeS5eBTg9NFisLeZgMvl5exvfIIGaOKt27MY6gvi6DThttuSGJuLJFHPDOIj754jN26j+LEPEbmL8IsFEXg5zK/QihuvhIqU3DLLiw1Q3xdsThiiYRQByVFnLs/nyPqRiiI0xarvbT4UzqQsGPKv9mF7wE4TZdSFBJVdPcOgFduwokD0yud1941DiEihcRq81LfLpye8NKFoRonIvITobv6YZIVwu6L6GxUF5yAgxMSmZaEqfUsoHWmixwGegoSstUEeL7uxKJRk7Ir1VPSU1Me1UEmRtb6JPn/iBRl4mgllrl0tGKnPTRI0CYHvbBHvp9c6FB/oz4u7QVOebgv6HUYZrNwbZ6AvHAyEj4EyhnmdZ1KD0y//qBIvoo+wEPKor63LKYF47DrSa2OaEC4t0VFzEgya5ZOdUdH+OynP8WTT79AwnElhdlrt7G0sox6k+F0KqCSORucXvFhYSp9l6FuMRMxr4uYduOiIJ+j6rQB9GUMDGSTmJ0cwsRwHyZH+1AuppFLm3LoO1ZDOoFO1eYiULQ8SSznQchuXUD6ubhQcupHehYpUYl4VmhWEmgYy6DlxbC5e4yt7T0cV5s4qDRE43HcsOF2o3ACvhkCPnyDU5GuiG+FSmMQ4rDLSfDLZ98QwbkITbkedEND8dVPaI+vDAOFd/IftIP9lb84BCDixON3xQkxmwxw/dIQPvjRbUyMTyKVKePbR2v46sEaBqfm8N/+T/8zpuZnEdBiPkLdQEvOqCQBBrMNgkCuDQsUcWKTjgA550DHduW5YMgj380p5WdffIaVF4uYn57EwuwYcinqfOoyASEAJwDpBiYOj1uvApBwAgJSLyl0T6gJiNPFk5f7eLzBHJAEzH8LADlxiFNZPaJV04Guapp5agIiIakcxisAknJq6AoAyWNhmBOQIkynjeePXmB5bQcvdiooTc0iMz6N8tk5uNEEOvEk7HgUjP3zzIg0jFLCGAjgkp6CABkjKkYNfdxvmBT/8AEe3/0aXdvC23fewcXrN/FsYwdfP1/GVt2CG0tip1LH5PQMRsYmkc8X4FPzFI3C6vpoBz5icRNJ3iPbQmfrJZorz/HuhRkFQCi6dWx4bgCnA/zlx5yAPBMHumTUw+xkH87PjGBwII1k0lSOl2yusrHIIFGvDR9JPN6w8fHXyzjWLliJ8hnE+wbhxE1YkvNBAMeuIR+S3wQgrBtUwXqKfhgeDz0Aok8cTdU6WfAhTzSkYIUEWzUZUSA4BCAVeMerKEUqQsG6tTCETErpCxBNY3G5go9+dV8oWAQg0+cWcPXmLWRyeVQOj5BOpCTKYHtjGdXKNtZWnsh06Nb1i/jx++9gaLCAw/0NGLCQTfPJd0DTM6X94gYfRxCcvDHzI+gmsLFdwf0Hi3j6bBnbB1Vcvv0OZi/fQGloAo+er2CvUhU9s5UwUGUQZMLEQC4Po9pCZ38H7d1lnOmP4/d/57oAkKjPuo11ro1kJoO2rWz4JdyTl/gUAIlGcqjteb0JSAhA+jCMswPnwAkI3YNV/aPG+zRHUjbkinkiU5VTvJ5QZxfWg9Lcj1M8bqNjWmhHq3h5vIqXlRW0uzUk8hGkijSpMJAp5WGkSan0gEQUdaclgvNUISsT8839HTgBzXciKJUH8PaPfoSJ2Tk8XlzBL371hQTV3rhxE9evXUWzcYzF5Rf48ttvRbddHj+DwaFhjAyUMFLKiQj9ya9/qShYty5ieLiIgHs53V8D5YKlqMsagAgI0ev0NAD53/7pP+nW6szgsMUhgHoJq6uoWDYPDDMhHDozX0AQT4pYvdWh7IX6qChy2ZSEMXlegLiZkIwQFoye7UhYED2r6V5F2y86X3HSwoOI1rjxdAZt2uTypGOx49rS1UzF6T7dhWMxEMaG47Yl0JAHYzKdQDwZF2oDAUgillITF9tC2jTRn81IQFjHsuF3fFSrNdGnkFLC4or/EcCYcdIGKI4ktSuObEaJ6VnR0SmmbjuwOh6SmaxoQNjtiNKxy2mjxgmI3UZfKo5i3BAAEtgNASCcgPQXY+j6NQEgHAFubjfxZLGCvSMPY1MXkcr3KUonx9XaxUg2Ei5KmYAoD31OglhI7e/tYnV1VXz5FxYuoL+vLDSjhtsRALLfUhOQ8YVZmP0F2NEumqR4kbKmO9ChVkEEsWEit+ZQ/5VPYP0FAhFCATWLSQZzuTwsTaG0BU4HnZalNBWknUigG48L9Rq4QGnrrGxMQ3qYonyEwmnuPyadOKIxpJgH4jqoHx5gZ2Mdx3sbSETbGBvKYXSwDwkTsBo1oazE4lkk/h/q3rNHrm09E3tqh8qxc45sNjN5mE66ulnJljwyMIAHHtiesUewLUHSGLYHHhswxp8Mw4B/gWEY4y/zYaC5HqWrq3tuODmRh5nsbjbJzrm6ctWu2nuX8bxr7erqPjzhSlcamABxyNPs6qq9117rfd73CfEefHj7CapeGFZ6AAOTs4j39KKhk71p4UpLQwYOEXTQGYgFUL1BhzIL2d5eGV3yz8V6RVwjUj1ZuDxgmdJMepTulne7jigAoi7ScYCnq6Wur6nDvGPi2rkVAWXoKNlbj2C6KHJKD61cirSWsAPaZDrROYgU/S0AIGqTU/bPykde/UMRnIu1sHLlkgR0ySHRgKbr3yiRuwIsgQYoePPdE7QgR0b6uhroHFHN1GRCoFOXbkZZ5qq3LwQvrQ2StxysPdFrkTJJENelIZGuuUpplH8rH/qIYhVQpdT90ta6n3sA9Cf6ismgcieTu6zvc3AljsI4JQSSGSycetBniu5dBNQ+EOZ7LFdw9+13cOetn8IvFIRG0iiVsLm1js2tLbk3XI9MgSZIoFug6CC52OUoMxDmfirp6r7kG1EvQkoKLcnHBtPoy8TRm45hsC+NmYkRjA73IRo2EaLjUqmBkExASMujHkZxQEMmwS0BAgsxW4K+SLNikCG3lkKhgt1CBeuHZazvHmB1bRP5QzoeKgMQxyXQaCNkR8XVidQiFtgtPtuaYqkQONdvsPaOVpAw2IL7rv+3msQdFVMBiP/r7l9f5/uONwCOfwenbWygJExfROCv3ZjD6zcuY3JyGiErjVv3lvHR3aeYmL+A/+af/w8YHh8Th0empyeipL5xXyQUY2NMaV8Cy1s1XWFeFU0I2PdgDhCrVwO1poOfvPs2ni8v4cLsLM6dGkci0pIw3IQdhHbS9tIWEfpn9x5gr1DA2PQUhscnJYDS85gJE5McENeOY6fUwNOdAu6/2EbNjMOLpOGHE3LvOiTQLhG6erYUAJHd+0sAiDR0ugAItAidFKzz4xnRgDy5v4CV9T083T5AdnJWph+Ds/PwrKg0QmvUydDW3mgLrZv9ZzF2CFsiBk+ahpg69LIBWa/h2d27WLx3VzSmr772OqZOn8Pyxg4+fPgEO+UGWnZUrJ4HxifQOziEbDore2HTCMn5wI4y9yvG26V9H87KCxSePsHNU+O4fmYaw32kYNEFq41SpYGfv/cRniwsSgJ0xHIxM5LB1Uuz6MuR9s10YTZ52GyjCUUTpttAyw/jwVoD7362gp0i4EX7YfeOI9Y/DHpoeqJ5CaYRRwCENtdKhM4HSZu0dInRg31cSJMMUZQ9Wm1mimqps8Fkb+VmovQfyqZfG5nonA1xHfSbMJ190YD0mnm8fmEI1+b7kYh6CEWoEQ5jfauOv/irjwSAtEJR9I+OSdp5Kp1B4bCAXDKD/O62BKl+9P5PkN9bxdn5Cbzx6mWMj/YjEbdRq+XRbtcQi7FsbYnNcSwahUN6UCgKw0jA9cKo1dvIMaSy2MC7H97Frc8eYn19F0PjM3jtu7+KkdkzKDs+yg1XAAiD9Io04ohycgH0JlOIVhzkny2iub+CueEkfu0bFzE9nBIAErJ8CTgN2baagGg6PMGCul60E2fQZwLVA+DFwx0sfryKjfsH4oI1YI1hNDWFBJLS2Q8ASCBCZz0aOJ/SVZbPEBkpncmVTD+0SJ1Osk4FoWgbdjaEspHHWuEZlncWsZ5/gaHJXgyO94uhTqlRE+1HzXMEgJhRC67ho9ZqiB6EphcUncczSbz2zW/gzKVLiGV6cffREt5572NEY0lcvnQZly9eRL1WwtLTRXzw6S24hoWJU2eQzfVgbKgfvYkIipvPcPe9tzA9kML1S3OYnByE167B92lN7YrOUIVnkgGhLHgVtZyLLsic8RH6P/7pH7UPDwsi2JZJr2lJAE7dZxKtAYdUrHAUiCfkN2lZToh0KiUNSiUT0t1zWx7MkCVOTQwpVKFuHsqFgvDnbTrYUFAXiysBejgi/HN6nnNjJdLmhkIAQi43N2YGEFIszoT0ZrMuhyOBA7UgIkaUs9IQAOI16ohZBnqTSUGrrRoTQ10p1OnOwvC4AICwg80JCIGGEY6IfiUejyvLRoa92WERr9MSkShYAZAmLHGjqaOwuSEi9FzERjbyMgDCcWkAQJJY3yxrAOK9HIBosolBhwetAaHbCGlYvtvE3u5OFwA5KxMQBUBcrBcK2OUEZHwYo2fmYPemUTfbqGoAws1IOnZdVWHgziNf0zSsYHP6WodypwgMggtV0cpDhteaB3PMCqOSL6B2cAiDQmtdGAbia+5vylo34LGqbBJ2YFUnNvAyVZ0CdoxlAyA9qFpGpVhAo1YE2jUk4xZSsbCE+tGSkYs+bMdhhRNY2dyH02ZCaBLhZFamb7SdlsJZDgQ6RqkpnGXb4uRWrlURSSYwODqKwfExGLEoKi0HhUYNsWwGjk8BO7lDypK1Ax86hb0CGnLdj43Hg4pW0cyk6O5Q5D5PfDsScwcTBi1k70wbgjyXow6+fsKP0aICvUZQjwf3WApoukfp9xhw6IN1IXtFly5FPlUAOLVoneXTlzWgO9+vX6v7NbvXmipo9MxLF57c+Gm5rUp8pbnplKgagKjVooXmGngI91TzrIR61aVzCjbBbgByBGvUJzkyHf7yp6HbTEEBTf1z9UEv4ER0IME4WiWzi7yTa9/1laD49h28+yd/gubuHqLNJhK2hdWVZ9je3ZEMpTqbKQQgrivueaLZ4SYnvDWGs+qEdl43HaLJwli6dr6LRMREzDaQSUYxMTKAsZFB9OQySEWiGE73IkwtSDgM2zZlusfKl7Jwn/4qdOtpNVGu1JA/LKJYrKFUqiF/UMJBuYq1QkGszus1ghi6x4aE9y2ZS0w5rlNsrWh7KjpSARCFj1X2kXTQZV0dXe8j62QNJPU1DeiAHdna3+H0ozPF1W+Uep4oQoiaHvp7Lbx+8yKuvXIBExNTaHoRfHJnER/dXcKVV9/AH/53/y16h/qEUsIg3agdlqaMYg9wwsjro5zpAgqfZh7LhIp3WCZEZgjVloOfvP8Onj9bxsXZWZyfHUciyulXCfEwMwt4C6n/syUH5Pa9B9gvFjA29QUAxIphp+xgeaeAu8+30LAScF8CQIIQQtENCv5Qz50CIN0ULPLltaBZT0C4vxKKMohQTUBUDsj8UAJWs47Fh0/xfG0bT3fy6Jk6hRQ7rtNzgB2DEzJQoQifnhI0pLEtRITN5MtezElI0uZUxEcPpxatFp7cvoX7n34q5/a3vvNdnD5/SQDIO7fuYpfBeJEEGiEDo3OnkM71IB6l5WpbcpGox6E5AGsENgkSrRbqK6uorizjytQILp+awHB/muMIiSBwWh5+/t7HePj4sWirSHecGc3itWtnkcswp0iteWmUsInpNSVLwTdieLBaxTu3X2CnFIIb6TsGQFyyNOS6csz9eQBCYxR2MpVhidoPjss5A7Cu9zVty8/3IQ0kdtep5Q0sR0I6v0u0l6pLwHOXQYQmNSACQA7w+sUh3OAEJOrJRIoUrI2tRgeA8LwlALly7ZrQ70kdHB0cxsbKMzx7chf3PvsAA70xXH/lDM6fmUIqFYZp+HCaZYTMlojUeR3Fnp5nuRWHacRRZ8REiAYXSYQjSTxZWsUP/vQtLCytwLYTeOXmGzh7/VXEWB+12qg4HrZ29rG4tooimkgP9SKdTSFFqcDuIXYWHqJd2sKpoQR+9c0LmBpKCgCh8J0AhI1HUkO52lXekwYg/NsJALL0yRrW7+0LAOk3RzGWnv5aAMTU55sCIEEjUblzKoMNhh/XYSaBSI+Jil3AenkFa6UVHNR3YCeBniEGMIaRr5SIflH36bqWlsmH4zexfbCLncM9eEYbVjyCqbkZ3HjzNXG9KtVdPH66gg8+uo1wOIaL5y/iyqVLaNbLWFxaxCd37ggAGZs9jUwmi+H+XvSnoigQgLz/E0z3J3Hjyjwmxgfgt+tCw1IAxFNBtIw3kS4h16k+s+RzKtF96P/8X/5Fm04re/sHqDea6iEEbbvYDSAdK4QaHa4sC0YyBVMmIYxeYveTY3qOwo4sKMUgTXv107mm1ahLwji7d/SdZ2EXT2UFhLDj0BCOudpMWIzZpFzw7/yeVhM+O35eS8TorM7pkkVKAB2xomHSvagXaaJZryJmm8hyAkIAUm/Ab3poUMBZd4RaI2nQ+kZT2G6SZkMqGEe6sZgqFDiNsWxliUgryHhcLjzBEScgVqtxNAGJhpHRExBSsC7OcwJyGb1Z0hxKcpjTI/v4BOQCoqmcjGTJsSfVQJWpQQ6IKshZFioNiCsA5MWL51IknzlzFj25fikIqi0PG4UiKELPjQ1j7OwcrA4AacoEJAAgqhZSh1sAQI4oWKq1fPIsP1nWdoq/TrGoHkqxNaZdqHwWFj4mOJfeXVnH5tNlhEmf0har0sPUKd3yObXmRQUjsgiRY1gniaukb5WR0kZbJg6uXBNJuuaGKRqkluRBkE7Fe0/NiIz+xMGNzg8RcRwRNzduuJx8kfLgNkXIx7BMdupZhAntiK9NcULYxtzFC8gMDqAdi+KgVoWZSoplKA8qKxzRCeEvmXQEGpuONe8RVyQwBlC9LW3AEIC6gNKj/x5YKCr9hy7QO5W42HYFfS31HfoECkCF6uAqLUgAToL7KM/tCXE7vxYkhUud2AFRXTSrTr4JfeADS70vKda7dUDH/pkqXwKxMT9rUHgGU5GjNXcE6joASts4C5ITf2GtJepM5jhhDJI9AgvZ4MIq7/wjyNANy7rf5JfCq87ESVFRghwcLec8AUBUJ011tlmtM8+gLxLDzuJTfPQXP8TK3btIeC3k4lFsbK5ifX0N9XodjXpdAAgnuo2WKug9alJleKZsHTsKFyk+9WQnCHAUBzHKvn3EIzZiERvxaBjJSBS98ZTkOcViUUSjTCqnJoGTQOpAWihViqJFqVarKJYqqFPL4fKZaaPGRzBiw5XE86M7RTpVoBOiiJ6/glUauIN1JoR8VxTBd4u8O9oddT27/XsCS9ggtubLIeIv96ui5wpMFBhHRoto7ndoY3IihTffuIrzZ+cxPDKBw1ILH9x6hMfPNvEbf+938F/8l7+LZIZTdk8aa9TfcA2EZX3qtrM8vqTdkGZHvKFoaO2WCl/jNabchs2Qt95/F89fPMOlUwqAxAlAuicg1AxoACITEA1ARl42ATFj2K04WN7uAiDRrgmIekQ7NrzHKFhqlq0LZbWXqfweLUKn5JoNJDrViQ1vsSNCPzuUwFx/DGHXwdMnz7H0fB3L+4fomZpFenwafePTkiHjmjaqIV/sio2o0p4aDoFHW5gNYctEJhqG1Woia5uIh9p4/Nlt3P7oIzHE+c53v49zl6/i+eYOPvjsPvbKNUSSGbHnj/X2iPaDTTOeYXS+9MSZTJmP0FkzRlrk9o6EEZ4dHcDZ6REM9mUQtkKo06zGA3723kf47N59OYsihosz04P41htXEDabsKyQONqJ3TitgzUAoZPSg9Uy3r3zXCYgzXAvwn0TMgEpcZ3we6RBpACIaEDY7G06UuQp4wxLi5a1VbzWIgrbIJi+6oaeog6qfZzTTqGcdwEQ4e3LfVY5PaKFbLcFOFIDQgDCHJDXzg3gxrkhpBLMjzPgmzFsbDfw53/5IepuDI5vo39kFK9cv66Mg6ijMUw8vPMpFh/dlrya737rOs7NT6AnGxPXJBbZoLDe5iPGmo+BqiY8Bm/Gs4AXQaHowLLTiMRz2Nkr4sc/ex+37y2h2vAxMTmDm29+Cz3j0yIf2DwoYmv/EHsHBRSdOkLZuEwH7IiJJK/pXgGHzxbgFzcxMxDD91+/IBQsi9R5k/tsCyGLah11vboBCO0P6GPGCUijYODFgx0EAIQakG4A0k3B+vwEhPWP2t8IDjq0XWlQBfuCjxYdDOMekHKRD+1js7GOIg7Rjrfgmw2y06ReqTAPh/pAo41wMg4jYsm09KB0KNOP/pFBjE6PY3JuBgNjI6LprrXaeLG+g1ufPRBa7bkz53DtyhW0GhUsLDzBrbv34Fs2RmbmkM5kMNSbQ386JgDk/oc/w0RPDNcvn8bk5JDcx7YghlYXANFGNTIBCQDIUeM09H/9b/9ru1KpolgoimaiWqvBabWEmgQ7LKL0MmkpPCA4vUhnEIrF4fPmmCZqnLlz4qEPQqF3cMOhdSnaErrDDbdWrcJptsTWNpXtRTKdUQIlSZQm0mVyou4Y08aVHG528XUmgIpj8FBv1EScTgCSoLUuP67jyLiOG0ImmZDFwo3Hb3nwmPpbb6LRcHT3VnVMSY8KRyOwIiqgkBMQwbpEx6YpGhBaExOgZDIZcePhBCQAIKFGDbmvBCB8vQQ2tgIKFicgRwCkk4+hbWCDFHShYInVqOKy7+1uCwAhxWl+/gxypGCVa6g0XWwWS9it6gnIWVKw9ATEI4IXKa780r5Kn8vyEA1DwCDt9r8/cXYfK1+7O9XstHLyQXCgk9tjnJqVKlh9soj8ypoIBOmnbktnVQMQ7m78Xgq65IAL/LSU4FKBIzECVGtL+wlzE5dRseZU0qWJnWGaBHCzVAJk0l5ULgE5l4YdlkBNHhT8tLyOKuWbAZe0pA3C6IBUKomegV5xiXiwuICh6SmMz8+jb2ICe6QUxmIoc6JGfRS7Zlyjugw9cuE5mnRoVKARetBhP6IN8f2enH106yk6jlIdYNI9BVGZK0e/ul/p6M8q+FDxwoKJBF+X10hpUI7+rXSl9b+T4ofPX7dFrXQ+1ZqRSZXO8PmiUu9k1/hkaX9s+qI1SfKO9CU8EvGrRae0KsH7VcF4HRilp0ndk4gOha2zhroWuxaKnzCB63qLAW3hi0CIIIxOp0remQYiQaGtOp8BDYxrU1wghGtjtTwMxFOobG5h6aOP8ZN/88fotU1EQz4qlUM8fbokAKRercFvutINZMK4TO9satpILdVJ9VJcKOtMCfkUwK5S2oXOxmJDmhBt0FeeV400FslS4VSGOjxOhcWUQDV6OAEJghRJDSIdks+NaTCRWtFDam5LNESCfWn9THc1rjfRdHGyodfnsQmsNsSTy6KyCDrUKm1O0QHC2h0v2KMCIPNLBSDdj82JWx1QsNQUWblyCbUlZCDCyT6NAQCcOTOEX/nma5idmUbfwAiWV/bwwacPxAHsP/0nv4u//w/+vtIeknrbdDTfykfEUgYbQQ6SvLoUEcoCWzRL1ILwGtEkA8woaODHBCDPl3Hp9CkJvItFmgh5ZcQslux8PbpSWiiWHdy+ezQBOQZAzJhY0Xp2HNulhkxASMGqWwl4BCC2csAMrnWQA9IJHZV7qzzxAgqWvqMSyKeApwIgtmkrDUiLAIRJ6GkoABJH1G/h6cJz4aI/zxcFgGQnZ9A7OqkK4TB1KiE0acAZYSHuIeQw8V3t82RNZOJRRNouUrYheV0L9+7izq1bcBoNXL/xGmbnz2H7gHv6MmotH7FUFm3bhkd6YTSmzwxPrj3zyqgD4a8I6b+uD6NYglmtYKwnjYmhXuRyCURZXLs0aAjh3Y9u4d7DR/KsRS0f5+dG8CuvXoYZIsXXED2h6AHdJgzXgdVy4IcsPHhxgPfvPsN2AWjaPbD6xhEfGFEAhBQWOll+CQCRFhZBhN5nOM3vaJRId5bYAjZz2ZVWdU9Ai1XUXz05aStbX9Xl4jOpAAgNDWIhF3azAGd/CWl/BzfP9uPm+WEBIKEoGxBqAvJnP/wAtVZUHPAYevnK9WvoyWWFxbHx4gU+fPstNEq7uHrpFH7rN34FyZQJzynB8whAGqIFs8Km5MEpKrctLn22GYfvhtFo0jo9jkrdx607D/HDt94BRwD9Q+MYGZ3EqXOXEO8fQqHp4f7CMh4tLqPacNAzPITsxBDIOiSbJstA23Idh8+W4ObXxAXru6+eEwASbldg2TQWUBMQMYXoAiDKMVBZD9OG928KQCxtE08AohpKqonIhgN/s85ttRtwjCrKRgFrjRVsNTdhDZgYmu1DpbGHvcMdNOVMsBBOJhCOx1D3XBSrdHLlLg6hXc2cOS3go29kULKFdg7yqDRa2N4r4M69xzAMG2fnzuDGK1ckDHdhUQEQWnGPzJzCwNAgejMpmYDk15fx+Na7GEqZuHH5DKamhiiaQLutAAjnuXIO8cxQJ48GINrERzdOQ//7v/if29Il9H1aTmfMAAAgAElEQVRB84X8IUrFolCWCCxoYUsQwpdtEnSEo2hHo7BpTRuLo0x7XnK8uGilkaN2c3UY+0jGY4LauRGQSiBBhckMenr7EU9nRIwdhLopGobiTDPNms4xLMCVAM+Sw7NWraBSLspBH49GxHaTYvVmi44WBhJxLow2WgQc1KWEbAEgTU532D1gqqmIKkNCuQmZYTm440yBt2yhZXmGAiA1WoBGo8gypLDlwqZ/d7OB4vYmUFcakJQdguU24NXLegJyqTMB4YHTNqLY3K7h8VIeO3kPI5PnOxMQBUAUNAhCHknDCgIIRYTutbC/u4PVlRdSOM+dnkcu1ycAhBOQrwIgnb6kPlhVvRlw14/Sz+XS6wb6l5Vb3ZkIQhHiNQ6HVTHKCoUja8uGW6xg9eFjNHb30BOOIheJICzZb0rkKnMvakCkkxD8dHKKVcaLAkYs7pgEq9+ziH7V97ptV6Z13CBUEajEXgQhBLMCQLR+gQc5u8TcqKUW9HXoIK+v7wgvl08KR4ZjY8OYmpnCzsEufvbB+zL+nz5/HrNXXsFhy0PNtFCDIfRE2meKJe8xEKBtZjvQTxexOuMiACv6asuhdAw2nBRzd9XL8r1dX1eheF8EQI7q6CBFOjiYVLHIyZFyQTlZIwYgRQousdU8CZH0a4tOVm0oXwVAXvZ1RTVRxXJnutMNPrqMC9TcTotAOla5avQaQCj135Pgr/MEdIBWt2ZF1sZLfwV0hpMUs+7Pyu9lSFhAHQu69Xqcrp+nwCHOpHugXqtiztDykeMUt1TB9uPH+H//5f8No1pGMmzAcxtYI3WgWESNTn71ljxrAkDYnBGTGto0K+qSPC3S9TzS+/C+Kxobnyl1HzlhDrJRGO5IK9FAwqrevSpCOvkmgfyng/n4DCkRpTLuDAChKsw7YFBt5vrKHk0xTtb6QfjlcZZ659vk3nYbHAdzxG4Q+oWL7+t+4eQS6LrFyoVOj/jlOqsvMliPAnIWu0yev3L1DN5881UMj44glenHrbtL+PTeIupuCL//R/8U3/v174gzTCxqK9t47TXOs4qUKRpsiBGRCJYAOowSYDLriv+LxTaLHxoSkB784/fewfLzp7g4P4Ozp0Y7E5C4rbPsvwCAdGtA6ORDAOJaMexqCta9F9tCwaIGpB2heFXIMPKL56/8DspWPYWWc79bA8JCV+/vbcMW4Mqziza84oJV3MTF0TTODSUxN5CQCcizpyu4+3gJK8UyspPT6J+dQ+/oBJot6ogiaFKfQYouQRxFwW4bLN7arodWvYaIwWaWi5jZlnDjF0+X8Hx5WZ6NsYlp9A4MS/YMNQEhK4JILCkAmt1d26Z1v44BMEkv91Aj84IZYdSqshCvNRD2XCRtA6lEBHaUQcwGWjUKb208XHyO9c0dKRgjlo8JJqGfHkcyagoA4bSc4nlO6JnqEiewNm3cfbqKD+8tCwBxrFwHgAjljBfd5nztCyYgMnk0FIuiYyqj1idp79JMYENAmrkEIGzY0HlRGX6ojo46w0SLJfu4ptRJ+KEqHalx4gTE2X96DICkaRwaMdFCBOubNfzZDz9Ew4uJ/Tapy9duXEc2mxa69IPbt/DozscYG0iKaxL1MW2vrKx2TbovtuRcp7ZSmmOcEMMGiXsMs7DtFBBiqHNVKEOf3L6PpRcbGJ46jZGJWRhmRGhCubFJHDZa+PjuAyyvrMGwwsgNDyIx2IMWtThwkSXt/qCEvYVH8IvrmO6L4bs3z2JqKIEIauy7w2kxKFoDkC4KFutTBUCokI/DKRpYebgrE5C1u3vigsUgQlKwkqHUMRH6yQmIuJ1qGmMAQISeKhMQ5fzIRn7baqEeqmLf3cFyZQlb7ib6zw7gyhtnsbO3jNXN56g6DhzRtpqIpdMoM2CzWkOlxsnHMKZOncLMmXlk+nsRy6TEXp+0zAOaGB0Uce/BgnzKs3OnBYB4Th2Liwv49M5dYUONTM9iZGwc2VQMPYkwDtaeYvneR+iL4xgAARpdExBOv14GQLomIH/4B7/XTqdSyDIcsN0Wp4LDvQOZhpC2ZIbZtyAvMnDHCsGzbQEgZioDN56Cw0Aqn7x6X2ULyJhPHRwR8opVxYOW04LjsIdjIJHMIJFO07BcFp0Eg0nitOKWErELdctpImybItqzuTk06qhVynApXjdog8qal526ptj0coPnYcvv4yafiCSFQ9vkFEToDDUlMDIo0GK+A+dXISSSSZnO8DepYcV6QyhYBoMIMxnZ6GjDa2kAEqrXkI3aEkZoMVSqQ8H6PADZ2K7gyVKhA0AiyawSiAtoUxuBohlx4SkKjHglcBzvNbG/RwCyIl3K06fnkSUAIQWr6WGrWBYRumhAOhMQH1U9Ael08GRf0sBDAxApZnU3OygXAiHU52rOY/x8dSAFACTCa0Z+tw5bi5PGVqlh49ETVNY2MBhPoD8eQ1TyXjQAIQdQRryaYqX1H6RRKQW08jg1DVrusWur5NZ8UJnqSW4j15tIe0NWB8DxPgXCe0Wb5jhZCaXF7ICHeJOhcGrthDjeZNJo20MiGsHE+AhGRodQqpax8PwZnm9vI9bXj/lrN9GKJVA1aZdoCy3Rlf076CC9pDQi6NDFTUB+U3dBXe0ATATd3ZP1UnDv1MXuUmB3/cOvcjFT1K2uAv8YwFFBdEEOTOAhz+c3+CU84y/8pVLZP0/ee/k3qCHM8c+hktYDLZEudALD3BPZC2ptHn8/7OwHlJCj2chJEBJAkwCqdL3jl36+o+/Xj43+QC95XR2wpLQ8R2tAWTUrXn8AkUh3IOAMaDWm6yPieWK/e/D0KX78x/8ai7c+wdhADzzfQb1ew87ODkqHRTilukx0HZpjEITwiRPrYlUgy71jwaoswWSR8f9JAc19WTuCsQgivYGdUTV90xoboWIoPrmsTl2MsBupeiSBw5rRAa6ScB0mBVdN4hRw5bX15GdwGsIuWHDHOq4onRWjCx6hm2vIc3K5BSYPXXdA3YUOIvqS9fk1v/Q1AEjwnAUTHVrOswMeNdrIZWK4cfMyXrl2BalMBlYkhZ9/cAfPVvfQMziK//oP/gCXXjkvxU88akuWA6GobsfInk9HU+XeKFdPuv2SXGypoNQIQ4D9kDj1let1vPXeu3j2bAkX56fE7jWgYJ0EIAwi7J6AnAQgdCnjBEQAyHYB91e2UTfVBIQAhLRVnum83NIYExASpDerSZfSKwd5QPwMKgtEsSu5PtTeqyhYCoBcGuUEJIXT/QkxcXnxbA2fPV7EermKxOgYBubmMTA+JfarfG3PYqQmKZ9tCQ2kC5ZTqqC4s4f9rU3Uy4fwGgzepC13G5XioeR8hSMxyf8y7ZhECNAyl3+n40+L9G2eMXzvnGQTOMlkEWgKP1hNN2mUwmlljM2SlqNciaTLS0czNkfjyJdpWuOJjirkO0iHfaTj1F4ps0vardPsJBmJYCCdwkguhVQyhQfPXuDj+08FgDCIkBOQ5NAYym1PQjnbZGTw/Z2gYDG3Qxzgg2aMTKn1PqobR6It0hqjgFYrFKygASXO2hFtOkI1nzqvZCfzVbOO6zFusPF6KBOQTHsXr54bFAoWAQgzJ5oUoW/W8Rc/+hgtJOEZEQ1AroFB1Q/v3sGju7dhujW8dvUMLp+dQCZBNnVJ9B52mDlzvqRzU4OrJrmWZNk4VQ+WkUA0mkWl4uHjzx7ikzsPsbFzgFTvIK6+8S1x29vc2sX0/Hmhr63uHeDekyWU6g5yvX2Sam9l2TBnE9tHhFOr7QNU117A2XuB6d4ovnvzjIjQY0ajC4CwRlMpHlKP6Q4tJ4ukdCsKVgirjxQAoQYkUevtULC+DgCx9fmpAIi2IhdtnHrGaDFtxUJwow4O/D08qy1jx9/GxLVJfOvfexVOcxe7+U2UanWsbW3j2foG/JCNcr2JNrN34inMnJ7HxMwpqdk5sY6mk8j09ojWtVQrYWfvAHfvL9C7FGfmTuPmK6/Ab9axtLTYoWD1jYxLTk4iZmMol0JhYxlP732E/oSBm1c4ARmmvyEUAAk0IJyAnKRgKep8RwPyD/7xf9JOp5LoS2eQjkZhtFzUiyWU8nlUy1XRKZA9zBwQei/UyLvkoo9E0I5TATOABotE/liCDCkoFAiRZGJLoWjqQnj01msMAOSbtBCOxRDNxBFJxBGJRLXrjqKLtFp0QXBkesKUY3bropYSpxOEMJSpSc6b54gOwA/R3cpAJKIBSIuWviZS0aRMQcihLhdp0VrWtJmj2Hv+vEQiKV0Kvid2tgt12kjyjdvI5rICQLonIG0Kv6MRpLpE6EoDchyAcFS3uVPtAJDhiXMyAQkAiNrcteez9n5XSeiq48QFmD/Yw+qqAiBzp04jk+0VAMJRsgIgpGANvQSAaHtVzVgKAEjQeZaCQbsFdUonPQY82dOW0k2/TqeM000jdpDEuYqbHScg7LKWK9h6vIDq2iZGEgkMxOMIc+FRr8Hxm2g3FFWAmzxdE6SAI5WLX9AAxKJjC60oubYojWV6NQVr7Zb83ZBkVE7wNH9M6ild5BrUKVEzpIos2dgoemWzh29BunkOQNcIv4VUgiLdIfT0ZKRwpBXf0to6nu/uY/zcBaRGJ+HGM6gbYZmC8EA0IzyWFYzsuDFpgHEcN2h9QlexIxQVPcDoFOedmkkhvu77cLwY1tPyriC2Lyr7A/pIcPCo96VutGwQx2yS1U9UxIquHvaJIq3z1Q7t6esVe8fXVdBpPyop1RrrEt0HgEnTpVRxHPysI5F/ZzLXmQjp19SdPpGIHEG/I4B1ZCHwuRJX/fOTT0I3ONEONXJgfDkA4R5Dkw5NkhLgb7Q8hGo1DMRiaOfzeOfP/ww/+ZMfYLAnLc45pEvQwjK/d4DqYQVuwxWHNwIQHtYs8Clq54apfeMUmBNanAYRfHj0iEM6xyYpLKrBw2EJA2YDDqaATe1WogCNrzKcdPhmZ83I8xoIx/kw6UsnvHn1w9g0OBJ+BP+Eh2pgx8hv0p1y5jnIU6Tfy0lsEWxO3UssWBfdyvWvtwQ//6++BIAE00CZVMrzqsW71DTYBnLJqLiK3XztKk6dPiVaiFbbwk/evoVKA7h0/TX8o3/yn2N0fFD2vrBNXaSDsGErraWtABqD9dQURE14G2y0cPjBglHyWmwYTH9utVFrOPjZ++9h5cVTXJqbxLlTI38zAGLGsFNx8GynKACkEQCQsAYg+op1XJz0M6MCWX8xACJBhBqAnBlM4sxgCkajhpUXG7izsIi1ShVGbx8GTs0JAIlGU+KsZsaiopuknWgqHodRb2Lz6TOsLT7F4faW2Eq3WzWZPsQitFRvKgBskbrDM4CTAoYic6rEQDtL5R4zqZq2cm5Lpu+sIfhXoXvZFppNVzSNNEuJ22Fx3LKizEyTFgAsdqqNMBjoaIZjquHkNRBpkxVRhNFuaaCgdFo0fhgf6MfZqTGMDA9iZXsLn9xf/BwAkQkIa6mXARDtgkXKlDgNdU2BVTNGNQPZBODzSC0F/51qJgVTY8W+YCdfjloGj+qmg3L44XOvAAgpWGbjQAMQUrAGcP3sIFIJmgLQ6EkBkB/+1SdwjRQhIPpHh3H5lctSo73385/CrZVw6cwMbl4+hYnhDHxnD22vCs+lDbfSPIlqiPuTdpoKGzE0KgTtOfiejUcLK/jhW2/jxdoOoqksLt18Ha9+5/tCt1pcXMb8xVdQ8oHHL9axmS/I5Cyb60Uil0GkL01TOJn0GPUG2rt5eDtbqGwsYaonLBOQ2ZEU4iYBZkh0oWxEiyZYAxA2u3ji+L4J39AUrMMQVh7tYPnWhkxACEA4ARnPzCBlpL/UBYt13hcBEGGY0+OSgDcWQitSR8HIY8V5gS1/C1PXp/H933kTiTTNScpibb68uo6HC09Rb7WxtVuAb9g4f/EVjE/NouUbeLi0hK39A0zOncKZixfEYKTaKGJ9cxN37j4WvS0nINcvX6b3t1CAKUK340kk+wYQjccRtQ2cnZ1AZXcVT26/h754SADI9PSIBiDKoY1nhqxFGiuJCF1TsDTVXgAIz6rf/sf/qB21beTiCfQm4shwPNVqopo/kNFZpVKWUaRvMi3dRoOdB3ZiDFu8tP3cANxoTJyjKEaUpFd2nCkYIwChENpzNYiIiWtEtVSB2yLyjQgXLZnNIJFikiKtUGnDSpEj3V/qgjrJk+V7pIe+LTRKpSmpV8poNqgHYeeP3TgTEXaYOEGhsxERYCSGaJgJl0DpsIBKqSgHMAtlUoZEGOZzNM6kdFr80qErLM4uTXYSLBuZXE64nh0AsrUhhUOOE5CIBcPVNrzz40qEnmPXsSzjWLolbG5X8eSpmoAcARBLWiMcqQs96FgSuuJr05DGEwCyrwCIYWFubh6ZbA8qlbrobzaLZezJBGQIo2dOaRcsHxVOQHixtAhZFZ8Bh15RXwIAEpzImhXwueZiB3wEB1GnJlMLjMCIUwYWFOx+MT0WxbIAEGdzWwBIX5QcXXZGHVr1yP2SWY/PDp8K1eMUQoTmmr+uqiiVTE+qFddXM0QAzEBLHtSK8sehifAm9exIOovchAmITD7GarBMDrWMlaWbyB9H3YiDMF1K3AZSsQimJkbQ15tVdsFmCGu7e3jrw4/QMzGD0bMXYfcMwbGiInRzuEtE+KNVty/g06qf1tUND6gpWoTVmXzI1C8IjDhe6nZrxjslry625JX1oUNQFdCXjsryoxqLoLBbVN6tKVE6GAUnO9oQgl79c1QRql5LOWOdLMbV175sRtJtMBxcFSnrtVZCfU79le4pW1dn7xjoCFyCOkXq0U8IQGD3VEgFOal3qa7b8fpT9be6fx0jaHWBkpN165H7j5pgHgngA3qdbph1MvOUY78msPAwYx5GpYz+eBwD4Qh+9oMf4Mc/+GNYXhMJurrRErRex+72Lkr5okyQGepVZ0grp8MMexXfVqWt6oAQflLmq0gtooJXucdR6iQDEs0okpwPFlxidhHQ8dR66KwTiiNln1T7uVxPrQcRyMCNqntdBJezozrvvoTUUXBv5P9ThhWGdkMJ3K1euphOAhB9P+WV5X6+fF1+LTzyZeAj2O+0boyfnQBECluCOSuE0aEcZqfH8NqrNzAyNopyzUGl2caP3/kEoWgK3/ju9/Ef/cP/GD25tExAmHHlMGU5HJH9y9G9kjBpStIcJIvAlf2NExDZ2jRV1fAMsUx26g3JAVl7voRLegIS2PByAkImAxs7JLgWS46y4T3hgsWCDqRgMVgyACC7RQQULJ8UrDA1IHoCIk0LpUvs1LE6olTqg2ACIoUTd2wR3EmQjExAGLIJF5FGATjcwEW6YA0mcWEkR+90rKxs4s6TJayWyvCSafTNzKJvbBLtkCU5XqwROG1rtRwko1HU9g9w/+NPUNjZRrvZQCYZQzoREcc3TrZL5aJkgLEwoxMboa5lR6SZRU0NKXQ8B7wmrbEt0RDKemTwJidQNDgR8M1HiVMNIBaOoFarIBynCQ/rFIakmmqSwtePROWZNNqu2CHXSnnEaHajz2BOvsIIYay/DxdmpzA1Por94iFu3V/AVslH3cyIC1ZyZAIVXwEQNkCF9NZWdBbSyOlKxzNUJisacARPlGhlqat1GEPgIBmL6mam3mel68cz2xRb7ZbP+8OvaUKlFqGLtqSt9JScXIUaB6jvPUXS35EQwqtnBhGP+bDiZMjYWN2o4i9//Am8UArNto2egQFcvHwB9+/exuP7n+HimVl8+42rGOmPI5sAGtVdaf6RAi1bvamuHynx9QY1K+zRxuC3TCRT/SgeNvDTtz/Cj956VyYsU7Nn8OZ3fxVDc/P4+QcfY+nZC1y6dhMru3k829gS4wIrqrLmcsMDCPek0IIreqEka4mtPVRWnqG29gRTvRF8++Y5zI5mBYCEw6w/G9IIoFGRurbaSYOwwOeZQgpWDPUiAcgunt3ewOqdPSTqfQJAJjOzAkB8x1O0W90hk1pG6jBm/aipJ6fQSoR+NAEJGmpsGiHsomqUkMceVpzn2HTXMXl9Er/6H34DsWQDsJqwo1HkSxVs7h7AbYfxaGkN5ZqH8anTGJ+ew0GxjLfffx9be3t45eYNXLp6VVgeRriN1fVV3L51DzYBy+kzuHb5MvyWg6fPnuKDTz5FIpdDNJOVujpqh3DzlQtwCru4/+HP0Rdr4+aVsxqAcGanAAhZScomOpicB01FDii0dowA5Nf/qz9q06EgbhhIGSZ6oxFkIybadZUqXSruo+7U0eTGSOFhiBSlGLy2jbJrwM/0wY8nYcei8CS9kyE+LelUGxHVGSf65qiSnQSbJ4yIw+nm4MJgKmU6g2Qmg5BFKhdvO10aPEkA5qYgQj0mIptKC0JdBLnQBrNACiUJ7vK9JpKpOOKJGBquIwe0GYtJtgkXNkegvsOQrwbcGgGDI5atdF6gqxJHXmE7ilg8CSsWQ81vo8xD3rKQ7slJlkm7UYNRq6B5eACUy0iZIeHDoVVDq17CpXNT+M43LiGX4SItC/hqtyPY3q3jwZN95Esh9I/OI907JN1zijd5fYSmENiuUXAoeQFqc2En52CfE5BV6eALAMn0olqto+Z62JAgwjL6mIQ+P9sBIFV2NHitjtmkHhVrwZEd0G/EfUV3lwPAcaT1VpZ8UpRQjMniXKdrc99iQJY8PCxUvCZibAIVith4+Bjt/TwG7LB0eZP8UH4TruvIIhS6h7YRDIo26eZyrQXCaXGs4vaoQt+YI8OtkiNbaoeUfZ0CKrJNKO/TTitVxPFHJJAO3U0OFlLq2hRvqgkIx4un2Jka6UeTIkED2Njbx+3HCyi4QHpkAsNz55AZHkeh4aLKlNFoSGiE/PnsKrOQD9PKI8RUdWbcyPZyRDrR1JiA2a5cSNSvl5VR3ZqPz5fA3dMAVamcnFIpnYieV3Rb/gpNh6NvXj/t0a3f23GQol26ZKNUIy8BKxqcBGAleG8n3++RMP9ln+/4J+7QxToA5UjzoqhbJ6rFwAWrUyh+ecl5NGcJ/l1Agzt6Hy8HUy8vcOX/diXdC8zRFsJH10OJiDuAUUTi6qcQFJRLBWn89JlhbD9exJ/+y/8HxfV1ZGwLJikJvifduIN8Hoe0nm6xa9VAqVpR+yeLEime+FwypVwbI3dNb4KfF1BnOj+fb4IVpSC34JMfvwLdFLvgXgYgTkBpt0DjJStY40y9xl/yM/TEqruncewufim2+DLoe3SPv3RViNOHoigGD6GG5KrwIGWOew7vBUX7LDIlPNdErieJ2dkhnD09g9mxKSTiKdjRJB49W8HHTxaRGx3Hd37jN/Frv/mbYsZCzYB0p6lhk8uuJh6iB6F1iugfWbgrrjovGq2M2XF1PWoLIgJSmuUibn/wLlaePsb5czOYPzWKTIKvVYHNZI9QCLahktALxTo+u/+wY8M7NDYhtBvXVWnOTagk9IO6i4WNPSxs5lHybYQSObgW/Y9ImlXXWWjV+rcCsUr/xfNaS99lF1MuWEE+EScPiiaYoHN5eR+RWh7z/TEBIFfGcgj7Ldx/uIC7T5Zw0HDRDMdh5nphJjNSzpAGnstl4fG8bjqIIYTS9g7Kh/totCoYGerDxMgwhvp6BOCxiVUoFfHk6TL2DotCjWIhynNCLGv5mQgGrAjantIY8ryRLUYQOoTiyP/HrDOR5WgjDmoTGPzKrwVBrhJG2tmb1NUg1YfXQVw9ubY8X9zS2k4DPYk4rp47i+nxcRzmC7jzcBGrzNCJ98DqHUe4bwh1mBL8zCat2OVSod1ui46WIbFEH3z0eK/Z4FX6PnGtQYgNX3iIUefqtVApHMAy+L1V2KzJeA9tC06TtVlMZ5Hxz9wPg7NCAxA/hIRlINQsoZ5/gZRZwCtnB3F5fgjpNLMmbDS8EHb2G/jxTz9FrcmJShS5XmZ7xPD44R1Uijv4rV//Jq5enkMubaJRy6PpFJFORUSArpRnhtDlXJ+5JdTnRuE4PpKpXmxu0c2qih/+6G0sLW+hf3ACV66+jtMXrsDM5vDZ4wU8Wl7G7PxZLL1Yw/ZeHqlMj5gMRLNZRHuzaFhtxJJxtOp1ZAwbdqmO4vITFJdv49JUH145PyOTmd60DbdRRDRiqPBrvb8bBulbDHbmlqy0MybiKB+2sb5wgMVPVrFyZxfp5hB6Q8MYTU4hY+XQFgCiJk9CqdZPSKBbpTsotdKeBCMH25CaFPO7hFUS9tGM1HEY2sXz+lPsYhPT1yfwzd+6iXiPDzPKCV9L6ZdDNgoVH09X8vjswXOk+8YxPDEtrJ63fvYTlKtlzJ85g+vXb6JKkGq3sbS8hMUHj8H0vfnpGbzx6mtwWg4ePnmCD2/fQjydEvfahlPHQE8Wb968ht3151h9fA9Zw8HV87OYmh6BYdLQpw5Lmsuqwa+Wk34+Otu1jNbUnvK93/9nbQqwwq6HmO8jZ5noi4eRpp84HBwebqNaK6HGPA6Pm1EUhkU7wQgqLQMlcgijMdiJOEzeYCZ4hnzUpItD+1/VaRcAwkUmAhsfoZYrIT5ccKYVQTyTFioWHywW5gQgdK4iBYu+30KXYUZI2JLQLIqExEO5UodTKoloJpWMI0XvY7eFCi18w7boVUIEIBZ919to15vwaw206a3v0FiaIkwPpuaC2nZERneNEFBjoWsTgPSAtr3cPMx6Fc38AUJVDUBiNkJM4CYAOT+Fb3/jsgYgJXnfvE67uw08eLyHg2IIfaOnkekbRlM831XvVxUGKohQ0m8FgKjf5GATgKwRgIQsnJqbRzbbi2qlIXawG+UCdqtl9HcBEI7vCUAYVnYk7jxehh9VvLoY+gIAEtjs8slRfH3WraZ6XUnqVQm9AgS4+bU9xPmglcrYfPQEtbUNDEdjGIrHEOeLEXzwvQkKJo1DJ2XqNn6QMxEkb7M4JrWPhyCnIPKbGFt0ITzIPZUr0AU+1FRB5wtIeyewl9APQ3Cg+hwWs4hjmq6LZCyMmTsDhIYAACAASURBVKlRDAzk4Dg1eYndQgFLaxvYLjM9N4bM8CRGT51BJN2DcttFzdRgW6x/eZip8D6eR+w8iwogsBjWP1712JX98uda8l9eQ3/uq+qzB0ng6h4HIlE+/BKWqH8dTV60RoDbhLisaKtefY+Vhovdak5IOEHRrxtMQbgLa6eylzlIdYOQbgDyVR+tW/PyOfcv7cx1/DWOxN5f9dov/7oqoDtgXFDBL/BK+sA49v0B9NUbrxwjUqwpcKiKWnXT2Hyo1KvIxKLoIU10P4+7P/4Zlj75FIW1dQEmzA1oODUU2NGtVVFv0Rq3jMNCUU+IDdF3BAYDFKjzz6ReKPezLtjVFciojkSFO36Rj/yL3E+5nL8MitSX3hIFF77o/n7lpzuBiaQhI+v86HXFiUo3QDmFNi0LuVwOo2MDOHd+AiODDOfKIZ3qkfCzj+4/xIHvYe7qVdz41jdx5dp1hFxfaMh0FWvR4Yi0Yd9DRNYFk+I5RdaTJ2mMqAKe+x6doJquCdsMI8L9rFrG40/ew86LJZw/PS1J6Om43wEgJI0EAKRYauDO/YfYKxxibHoaAQDxqHI3458DIE+28ih5tNxXAITQNkhikb0lCLyTexu4YPHfcOKi0KhMQPREXIr+YwDkQAOQOM4OJnB5PAfbc3D/0aJQafarLVTJsY+lxHWzSK1nhNNAwKvXkKJukwnkpTIG+jKYnp/AyHA/xoeH0JfNiqCf9O3tvT3ce/QYq9u74uITY/q1He5M/emSKZpASdRWLmz8cNQMBs+FNMI4tde6RAllFYMT/Vs0icGEVWeiyOfWo9w2ndwjQpPktDNEVkfhEJEQcGFuDpOjoyjmi7jzcAFrxTqasSzMvjFE+kdQhyUUa07KJMRUA6CaBiCiDZIMGjII1LRfXB19D6mohTgL2noZlb0tHGyvw21U4bHJlk6qs9vk5IYOYnHVvCArgenVgix5b/m6Jqy2iYgZgulW4dV20Z92cePyBF45P4Zslqeni3A8jeerB/izH74Lx6XmJk27C2ns+m4NA71xfOdb19Cbs2Gb1O424bdZBzQRjfBztEXbxDqQpgMEIOEoQweZUxXFrc8e4cXaHm7feYJovB8zM+cxO3cBk3NnUXBdfHz/ARZXV8T6N39Ylu+jwN+MJ5AeGoAbsZBv1hBLxGA0XTHFscsNlF8sorD0CWYHErh59RzGR3LIpUz4zRJsk8HYNUVBFYMPOmcysDhwA6SKK45qAVhd2MfSp2t4cZsAZBA9oREFQOwc2g3OxtS0V863QMdIkT9Xn3Z5VdOPwJSe9aBixcgzFvHhhKs4DO3heW0BO/46pm+M41u//SpSgyZ8q46W3xBTJYaLEoA8eZbHR58tIxTJSghnqieDd95/B5VqCXNzc7hx7aaEgFf9JlZWn2Ph/gOpp8/MzOLmjRuoO00sPFvGe598LHU5wRtp8pOjQ3j9xjWsLS/hye0PMRwL4er5U5iaHoVh0PCgJv+VyPhuA5suraVUZPrcDX3z9/77Nh8Ow2nBZghW20NfPILBTBy5VBhus4xi6QClcllyQpot3owYLDOOetvCPoWRdI+iI1UmDSOVhGurSQhHiOz0iBhSm3HR95yPPTcK3o1GgyGBvoyQUtmsWIiZdH7g97ZcoSBw8iH9bTMEO8KRIROBXRk1W40WavlDOLUyUok4ctm0jFCLjbrY2PnhMIwIQVNY0R9aHtqNJjyZgtQBt6E8nqUNonQJ5P25pinWf14kjGRPVjoHFKAxtbVZOJRDIGOZyFFEzwlIo4yL5yY/B0CA6BEAKYXQOzynJyB63CYdpb85AOmbGMHYaTUBCQAIJyBuZ1HrQvWIVXPszA4Kke5iRApPnfOhbFvV1IYbtQwOXU86chTXucFG7XkyTSMA2Xj4CK2tHYyn0hiORRHjGMVlx4P8P3aRCFrENLJTqAgA0Y4e/BkCPij4ZnFMypKIyhmUpJLkjwCIKhhIJVEHoZqGKI3FiSpDV810ajEosmUybchDMm5jdmoMvT1pVKoFceagC0m+WsfznX2s7hXQMKOYPHMBM2fOw2H6KBzx5WcHJxpLSKYMw+N4oEUi1K8wMUfzUbQeQVGelGhTDre/wa9gKiWfPrDPVUpC+bvqiB9R74THLnkrav3RxpUsHrFP5Z/VPF5zhg0JkeLzx3BR2zLFgaaTntFVVP8NPsIxgHTUZdeFsy7Wg8/2Swcg3fXrL1KJd1Dd8Xd0RP8KUtZ191iDkA7gFC46tU0uQq6LeMtH2mujtraJT9/6CT57+x2McPJKW9BGDeVKGdV6TRpBpXIFBwcHKBZL8gzyuQzAm6QyyJSSPHiVMn7yrXaX66oj99f/9WUTuv/fAZAO+OCTqeyM+YsZFpIhR+ounZFSKczOzOD0/Awmp4dEWE6T2WzPAFZ29vHevfvoOTWLG9//HmYvXUKmrxe1Sk2mJtSkUcfgWnz2WlLQq9BGNellscnCjS0eZe1HYGLCcWmXbCPebiPsNLB67xbKay9wbXYKF2ZGugCII+frcQByRMEaGptUwmMBIJyA0GHqaALydwFA7OoBzg4kcGYojnOjKUnafvB4CQ8WX6BQ91AL2WjH0wjFEqhz77JMRMP0UG3Ap4azVERfPI6L5+YwfWoM2UwCaZqckFalAy338nncffgY67sH8K0wYqmM7M2BHo4TENsOC7NDJujdAZCdQlE3OLSzotybzp6ntFaB9FAVDoEtehCqqei+UTsiVMlWtYb9jXWpO+YmJjA2PIJKqSqC6fVSA81YBmb/KCJ9I6iHwmoCQgt5CQxUkLhOBgfrNQEgBsKcjAggaqHl1GCFXPSn4wi3HRS31+Ac7qJRyqNZK8u6isaiaLSaKmcmZIvTlIBuoUKqWFfRBvJc1rQvqY/cGky/jNF+E69fm8W1S1PI5SKoNevI9Azg8eI6/vKvPkDDjaCNGAoF5mmEMH9qHFcuz0lt5LtFtJoFGKEmwhFDJ50ripO4+LPl3eSEyUQ0nobnm9jZK+HPf/hTrG4coNoAvvO938LE5Dx8sGndg0KziY/u38PyxjrSvQNiNmBHEsgflhBNp9E/OS75MfvVotSODJbsZRD2YQW1tWXU1h6gP+bjzddeEQCSihE818Wchk6EYa47ntcCQLgP6JqibcAKxVEpAOuLeZmA/G0AEDnKw14HgDyrPsG2t4ap62MCQHKjEbhGFY5bEwBiRpIoVtu4v7CDdz9+gradlklR3/AA3v/oAxRKeczMzAgAcVwXVc8Rev+ju3eEnXR+fh4Xzp1HvljE8/U13H3yGNFEHPFkXIbls5NjuHHlElaXF3Hvg7eRNZq4dn4OM7MTYl/s0dWMYJa/dXNdzoGuJpHALN18D735+/+szVRek0nmThORVhNJoy1evz2pCDLJMOr1IqrVCkrFsqTgtj0WJHF4TLs2TJQZ6sb8hUQcdiYLxOPw6J5lGihziqFdUihoYjeA7iu2aQi3stXkaJChV5DU8VgyIYJwCpvZyajXatrpRYkp7SgzHTg5cSUDxG66qB7kUS8XkUrE0JvLCP+/4jSUiwRtLvnbZNqmHodSlMYJCDUmzQYsjopo+9tsyaiUGxIzTlq84uzcZ9OwOLrkgdFsoHGYh1+rIMPkdduC4VRfAkAUBUsBEAcPHu/i4BgACRKBde7CV0xAxAXLsD83AdmsFGUC0js+jPH5U7B6UscACJ0Vuju0J12Tgr8HuQXHCxLdq9f+9+IAI3kvumPk+YhbYRG28n5IMc3QIUKMQhFrDx6itb2LqUwGIzQaYIfGbUj6OIXoSv+ibAaDyUfg6CPBZBJwSD2PpiKIFkSWtQASAhAZXXa4/Qp8BBxz6cUFFi6yzR0HIhL02GwIFYsTkETMwtzMBPr6Msgf7OKwdIhENoNQJIbNfEmSdDcLZeSGx3D5xusIZzPIu3Uc1quShhtJJBGJJ/RoniGJ3Kwouu9+BAOCh5DnlQbp6zBJXlIjShdbA4ZOga6QSMdhi5NCNgDY9RLagGisVHI9/1vhc6CnNuQv856onA+9LkEmn4V4LIp4NIpYRN1v8juFbtTlovbXL2PVd/5dT0BUV+rz7/rrFuQvu23qVnetMx2qFxTjyhJZ6YVI93Dp6FapIMLOnGEjhxAWPvkUP/rjP4ZbLmOwhwYYbMQwgZz7cBWNRgOHhwXs7+8LFVUCVGVcr1Qg4vOvw8ZOoosTUFxTAv6md+7f5fd/nYfni+8o6aSy9+jnSK9EAR9yXrCZwsKT+jEGD4YjGOjvx9mzZzE3N4NUNiqT+Wg4ASuWxML6FhZ2dzF1/Rquff87SI+OoEY6MQEIU6HbPupeE6GohToFphbbIGwUcOpPnRr3UJGny1ZLG3yeXS1SsGAj6beRclvYfXwfra11vDo9iUvTw0LBgluUFG5p8IWiQsEqlR3cuU8AcoixqZdNQP72AUjA01MUrAMEAOT0YAxnx1Oiw3vwcAkPF1+g6LTFfSveN4REXz88y0a96YiGxq1V8PzRfcTaHm5euIDTsxMYGu4RYT9om0p3MeplrDDyxZIAkOdbuywaEEvnJNRPoCXPEJrKhG04nMbria9oIIOJnXbylImIqNWPrJiDSZAUUdKMo33858EHJ1sUVEfMIwCyu7aGZrmMqdERDA8MoOm4eLD0DFuVJpxoGkbvsJqAGDaqTV+H3ZIeRcMY6n8cpf1ibo94qZkSV2AYrm6mOshEDXjVA2w/X4DlVDDen4Phu6iUCmg4DmqNujTyTDOCEHnGkm2jhMOKsq1zQChE99m29RGiWNwvY6Tfxs2rM7h+eRp9fUlU6xUBII8WVvHO+3dQLLdRLDdRKlcxPT2Bq1fO4NyZSfT1RGCE6nCbJVRrh4jFaQSgm2bkoDCzKBSG5/Ga2ZJ03mi2ceuzx/jTP38L5ZqP0YnT+If/2e8ikerH+sYuyFuoh9r48M5dPH72HL3DI+gdGBVWzc7uAdJ9feifGBPd6GGtJLO8GNoYTqYRKpTR2FpF4dldxNsVfPtbr2JsOItE1EfYbok9MCc0dphA7AiA6KQBaSASgNQKIawt7GPxkzWsfLaLlNM9Acmi3dAakG4KlqAKNQFRNrwBlfzzExDRcduuAJCCsS8TkM3WCqavj+Gbv/0qesaixwCIFU0JALn7eAs//+Ahwsl+zJ2/jN6hfrz7wXs4LB5genoar918XZq7da+FZ8+f4sFndxCzbcyfOoXR0VFs7myLXmRla1NqcgKQsBnCqclxXJg/ha2VF7j34dvosVxcPX8as6cmJUSSpgIhpi+SVaQd12Si1mm+KtaPcolsI/TaH/6PbZNdbApimHvRaMB2m0iFgVTUxEAuCcugFVob9UoF+9v7qJaq4hxBZ6x2MoEKtRjsolKwE08iFE9KajqiMfEsp4ORyktQ5S27qEwvJa+RLkcUVjL4hYVQJBpDT28vopEoWi1XnLC4wYsmgLa7MVvEwa226grYTT0BqZTERrUnm5IzpMIJCBM9KeKywgiRgqUPFY5RPceBX6sL6LK56TN4ptkSXYn4sIucxoeRIADJCNeRDyhaDqqHB/DqVWRNE32WBaupKFjHJiAeAQg7LjHsUANyDIAMwhH9AjmnWjz9SwIgxyYgNvUSQZ6BKr9PAhBNxTuiY3TTSjr/WI9lWejorAG5lwI2TDEHUF11ivvbiIZCaB0WBIA0t3cxkU5jJBETAGJ65CiTI+tJsevT5Uo2aj1h0doSsXaU0biE3Ut3MKBfkZbFv7OoprAs8M4O9B9qmakpCClRx38dFSwExFS78fwiAKFgcH5uCoMDOeztbGJ7dwu+EULP4CCckIWDSg3Pt/dQdduYnjuD7MgwHFIOGcEjeTgG2uxYWaYkhEsxSP6s8Nc0kaET/sRNXnFu/9oARCOvoAsdfNLO6xkhVPkceJ7QEplozd/8u4h+223Uanz3enqk74ESVauDOhoJvxSABHoCFaL2yylA/10AkO7eTOf6fc2PEwxPjj9TJ0v8I3qcWuOB+54CINzH6OhHIkSyDQxF46hsbeGvfvADfPLzn2Mwl0NEu9XRQINZTSwY+N+trS2U6hU1cdPdWd5X6diTPipi1eCBPrpJx0r2lyGwrs//RRSqzpr7W6dYfc2b8dJ/dgTEv+hVKEbm2dShKgqXXgntRdyvdVMsF7LJNHKZLIaHhjA1MYnBoQGxZLWjNFLpwdr+IR5vbCHU34+Z11/F/BuvoRWP4pDhviwaadQCDzWG0UUsmYBESJsQIw0V2iVpqXQLCLnyYNF+tk39om8hBguZlo9Mq4XDxw/h72zgxuQILs0MIx1nE60MG8EE5IsAyDhCZhQekw6FghX9W52ACNFWCn8IBdes5DsAZG4ohrNTaZjtBh48fIr7j5dxWKWoMIW+iWn0jU3ASiRkD2t7Dg53N7G38gzTQ/349ms3MdKfA0JN8Vppt3i2UGpO1ycbO/t53Lr3EGt7eVixlHTHSa0OlmuzQfdM8mRV7oqyndYARD8gapKouPhytumIAHkmfGX7EBKjGUW/6uwlgQ6RGVYuJYJhYV5Qf7q/sYlWtYqJoSEM9vWh5fl4tLyCnWoTzWgKRs8QIv3DqIZsVJoeTNGAqIBdnq0qYFmlhNPQgc5FDGwOWx6ipgvTLQNOAfX8OgobL9AbM/HG1csIuS1sbayjXC5LncXAZVKGVR5NAECoa+G5oJLQScJ3SY1iw9Gto9nYR0+qLdOPq5dn0NebRK1RRTrXh4Wn6/jJ259gY6uIWsNHPJnEG6/fxPzcBAYHUvBaRSQTfLYITvKwxbE0rIxhQjQqInBkKjrrLE4dIiiWmvjhj36Odz+4jVi6H1dv/Ap+7d//HTRaIezuF6SxvJU/wK0HD3D3yQIm5+YxPD6D/cMSiuUaBsfGkBnoFz3PYSmPkO+Kc+lUTy+auwdobK9h9e57iBsNfO97b2Byog+JWBthm81U6opVg0C1i1jLKUOFIJDVNhKoHaoJyMLHK1i5wxyQAIBMKgoWNSCi5wg0IIFZvFpX3QBE6VmVC6ShKVhcUwEAKVl5PK8+wUbzhZqA/AevITNso203OhQsI5wQAHLvyXYHgMyevYjcQO+xCcgbr70pILTi1PD06VM8vHdX6rih/gEkknHs5g9ER31QKkrTP5lMIJ2I4cLpU5gZG8Hmi2f47L2foz8awpVzpwSA2Da12wq4Ke9cbZHfyYpSu3Bg8S4A5Nof/E9t0RvQAtBpwXQc2F4LMcNHzGojEw/L7550AqbvorC7h+JBHs1qQzZVLxZGk508Jk2btljyunYUoUQKZiIF17TEzla61Sy66SxAIEEEbhiIRxPwWj4aDl2vJHoHmWwOyURSDgXpPPH12d0jFzEWVnHzIU5TQrAaTTjFIpxKGfGwjZ5MUjaCesMByS/kf7Io5OZDR44gb4Tp6e2GA7vlC/AiP5PuX5boGHwRwzMk0YhHEc2kYMXCqpHjtVA+PECzWkXWMjEgAIS2wN0AhBsPNSDsoMWxIxqQXRwUgd4RUrAIQJR2gZ9NqGFfAEDo+iEuWHoCMnvqtAQRBhqQkxOQkwBE+J5BxXGCfhX4hgeHc+CCFfx79V8t1JXOrfqzJLryz55HeqIsXAJEoYL4vuh8moeHWOEEZO8Aw4k4huJR6VxZtKJkBguUkM8VG8AAgKgCTTry4uxDDqgWobM7qKcfQv8SWhbXRJdzhLyvjmJBARAiFT35OFlMiWEoN3Ox4/URj5qYmRxBTy6F/P42SqWC3KOh8TFYzABxPWzlC3ixvomG10a8tw8j86dhZbIwYjFUWi6KtI/m++T0i1M+OcDanUmB4nUGAEk5aAWH3y9aagVOGXJA6m8OTAcCHjPXcdNzBYBwGsL/UkTLdcFfDBylyJb8dHbVZPJBkKnzKmi+ICYSdKBj00C0IToNnTkQ2rOcr/VVdJyv+ny/KAA56qR81Su//OsdKll3wf0Ff37ZKwSA/qigV386mVXSeb4CGpZ2HZPOq20pnRuLgloNWdNC3Pfx9O5d/Nt/9a/QLJaEJxzjVKPlSvAZ9XTNWgO7e7s4LBdQLJdEDyJ3NHCqooC5RWvNLrjRBca7toRf+OL9dTU+v/AP+iV8g8o1+YIpiUQ9aPqnaBWUBkAmhGxKUSBOd56Qgb5cD8ZHRjHQ0ysgpCebQyQWkQKUwV+hWBwfPHiI5cMC5r/xDcx/6xvoOT2HEoACk8/ZpDFVxkSt2YBBLWObrjxq7wd1F+KCRQE3+fgu/TnQlCqFNBwTMd9Apt5Czmmi+OghsL2O61MjuDQ9hEzS7wIgLFgDAKI1IDIBmerSgHQDkGhHhP7LpmAFAORIhH6AcC0vFKxTQ1HMTyZhhZp4/PgZ7j9axkHJAcJJDE7OYmhqBlY8JkYJ62vPUc7vYqw3jXPT45gZGUSMmR1tR/QhpJGLCk86Vwb2Dku493gJS2ubMKIpJHJ9YCgid3ruczJFEPCg3J++aBItAJQ4RVLp9fMtNDmeUR58m7x+NtSo5VHnozL+oHid+R2k6lhoNxUAOdzeEdOc8cEB9PX2iqX2wvM17NdbaEaSMHKDiA4QgFgoNT1YkZich1wnZKrw+SdIpZ5W6gY6OsJDxHIRNRz49X3UDlbhV3YRg4Mz48N47col5Hd3sbG6Jucrxd7gtSDzRc5MpeVRmiPiEQVACOf4GPAMc5wyCgdriBgVXDg7Js3WbDYq+jQCkOXnm/g3//ZHWNvMI53tx5lzZ3H16mUMDqSRjBuolHcQj1NcTr1HQ4xZeK3o7SCFvUcTILZhwkIPbLUs5A9r+NO/+CkeL61hcHQW3/m138L4zGls7ZMezVFXGHcePcSLrS2s7uxh9sx5jExMY2VjG8VyHQMjo8j29wnt0WlUELdM9EZsyV2iPrW6uYryxiIGMmF857uvY2p6AKkkz+caPL8m75NOpuqOsnZkLaLcArmvdACIFqG/4ASkA0CoAcmi7fhfCUAkBck40jN2AxCuS89qoRWpoWwd4nl9AevOc0xeHcW3/97rSA9bCEWYidYQbVrIjqNUg1CwOAEx4704RQAy2IcPP/0IxWIeU1NTePXV1+WcIqV3efkpnjx6KOYNwnRIJOCw9g3byBcLcqZkMimMDvbj6vmz6M+m8WLxCT762V8hbbgagEwhHiedzlGhlgI+AmrKUUKXOh+VxbtUeOd/75+3mbPB7oFfbyDkOCqp0wQiBCGmj1TEwiCDc+iqVKuK6LteKqNaq6Hg1IBoBLAjaBk2Kl4IdaLnGCchKUQzOaFnUQtC8Z2ifnBjV4UsR9pK9AQ4BBMN8u7CSHKKYpjCgeQOIFoATgviEbhdAMRmuGGBAKQkAKQ3nRQFAPnStO9rcvGEY+KIRdQv3XN2HZtNuHUHYS8E22v/f+y9V5Mk15kleMLdw8NDZ0ZqrTNLVwGEJEHdYrp7baynxezuy+7TvnTPqh+wwnZs5l+s7dOYzZqt6O1twRYkm2yCAEEQorQWqWVo4drXznfdI6MKBYAASCO7bZOWlkRVVmaE+/V7v/N9RyBNTYnnQBdNgC82bCzWWEjmykWkcwwvooWkj2a9CqfTQskwMGGaMBxOQFq4eHYB3/jqFQyXWPgqAMIJyOFRTMFqpDAyvSoAhCoBJVf45AkIAcizInSVhN4TEfpepykUrOdpQFLUgCQUn8TiVK2A+CPm2SdOWX2XhoRFkvDwicpZRKupk4jqeFD6AQq8RwQcTJgnYKSwUtPh1ht4dOMGuvsHGMlkMEoUrcv2IvxmAhA+AAG92eONPXHWkukGO0wyuiP45J4bp21wyiAARIHaSAWmxC/41PItmYAoatdpJZNQvaRgjilEtONlF43+8ZWhguhBet0mstkMJqbGMTY5IZ7gLeqGNEMCf27evQdXNzCytILi5BTyY2Pw0mk0aZ7AiR1BGV+auOxQIMqGZixtjaczMoT8BQCQwTotAR6JYYDQPkiRDHwB1fxMwEfc/BLAwWkkv5IWyemGgBA5SOP5yIAAXRLv4y6gQJZ+bsczrlU/hwhZbk3ScewncZ+Kl/vC+YGskv77jX3rP+8A5nkAZPDx+LSfm0xATkfMp2+mT3uMwxST2l+9H/WGxY2GIZ40LfA8BKRiBQFK9O13HPzwO9/BnfffF8tRM2C+joHIofkGqYM+Ws2GBHLu7O+KJoTPXx+ACm0yDpl5+nH/BZT1/3R+xCcBEKVvUzQrdsMTmiKfC/VM6BgeGkI2Y4lj0fz0DHKmpSaCVlbAiZYxoefz2G028ZM7d9ArFPCVf/X7WP7ya2iaabQ1TbKzqJGkgQATiNnYkq67IrtAl26nIYYeGqkoYlzhSXPFZleUE5BAQyHQULF9jPQctG7egHawgxfmJ3BpaQKlfDDggkUKFsXLOhrN3gAFawCAcESr5+FGnID86gDI6lwOpubh1q0HuH3nMapNF5GRw+T8MiYXltByHbHG3d/fQiln4rXLZ7EwMUIfV1RPDhBqoRjRsX7htfNtD74XoWMHeLRzgOMWnX5yMPIlOLRP5cQ+Y8kCJkOBRabYv8fgIXE9Ss4Jz6UPV5xjJo2ZeLMiANEiuBobiSqg8TQIMGmEcQ81BIAwcIcA5GRvD16XE5AJASC0Cr7/ZAs1OnQSgAyNITs+ha6WFgCiZXIKgHCtkbnR7YmBT4ZsDs7teQZb1HJ0ETkncBrbaB8/RsUKcWF5RvJG5icmcPPDa6id1CVXhWJvCtAp1E5czVgEy7CU0w4Jn1TXiqGNFGJ3OzUc7D2AFjZw7swszq7PIJ/XxYEvbVrYOaji//qzv8JxvYeV9TN4+ZVXxE0ybQTIWoBt12Cm1aSF0w+fSfM8w0k4IQ07YDCwBYZ10CKaLm0nJz18/4c/xY07TzA0Poc/+M//C+jZIrb2DxEZBo7qDVy9fRsdzxOWy9DYJCrj0ziut3BwXMfI+ASGKsOiGqd97LCVgU4pwc4u7r77LvRuE6NmiKXZEbz0dGsN3wAAIABJREFUygVMzQyTwAPHa0DX2ajrSdNN/AmE2MjmhNKApDRDAAhdpbduk4K1CQKQkjOJYdAFa+kXAkAEFOouXLOLtlkHNSBbzkMsJgBkmiZLLlxJlNdFA9LqpWQC8v03r8HIj2L1/CXRgLz907dxUjvG3NwcXn35Ndl9WLcxcJAAhOu3XC5hbmFeziaCk82dbWEgkQLJjLRzq0swQl80IO+9+QOU9ACXzq5idW0RxRK14eJhK4BeOcep2kwR5VWrVP0vBiDn/s3/EGVNU8RbFEmRlmTpKWQpPJVIGR9WKkQll8FIPoMsvcBdB163LaF+u8eHSJkZpEwLXspAi0FJTC/N5AWAFEcn4FFPwQwHiobZ+Y5fAhc8N3MeBBJmF0botNoI/EA2eCv+FLtQASAaUrkMAoMMWTUBsTg9qdXQa9aRN9MYoxA+CtGhY4zjwWXCbDaPdL4AjeNMjdajgXjpM5MkHenSsc+w28XOlNsTtyvftYXCQApTYaiETC4rfEBeXAKQHgFIOo1xXjuhYBGALOHrb1xCpUxE3+hTsE4BCCcgXxyADLpgfRwAoRWyiNBjAJLQRJKu+SkSjbl4A/oIVTwl48DYpYtOHFGENJ092Gli95Dd854t/ieiNRCaUSSZLV67gye3b6N9eCiWosOWiaJJsab0VVQCM8EErRBjsacAkPgBlymIdJkUBUsASFzoJq5NioLFw1qJRpW4O/nKjYObxWkZOagzSUpFFt6eTaODlAAQIxWi06qJrfPc7BTOXziLymgFPbsnwqyJ6Rk4rod3fvYu6raLzUYH+clpVGZnkRkdQVgowNF12BHT2tnJVK+MAERC6GSspFy6hOP9KQDkk1yElMjrKR/UWNylCnh55OMcFKFciZuyslJWL0M5vvCa9dONkyDAeKJBkbMKhlTOV/H45vSw7VPKTkXwn6VDPujC9FknILGP0+euhk/7Mk9DjZ+LihXXIUo7EF/Pp4R26mXxUBBHN3Vq9Y0C+HfsNjKngA0XUgE5jtccR/bXyVIJt9/9GT54803s3LmHoNXGUDoDzfXEyY8ghCFVViGDB48fYnd3V/Qg3Ns44foI8/CXBEI+ber1y3fB+uTb/8kAhJP4tKJc0ZCBDSfRuUECaXkGTU5yulDE8sICJkfH4DsuApq1WFmxh00XivDNNN5/8AB3T45ROXsGX//Xf4TZF1/Ajb1dOGYGrmEIAGl1u3KOiDW4PLYsLBWA1yMGDdItic8aXQI9BLoKJGQ2QuinUAx1jNo+JhwP3Rs3kDrYwfnpCi4u8zU+DUDUBERDo9l9RgNCChbtT2MXrCj7KwEgZ8ZyWJvK4uxSCVrQw62b93Hr9iPUGw6QzmFibgmT8ws4bjbQFpphB2dXF/DCuTWMFrOwG1XcvXsDTaeLNGmitNsPU0IP73U92B6we9yQ9xaYeaSLFQEgIe1T2SwlGNTozkn9zykA4SS4b+gQBEgz/DhxqhygMyoTjwguJ/C8R6RoJV3fuOgSeJtiojfJ8ZHY/x/t7gh7Ym5yHOOjbCS28XBzCw3Hl5rJGB5FbnxaAEjLC8XBkw05CRMky6DTheZ5sPh+6fjluBgZyiHlN9A+eYxO9RHc+jbWZiv41pe/hLmxUeSMNN760dtyXQqFCmwnRKfnIZcvqmYwfWUGNAqi8ZSg0RR0Iw0rm0avW8f+7gMYqTYuX1jEuY05WMQLNBtyXNQaXXzn738g1/3M+Qt49dVXRGhu23WYBidMPViWAdezBdDwWWMuC9PpDT0jm6GECjOXJCQtMYta3cW779/BP779odzH//K/+hPAyqFKGqpp4jqDKw8OhOVSHK6gbXvIFoehmVmx4h2bYFhiAXoYYChrYthMo7W1hSfXr2Pz1i3MlouYq+SwujCBdU50RrMwcwE69gmyOV4ROnbFWkc2CUgVEwMcGhAYMPsARNnwCgBxJzEcxTa8QsH65AkI76loQD5mAsIl52sOvAEAsmk/6E9AhmYzQsGiCJ0TEGpA2rYmGpDv/uOHMgFZu3AZo9MTeOsdApAjASCvv/plGAb13T3cvHkDt27dEErc4tICLl+5LA3Lx1ub2NnbERA2PjKMiZEhzI6PoNeo4WD7CW598C4qOU2c+EjBKhQsGFyUUaCs4SnroIYtptKrnXoQgACpS//9v43YzWYxTx6l02pBDwKUcxYKmTS8ThN6QO/tAGVTx3gxh9FCVvlLN+o4ODpAvdWGwylCroTQsASEOExuzRURWlmYRY6o6bgRwQ59RBTnSnOVY+5AXJQonJQHP+CILhCxFfUf5dIQSrTXsyz0OJmgE1YhJzx7ejozQdajOLNeQy6tyXiIh3mbgUZ8cDNZccGyeSJLWCIBCLmb9FanNWIGKXJHOf3wHKR9ckk9BNSuEGiRR037XyuDUjEvwqlmowrX7spEiLbFpKx1WlW8cGEN3/zaFZTyHNnSDYAOKgUcHikK1lEtFABSHmUOSAzE2G2W/6mwI35KQiY7cLEN7/HRoVCwDN0UEXqpNCwTEIobCUCOum2MLcyICD09XERPU0GEnN6ISI7FUlyRSLZH0sXh4qbTu7hwxcLYuPrq06/i1xK6LrKajoJuoH1SRbfeRIl6h0YDQxSYW6pTwswCBkWShd5rNOC1WwJm82lDgIroLQQwCIMWnrQbyTdVYEHsdQNS8jw4ro9UnAOSULMGvxJccTzf14CIC1YCLVSh/1ENyAAXPq5+CYI52UrRSzsK0Os0pDNWKmTx2muvYGZ6UsYlBCF0mqB40fVc1LoO/ubtn2Gr3sLk6ioqi4uIymW0Wehn0iqLJh7dJ1oJlbuiPmUELQDq03rtH1dkPb9UfpZwklBzFNiIrQBjihupIaodn4gsYwetWOCuuhiKXpBsIIOTA3ZRPt4G9dOxQTKx+fTvfN53PF9EnnznpxXHimGoROHJR5IAr7ZK1Qn/OI1O/4rID4pZ4PF1kssZ62xOa/84cyOZghA8GmkJTWXTRAgi3H88F1YYooAUTh5v4sbbP8FP/v57yEUpDJsWDJ/PVlOsyRno6Tg9HB0fY++AtMGWoiYK6CHrlPzqZ5zW4hc+CPg+3/X/1f+rZCtLlmdixpB85RSdewABoEz14gDWwKfug/kKyuWGJhpp00SukJdnnJ3A6akp5GmMkrEEcLBRlxHxbwo50X0Mq7woRPibn/4E5ZUlLL76Ci5++5toZUy42RxOHAduHKL6dF6ECiCjbbns/gG72JyCcOH5AkB8LYDDwoSHuJ9CKdQx1vMx1nPQvnYN0f4WLi9P49LqNApZF5HXgKWTiiR9finomq0efvre+zisVzG/vILpeYb7KU1JysjDCdUE5LjrqRyQ/RpakgMypHJAYtvzZFftu2mKKDum7nD/ZvEYU2kTG17q20ilTWx4Ew2I1athfTSL5TET55eHYIQ2Htx7jJs3H+DoqIUU7c5HJ6FlcyKeb7Qbkrnyxusv4cXzG3BaNTy+cxOHJ4do8pxj2nfIs8VA6PJUSSPSLeydtOFoFg7bLiKriMCw4JBSRKt90VDQ+n4g3ygxXx5w3lPn5mkIq6JYxVsmXfN10oTZWFI0rISAmXALJChWhIy+1Fcpz5Xn3DJo5KME5BRsN2gGYmSQGRqFUa7Ay+RggyGRtNJXbBGNDINOB2lGJgjdzEeeWqL2CZz2PrzWLlL2IcaKwKuX1vDy5XMCPrqtLq5+eAvVagd+mIZlldX9ov4pjmiQ+xrTrOXdSWNL0SayjBqIbDy8fxVZ08X5M3PYWJ1GMW/AD2wJiDw4quPB421AM7G8to7xiRH4vo0oshEFttju0nKX30vaL2uzjJVDz+UZmUbgBpLLYveYy2bCsobRaAZ4573b+O4/vgurPI5v/97vY2plBQ+2d/D+zRs4bjYxPD6F8sgYDo5OJHAyVxpGp+fCi4Cx0THJ32G4ttHrQe90UH30ELXNTUzRGGeohJWJCly7jqmFUWTLGkqjJlKmCz9oQzcITpnFxOeJk1LmqhGEsLHHP8nCrqVw9KiFm289khyQfG8MpWAci8NrKKRKSHlsLsQ60P5KEuqLYhqIC6aiYSdZbIMULLE4MHyEOUdseB/37goFa+L8CH7zj76G8owJFy2kjFDoo+lsCdWmjzuPavjej67C0/I4e+VLKI+P4L2r72F3fwfra+u4dPEK9nf3sb9/IDVbs1mDH7hYW1vFq6+/imqtiv3DfRyxgVwqiP5jKG8JDfLu9avoNWsYK2clBX1itIRSmdEcnjRumXckum26tcX1wSktWb3PBIqkLv93/068ZyWt0/Ngt1vQoxBFKysAJPJsBN02DN9BQQcq2TTGSzkpvlO+i06rKW+CKYxaOotMvixUrE7AlFdDhOjI5qRTlGJYoaHBIZAQxxblXU27NknmlE2BgqcQPgtQ2xVwQncsfrKLFKYN+WTGCDUIlhvCZZekXhUAMj5UEgpVmxaVYYTR8SnkiiUc1hsysrPKZQQsymmhJxsnuZAhUq4CIIZ0In0RpfuOA5/uGkEgVqR56kFMHU63DafXFj/vSjYD3XfQbdfxwsVVfPOrL6BcIE+eAISONHkcHbu4fvMAR/UEgCgKltJn/PIBiEqxVkVm0umW4oNi+5QqgNmZV8GD8QYbF54MOTLZfQkC5PU0SHA73trG4eaWZMdM5LIYLuRgWRmk07T+9OC5tviRd5oN4eeyhyRlLml+sW2o2L5yuqFim9S0g80/KdxUzgcTZoWmJcLdPusndsxiU4mdgxhg9bk8qrhXBYnKsjgtkJX7Qv8jBiDsLonDGbgJQsAlLQ1NI4X1tWWMjQyJxbNukJpEUKlLyBIyWfyff/ePuH94grHlZUysbyA1Moxa4IsVNYEuH0S+dwIQubbx6xKfKa5Bjv8/hqL+6eXdwKYVf3NfF/IMpulTmWJKUDJ54EaarA+VK3ZKu2J3PwEgCfhIpg4qPIrXXlHiPu/HFwUgCXr4NLDxvNenKKqn+RyJMP8pK2CurwEO32DwolDYkrc+oLVIomdU4q0CJupQH8Q6Csa5EgSpGuLshtORT/c9ZEi5AjBGesOt2/jHv/hrPPjwGvKRhiErC7fdEe0Si1V2Fbu9HhrNlhwckhHi0hp6wF40RlTKhSsuj+K18Hnv3a/Dv3sWgMhljl3gFMBKDIwGGg9xA0CKALr559hAyaI0VMZwpQIzk5aGykhlGJZlSfEnGqmEeppKIc8JSbmMquPiUfUYD5s1XPrWNzH5wiWMbKzjwHbQ4tReqMma5EWoYk+FeEq3XNaerxpQIVkIsUsjG3MpD14qgMOOVB+AaBizfYz3XDSvfYiQAGRlFhfXCEA8ASBZgx1XUmUzUog3Wzbeff8DHNROML+8jOn5xRiA6EgZBTghXbC+GACRCbaW+ewAZNTElfVxwG3j1o07uHPrAZpNhtTSnSqFo0YDNnWDloGFxRm89sqLWJmbRqd+gpP9HRHxp4YKwmrghJkQTgupZ8siSJl4sl/D1kkbhx0PQaYIT8+gx0NHN6XpFfu9J49mX8Mhe94A1er0qY0XU7zweRelmSlnpepkK9sUZfChlpmisvJes9gkaCBApL02P/nnbJaS3hvpJqxyBenSMPwMYw40eDEAEfDs+0j1bJi+L5b2hu/CSlG/2oDd3IHb3MGQaePi2hRelGC9cQSuj27bwdVr93Bc7cIPMjAyRQR0uKKFrzjmxdG9MajsC+qlWRgil2UXu4dH968hl/FjADIjAKRnNxR9MdLhs6AgNSmj9LJh5CKb4dTXF0E3PzhRIb1LvBYYwkt7W+o5XR8ZMwOf9ZxNC/th9FwD//Cj9/H9H7+P/OgM3vjN34FVGcGdzU3cffIILdfD/MoGCqVhqUHbHRvFoWFhvjBgd7hUxhCzQDQdne1dVB8+gnt0iMl8HpfPnMFsZQhO4xh2r4bppXHkR0wUx0yE6R78qIu0QVc6ZquIckgAiBAkeY7HAMSpp3D4qIlbbz2WCQiT0AlAFoYUANF8AhByH5Ki+1SE/iwA4URN9q8BEbqcs4aP4DkA5Df+8KsYnrPgRE1yEIXZYObKOGn6uPe4LgCkG5i4+PJrGJ+dwjvvvYPD4wOx4Z0Ym8SD+49wfHSM0dERaWL17DZmZ6fx2pdfhW33sLX5BK5jY3JsVIyDqoe7uPbeT+F2G5idHMOXLp/F5XPLsMRJmZOwjgRnk00iw0Lqt2NNbr9GiN2v+gybK//tv484gmRnn3aPTqctxWMhG3d8SJ3qtJBybWQiXwJuKjkTo8WcJGTCcXCwv4+Dw2Nh9lt5OkblwHi/XgjY5CnqBoxiCbnhYQEhPd8XPiyzI7zQlcWadKc4suEDS6cH5oCIS4LGn5tHYXgIei4rDlKcphhRCmnH7wMQitLGhwlAOJ1pCrBYXd1AZWwCT3b2cPPefZQoSuJioEjYoKCdAj/OMl3pTlADYrCbEXcseE04cg+YwGoawreMfBderwM99CTVVAsc9DoEIGv4xhtX+gCEi8cwngUgKyiPqQmIdPDJuf8lTUBYTSd8fym2ngUgqQi+JHDyMFQaBRU8GFNzuPjDQNJWjSBE2TClKNq9+wBPbt1B1GpibriIcpbOFWrzZcggNy1yVplfIKF8UvwoVyrJ9PBDSXPlJhGwa8UOYZxBwQecfu2KZqVGwGp4M1jkxhx6GYMPFHj9wiIJ9HrGBUe9kKfrJjH20gQ4ETDyHrMosLst+E4PBYZy5i0szE0LECHC5wM2OT4m9/F//+vv4+b2PoYXFjB17hxSoxVUPU9ohwS6fNditqKYHcpjXb4kxeEzPP3PVNXF4UXinHHqcibn3sB/80f2ucv9wzOGFNL6UtdTzszE1jcORTvND1Ldvb59XtzNkWyWXwMAkhSen+XyJQAkoeaJboZrKs5JSTJWBgFJ8nf8PUJpi0HFKQCK12McONUHL7JOFV1Lad7U2lVu6Wp+oqw2AxiBryYgETBXGoJ/UsX1N9/G9/7vPxdtVUFPI7B7KFimOLsE1BRIYF2Ew+NjbO1sq4yQJPQqptnxd4pOSwCIejZUmNw/3Y/nAZDBtSBreoD6Rucg0n1JeyMFoVQcQqlUFhBSLBVRLJXkflCknMmwU56Srya1iHE+TiGfFyvqhm3jSbWK2wd7qJxZxdf/+A+QX1qEk8vhqNuDQwMN3iuCj3iSRvAh7HoRm0vrJU49NtVXeW65yjzRN7BRRboHJyDFUMOo42PMdtC4cRXB/jYurczg4uqMABD4TXFCOp2A0Emoh3ff/1AAyNzSEmYWlqRL/bQL1hcHIOyok6LCtTUYRDgoQv/IBGQ0g/NLFTDu8PbNu7h5/TY6bWo+FGOBDUM78jE6MYqNs2u4eOEsxkfKQgFhnUJnyqCYE2p25DBQVlHZTLOArpfC3c193Ns9wUHHQ5gtwzOy6LLwpaZGaEaK8pvsf6o0VCYbyX55+uyfPienDQlSuCgH57aY0IqVG2TSqJDpZlzgy/1mw5WgKhUJHZkgpNNsotPuSDGeKw4jw2fetGIAkpYmnbhl+j4Mx4FFnWXgQ3PaMOwGgs4R/M4BCukuNmZLeOnCEhamhmUdUFvR7vq4euMRTmoOnCAjQYG0qqWekYGEPIvYJBNAHNOokzR3nTrgLNFEF48eXJOcjPMb85LvUcjr6Dl10TGmMzlY+YLUMz2nB2pXU+KeSoaLmqZQr5LSTKEAuj4z4HwYRkbCFvl7Oall7pTdC2AYRXihhR/8+Cr+4e2rKE4s4NLrb6Cb0nF/dwfVblscTlfPXIBp5rD9ZAst0lSHK0nqFkr5AsYLRWRsD7tXb2Dn2k2UghAvnjmDC+vronXuNY7QaB5ibm0KwzMF5MfJkunSqw5pk3WoK8BUajSaCagnVq6bzpXb1HD4sCkTEOaA5LoKgCwOrw8AkMS+IJmlfXQCohywng9AQt1DmHf7E5Ad5xHGz1bwG3/0VVQWcgJAIk3lfRGAVFsB7sYAxE3lsHHpBUwvzvUByPj4OHTNxN7ePgwjjdGRCmq1E/iejaXlebz26ksymbt/5zYyaQOc+zidJo4PtrH16C4W56cwOT4sNthnVufFIY3gg7pp0q8kt4+LXmoelcemmmGq/ho0j0m9+N8MAhAPdrctF5xq+KyZAQXqXq8LPfDlhqXcDjKRh6E8R1tplHQN3WYTJ9Ua2p2eFJNpCvQyWXGfIk9eZFxWDplyGeliUQS65D675CtLkrUakfNAJOcyzWBDHvB+gMALxI6XlKkCBYGlkmzoygVLh257sBsNNOvH4ooxUVEAhA81vb4vXryMickZHFXruHb7jkxPWnZX0lVDonHDkm4Iu0YRpx18cAJ2KlQ4Ibv3pGNxw+PmkTd1QYOh2xMAMsTgxNCLAQgnIC+ilOc21u1PQI5PBicgBCB0waIaJumQEIR8fgrWca/Tp2AZQ4U+BYsAJBGlDjomiaiKG/AzAEQ5EvIQTIp91anjNUg5LobSJvJhhP17D7B9+x4Mu4NcZGMoq8NzbIQ+HUlCpA3at6YlBI+BSdyUeOhx42HgFkekXX46AcxCSalCWByp2SY0ujFJt4GTkFM+uwoHO6WQKZH6R4FJQnFSgUpx4dzHMKf/Lf8vtpuV0LYokNdtGhrcXgd2pwHP7iBv6bh0bgOzU+Nwe22haY1UysgPjeLv3v4Qd/aPMbKygvH1NQTDQ6hSD8MEW45LOF2UCYjqtKupAQvXePb9BWxMlYg90eoMABDlLNkf9sgR+3F2q4nxQOKQFmeAqCmSIlipHxRzNwcmSF90ApLgymcg4WeohgfubfyvPuskZFAX9Cz4SF5XQsuSAj62u1UAIgYgfRCi9DjJLeW/74cE9pdpAvbUBInrXHqmYlOuqFjsJedSQJE97K6NvBcAtSa+92d/jsc3b6FXrQmlY5wZIdSsMa2eWjpNE0es7d09HJ8ci1aJmhChIMVv5tSE4fQZ/wwX/NfuW6XT9pxpX7IO+Hfi8mYY0mHN5fIoFkvIkzbKQDLNQKFQQiZtwsxkUCgWZN3zzCGnmv8/m88JLUtAiWVhaHgIzUYTNx48wMOTE9j5LL78+/8JrvzWt+ENl3Hsemh7AdK5gpxzAUE6qTqKFKoCdKmpEyRKxxhCEjZxVDaA0sexoKBLIPdqQzjyBCAV18eI46B2UwGQF+iCRQBiDQIQTpxJwcqg3ujhZx8kAIQTEAYRftSG94tQsGQKGlOw1HZBoxFFz/pkAGLh7OII8nqIe7fv4dqH11GvtWSOEBlpaTSWx0YwMTuFucU5TE6OY6iYk3PaJ2VJB7ppDSkGF1ND4TJEzoBlldB2gBsPt3H/oI7DboAgx6I+hy6D5Nh4FEKAmlnIcxhPK9X5EgMQcU/vd476PexkP9AYRhdRm6HumZp+xHSaeP8UfaI4B7K4D6RhoEUMUSZVLoBJDUWrhS4ZJCkd+XxZQhPDtIUu9QZmRtLouRGT2ZFmIzQKkCHHvlODe7KF3skTlDIeLq9P4oX1KSxMFpHVfThdJnnn0OqE+PDmY5w0PHhRFmmLWWmGABABxnFItJxRrMO4D4mwnl8D0Xog7OHxw+so5SKcP7MoACSfI9ioihU1DX6SZoq4i7G+Yd5N5IkWlhNEHrFBaMi0zA8N9Ho+rEweuaxiF7idtjSNHZvOjHn0vDT+4a2r+OE7N5AZmcbCuUuoej6qjoMUjY8yFsan5oWavvngkTSdR0YqsLIZ0d6VMhYsP4S9e4iTm3eB4wY2JqbwwsYZVEpFdBpVeHYTx7VdzJ+ZxdjiMPITJlytjSBlk7GvAIhQsFhUc68eACApC14jASAPYwCSULASAMJnkSYTccOvb0kb6y65Jp7NARFNmEpCFwqW7skEhDkgpGARgIydGQYnICOLOdjxBIS1kEkKVitQFKw3rwLmEObXzmBxfQUf3LiKvf1tlZhOwwtNx9T0jJzt9+/dlsbx+uoSXnrxMqy0jp0nj6Uu3nr0AK3aETrNE7F7fuWly5icrGBqcgS+04Hv9eRek8lEvQgbafLB5i5rv6cAiKoklAsWkHr5v/73kdCgyDUN2fntyJvOZnMwDVPccQLPhclOUCqC124icjrgVK5kaJgfKtO+Cs1mE/V6XWzl2MFmsjmtb2lNSg6szYVuWkgXS5JQSdcCbjC+oexUPZ/ey6FYvmUo7mMRykPeD8SelwcCHRkK5TKsYlEswkS85wbokidaP4ZlpDA+UpLQnU6jjsgLcPHCRUxPzcm0Y2tvDwe1KvaOj6iOkS5LqFtIZ7Jy4XgdSB8KPWoBYi0GdyNaq7aaCHptmLROhA8t9JDRIqEfMU27267hxUvr+MYbpGBxcSkNCG14j44d3KAGpB5gZPoUgNDZS7iosrx/MQCEGpBuKkAncGmsHdO84kTzvtYjXh+pOMiPVLHwdPqhln3i16xAmO56KOkG8n6Io4ePcfzwCfLwsDiexeRwTkAffEfuAYMGNTqEcJM0+BrYacnQLBCtXoCD4wYOjxtodBz0Ql1Gz8rZSgEQXhPhDYslrOJc8kONxp+ehcQeTR+dkMQg6lTvMlisJgW1omjI90gYGfmodGYzBEz12k043QYKloFXX7yE+akx2bQQugJCaLrw01ub2G3bmD53DpWVZXjFIupMH7csGc8L+Ei6S/H8hYUrpyMSGJjwdT5XaacmIMmH9FVillm/3iWgGOQ0D/yepMMfm1PEjhWC6tQfxc4wg8FBff6m/F4lpo8VtZ/5Hag19pGZ1M/9cxKqwOA/+FwAJL5YAiriajbpciaBjWo/TbJq1Pcp22qWiarLftotjYlqA5WxEkM/CwRVno2qeHgx1MHP3I8cQUgQwjuqYkQzMG5a+O6f/T9482//Do3DQxQsC2PMJwo8mVIKjY525UGIdreLk1pNwAgnIRSJMvtFYfAYAMUX7TSm9Oe+7L/W36hwvdo3+JXdVb5rQ08jm82iXC6jXB5CoVCAkTZRHhoRsxNOh/nJyYiBaMBfAAAgAElEQVRYrFKAzCZC7AzEzZyi83yxIPSLnb1d3Hj0CEeeh+VXXsYbf/gvUVxZRDtj4thxRBBrWjlFKeXZR7ql2uWEisPcLU4KImnAcXrFrrxAEvU9pF6RpssmAK1WfaAQaSh7PoZdB8c3PwT2tvHK3BReWDkFIFmDuy33HAa/ZVCrd/Heh1dlAsIgQlKwOGEIA06eaRyjckB+FQBkaTSLc0vjsLQAd27cwp3bdyQZ3KZWIm0I2+H8i0pAW2QgrJaS/DDqI0PHhc1zlw0v1ho+neFon6gjlx9G19dx/eEObm0f46DrI6CmJZNHl+5OpqVcNWO6aTKVVNrEhMIXF4wD2je1V6kEdN4ncTVUcS2qYI+1Iur72GhSsKRfegowYzEbIq3R0IV0Sxt2kxSqtpzB5UIJ2Ty1tBnFHmGgs9jR89BwYbg2GHVrslHaPkFz6xbSbhXnl8bwtZc3sDKVhwU6ZXVUhpqeR5MA5MZjHDVcuFEWZnYIkUYaGiuZ+HkhMy0GIJyESFgwZy+aD8uiNreDx49uopzXcOHskgT25vJAxz5GJqcjpacl04TXhVRsJmG7bk/OUmpLqLUKIwO2w2lODrqeg+drcO0AjVodDBzPpDXRGzAXLkIGbmjh+29exZvv30FUGMXo4ho6ZEewIVAqiO44mx9CWjOx/2QTTqeDsdEKCjmGg0KcA9Foo37/MdKHDSwXR3BxfgmT5WHRqdq9Fmynib2TLSxdWMDk6hisMQZQdxHotLUNEbGG6QMQ3rkYgLDQ5gREAEgLN378QFGwumMohxPxBKSMlKf0I88DILJPxRqQpyYgou/5KAChBmTTuY9t+yFGN4bw7T94AyMLOXhaGyldxVSYWUXBuvOwiu/+6EP4egHLZy9i9fwGrt64iidbj2WPK5crGKmMSl4Ldc7Xr32A0LexODeDL12+IG6y9aMD7G9u4up7P4UeushndVy8uIazZ5dRKGZgGCm0WA9xHfN3mwSaDG5VTS8BIFL9COH09MRJGpoE5a/86b+LVOGl6DOkzUjXh7oNg7/EFH4eu8ISONppIrA7MgXggzCbz0Ijf6zbkbR0EfvRrYrOVxF9BABPM0Ss1yNgyBWQr4zCZM6HbsBjt5l+A6Rk+cqeMAEg7Afxk+4uFKVzM7ZyBZSGh2EVCjIpSTk+WnUCkCPh7ysA4qFdV13CjbUzmJtbQKk8LHzrJzs7ku7Y6LbR7NpIGTmYVh4ZJqyT2uW7p/kjvIhBAJOFRq8Dv90Q+z+4HUb0oJAxMFLIy2Sk06zGFCwFQHTNjrv1WXACkgCQ0ZlVlEbHZQLyywQgXRYm1GSocYc8AH39R7wUqEIhBYvbpS6oO7ZN4xEYb7ZhxJwMSFjjkGEi5wU4uv8Itc1t8YC+uFLB7FgB8GzpxloGLSAVpY+p22Q4h9x8jDy8KIOTpovNnWNs7x7jpOUgskp0ChCubDISF+GeiB+5d50WhWoZS2ncL5DV4h6w35UWtCq1nir44kWfaBjU14SPGWdbsAsdhjJ25JWzO03Jd6kUs3jj1RcxM16B22lAjylazZ6LNz98gEPbx9zFiwJA/FIJTQJr3ZCDlEJDASDx4cT3RAdM5oAJNYTUzc9NYTod28p7fYaGJZdCIayPFL9JsTwoqlR6CNWD7eOLZPbRHxGrwjuhE7ELqHien/3jiwKQQXHo5wUhg/obNRF7OhgyoWWpWiWmaCXgI/56SkFTU6PTKcOpnXBCeUrWpNh90m8/UMnlmsH1r0LoqLeivsqkw43OdHQN/nEVf/4f/gN+9Hd/D933USmVYOk6LA4X46BX7o/pjOr+tXtd0YTsHZAb3UW7TQEqAc7plCbxI/nsd+7X918IlhOxuQIgrqvoacl+YGXorki3FjVh1bin5QuwTAv5bB6V4WEBKoV8EZWRijQRaGOdMtMoDg2J5mxrdwc7+3voplKYPn8R6195HRNXzqGmp9BM6+hpOnq0A2JaMvUbKkhCzQMIMkmhEZAgM17pxjMPSdFRYwASg1EK5emkBA/IRRpKvoeiZ+P41lVgbwuvzU7jS8vTKFhMwm4iASBMQqfpOScg71+9JgCE04+ZheU+AAnocanRBesXB0AGKVgUoX/SBGRpLIeNxXFk9Qh3bt7CrRs3ZLLEdTrEycfcDDYuX8TQ+Khc/3abDplxCF8QqXyjVADTyggA4QSEACRjlQWA3Hqyj9u7J9jr+PByZbhmDj1e47QpImWpVQjw4h5On7oaN7rU/qkmIPItAjzi/UGaeUyHiDUeLKbk3vEr9T7qbPE5cYkbF2LHHpHSzHsfwiR1KXDgNOpwmi2YBCD5AvI089FNASB0UKNxDotLsjMMr4s8mxS+A619jNbmTcwP6/jqS2fw0rk5ZIMagu4JCFuopdWMPOrtAB/ceILDGrPRskjnyjJxo16Da4/PiTg0CuuDZ8DABESjNoNlUAdPHt1GuWTgwtkVrC3NIptPwfZPAMNXlr4Utct7JWmMNYByefMcTwKnUykLjmcgbZZhZsrw3BTu3n6I9979GUpFE6srC1hZmkOn00MQ0kiggB/85AbevvoAQW4EI4trCIol6KUS3LSGersLK1NERjNR3dsDXAcToxXkLbp2teDUanD3j5E6amA1O4SXF9awUB5F2LXRaNRlcmN7TWwfb2Lp0iImVkZhjurwzR6itFSlMrXiNZEJCF2wSBfnuhBNWBZ+U8fBg0YfgOQ6oyiHkwJAihoBCO+1olYm9YY6L2JHRE5AyKhJtBFxEOGnAZCR9TK+9a++gonlIpxU62kA0vJx96GagNjIYv3iFaFgvfnOW9jcfIT5+XlcvHhFAEid07duBzevf4Buu4HVxTm8/tILokXcffQAH/70J6gd7mF5fgrLi9N45dXLyBUM2G4L7U4TJtlKXM80gqAkg5pWodMph05VGyQ0bVW7kbKXMCpSr/2JAiActSHyYNtd+UvL4tg5AyNtCWdfhHh0tXC6IkxnEWZ6Nkao/Oh14DKtlJ0dkwuMziMqfZl2aU6Ugh3RD51gxEQ6X0SmUBIw4jGnILbG9Xx6QxNN0SFCaUH4lQjapbDI41g6hQz5uuWyHBJamBIAUqseis80AQhCJ56AeFhdWsHa6gbMTA45dqfbbeyfHOPWvbs4qTeR0mivS0tFJqbHnSq+To7OOZXxPAmwYU5I1GvDa1XhtWvQQwcly8QIxfExALlyYVUmIENFjqHseBRlPReA2CE1MPTi5vv8/BOQ/W7ruS5YHV+5YAmQkA1PBSkNdsa5EEiB49NBp4ZEhC6dG6GX8AAhXxUwBICkkQ9CHN59gOrjLZQNHy9sjGJuIo+w15biPMtNh7xPAaEaGu0eAo1WcQV4qSyO6y6e7Faxs19FvRsiNMuIDFIhFA1LcQVFFKQK4ThFV2lMknAb9SirDr1C2E8ruRNAEh8gie7jKRASF1EMF6LJACksbDIxVZYFYQxACLbHKgV8/fWXMDlSQmR3YGohnG4TdpDCj68+xP2jGirLyxhbWwUqlT4AcTzmi6geAKk1vM7MBuGnABAWSoE6yD7fx+lUJ/kJzxpq9V2dEgpWPB5NhOeDtszJJqm8u+PLOgBAki7NqUMaOzVcN79eAOSjk4aPv7rPTmASoJHg2L5rWALmkqlNbHPMZ+VUaD5Ar0qMH2Ia4ClvXBXI0v2KDzUGo/HaUssh02h23z1fAMjK8Cgs28W73/0e/vI//kfsPnio0tEZaufQApvdVBWeJ885rRgzpjxLDGM9qlYFiNRqdRGqk0aUaED4HhVJ5p/Px+AERGrGxAWL2Sn9bnaix1GHo5FhtofZByFsgJVKJUxOTWN+aVHOjVSGRWsktvM3792V/XH18hW89C9+F/nFBdQtDcepADWewTReoYMRg+RkokvnCuX7F4ae2KlmIvZ4ua9SkZiCy0RrKXC4hjh1ZrGqHNoEgLiciqWQ910UPBuHd64i2NvEqzOTeHF5GsVs0BehcwJCAJJMQD64dgMH1RNMLyzIBMQwcxL2Rhjka19sAsLzWqbVH+OC9UkAZHEsh/XlKeRNDdc/+BBXP3gfdq+LTNbC7OI85laZhj6FdCEvE2OuZ+oIuGSlYWZQZxcqMOkGDBpDFGgwzAJ6voHbmwe4d9DATseDmy3DyeRkAhIyMkAo3j6yfA5jnWICQE73D4VMEnciNQ0baGHF9L++rDg2bpE5lzTQNGjUmIqlrWpuSe5LnP9Cs5sMXLj1GtxGS0J9h3MFFPIlYQVQR2uTukSdBs20YgBS0CJk6djYOoa9dxur4zl849VzuLg8hrC5Db91JKCO9HU9XUCzG+H9m09w3PDgRBmZgFAITuo51xvrAgVAGCSszBGUo1cATQ+QThNUdPHo4S0MlzM4f3YFq0tzsHIRvFRNwiBFlM2cNQbncY1rEBoP9zM+B6aRQxQxf8RExqogiDI43G/g2vu38LN338XK0jS+9KULWFmeF6AZpTLwIksAyE+uP4JnDWN87RzSo+NwMxnUHFvcV0eHJ8R+ub67h5TvYHqsgoyRQvVoD0ePn8DdP8KMkcPXFs/iwsQ8Kvy57S5anTZyRQvV9hG2jh9j+dISRldGYIykENJRLk0nrJ7oaGQCwvpIrhcrgxiA0Bu2Y+DgQRPX37yPR+8dgACkFHACsoaiNqRE6H0AwrWTFOM/HwCRwZfmIsjaqKeOsenex5b9EAQg3/z9L2N6bQg2mhKomUxAap0Q9x83BIA4qZxQsPLDJQEge3vbuHDhAr7+9W8JHbVKc6bjQ9y9cwNut4WVhVlcObuBo+0tbN69jYOtx2L88MLFDVSG8xiqEES2YWY1iaXodZ3YQCqutUQLpZqqsrKeAiDqnHmKgvX6n/zbKCBXXzrhgajhuYgSAEJkGzK0RgAIRTk2wOKWol27jXLkQLM7wpWj1oiLLs1OQeiLl3C+VBLnCYc0LGhoB9xLdZj5EszSkGzWoaF40I7vih2ijLt5SBOAxDkhbI+zmyWJvxFQKpcxUhlBzsyiWa+henKITBoYGykhxQlIoyoJw+srazh//oJYulZGxqCl02i0W3jz7bdwcFQVLiT0tGhMyCXVLUvStx1aATt8n74EHOYoKHa68Jsn6FYPkPK6KFsmhvMFWfjdxjGuXFgRF6zhIjtfFDVzsWVwdOLgxm26YAUY4wSESegUXMUARHIYYgqWjK3E+paBf3QEc0Eb3iePn8g0KrHhbbWVDe9BhwCk1deAmLThTZ3a8EpHLRZD97UAMaeJ8II5FHJQxyJ04esl3PZ4Ji2bpkcNSAYFP8Th/QeoPtlCSXNwdjGPlZkyNK8Hv1uHpYeISP8SJxeCEGav8DMHJzRxUCMAqWH7oImGTY4r6XhZ6RoJv14qCGZkqP5gn08fAxDVsVfaFFIl+gDk2YlHX1idFFjPUrDUw0CQxOkbRaY8yLhmCORJ47M58fJt0RW98doLGCllBWhZegTX7kDL5HFnt453bj+EOTaKkdVVpMfHxZaTAjmOpOkP/xEAIu5jXxyADFKQPs7JdxCACKYQ561T2paAzoH681kw1D9w4w6NOoTVtRQKpACQzweg1ARk0ETg2UL4mRc38NfyXoRuRmD6NC/vaUnAMwKBwZ+hHog+dpXJRfL3otc5/Xj+W1SbrFxBFfsab7Cn/477GPcu5T6lCBli/xmnzbO45JrmHuwzBJU6JE0Vm1k/RMGPENQb+D/+1/8NP/rbv0VO1zE3NYFOqwG320GO2gbmTBiKviM0H4J2dtwjCB2r3mji+KSKRqMhRRwnk3zNfB1Mc/7n9qFAiDrgOUFQOTf871OanFDiJOQ0hG6YiMSCTx2cPP+K+RJmZ+dw7uJFEW+TI7K5v4cH29vYrx5j48J5/PYf/zGyS8vo5XPYdTvwi3mc0MLdSAt7wLPZgGAzio0tRb8Sk46Q+VoAqfUmcz8iAhAd4sMX0/HEYplUGGji7sROqhUB+cBHznewd/s6goMtvDg5jBeFgkVLwTayhtLs0QWL/7Le6OCDq9dxWKvKBISfBCB+IJ5/8QTkVIR+d6+KVmQCpCyRNiuNoXivFC2Dav5wcYluSWhkTAJUdsZidCIOX6SR0alQCaj5vTSw0Ts1iA3vSB6LY3nMTw0hZ6Zw7cMP8eD+PQwPD2FqdhoT05My+XBJ5WUvmsU71znBOt0RgwhWJgOPOgM+w7Rsj3iK6jDSBfQ8HXc2j3Bz51gAiJMrw6EGhA2rTFbOXmpEs9SRJk54YgoQO13FWpBk1pvsg4NwXQGN5NlXQX7JTqjcHGO3J8IOoQUyd4YFaXyPaP3s9+A2avDqDWQiiGsTG6uKoq7BIeWIGWk8M9j49bso6UABPvT2CezdO5jMBfjqS+t4+fwcDPcQXvNQpius2/zARLun4ertbZy0fPgpC2laEpOKJvWJak2q8z/OM4kBiFhkpPw4vbyLJ49vY6hk4vz5VawszcKyQjj+EdIWbz8DhcXXFClNGRFwb2ZoMYXwGYNUHwM9R4eeLuGk7uDO7ce4fe0+tp9s4o3XX8DlixuYmaxIjQfdkgblWx/ex1vXHsLODGH63BVkxifRpNlGu4Wu42J1cQ1hz8Hx4yfQXRuzIxVpgh5uP8HO7duYtPJYH57AqwsbGCUtse1Co9OWy8yQDE66h9iqPsHSxQWMLlegV/iQ+QJAmD3DOkwBED7HCQUrmYBYCLsm9h80BIA8/Nk+rM4ISv44lmIRuhEaohM6PRvUwuJJoNzvYjp4rIXmoSYuWCEd8fi8MazZg2/ZaGgDAGStiG/8/lcwc2YEvbCBMOVKUySTK6PRiXB/s4l/+PF12KksRmfmYRbzuHX/Dg6OD7C6uoavfOVr8rzy3NnZ3sTu1iNhsYwP5TFVKePJ3duoH+5hYXIML146j/mZMZgmzxYPQWQjpE04m7Vs3mvUH7KBxuaWeu75HmS6z+ZJn2mStPWSGgJIvfqn/3PiWC9TC+Yb8CBmQUauWFpnSiVRYMwvZ5FINZEfwIhcpIOm8A1D20YGkYTz0cUlcpV7QLFcglkooBcBVdtBM4hQpziSXPtyRYq4TL4oonCK0rueo2hDcQdd4uVlQ+VCDoTX6Nm2BPPkslkUc3n5u/rJsegQpiZGZbxZqx4JCCLam52fF3ReYB5JShO3hFs3b+L+w8dClTFzefRc+okbyBY5/kyj54Vw6MTleshnMqARBEefhttBa38bbrOKUtZEMWsJP67XOMCVC0v4za99CcUcu9ourIwlG8BxzcH1O7s4qvsYnVxBeXQaXsDxrCqApRiICxnpRnBPk9EwE/hcVI+OBIBY2TwWFpeRzRUlwKfluthvN1Fzuhifn8HM+pLkgNA7vh04COOJTr9j3a801Ikim+XzaDvi8KPKfD4AomNwPZQNakACHD14gOqWAiAXl8tYnMhCDzrwejXoKdX9oL1fEPLgMRCEfHgtGakeNQPc3TzBo70WqlwUmTIMKxZ+0maQ1Al2fFS13HdYSort005/Uh6e0itOO1cfV1I9W5rGSeQyWSHtSrW0qHfidXc6BCAdTI2W8bXXv4ShvClgM3B6atRoWLi338A7t+5Dr4yIED0zMYEOTRKMNFyaGXADiw9kXmzRfyQaEOk6JbS3z14GyjVJOu2f8M8HGGnP/a6PAy+q+/dsIf70NezbNn/2l/8UBe55xbty3DrdtNSvUAuWfy6HZqA6eMn3PvV62Y0WUPExICTh98f0KvnpsQhf6YLU+le/9pn3HVMwiCRVo0FJYU67pepgETMQ5sEw3E7nGjvVY1Ffx0LV55Q1a8rUrVk9Rq9ex/LUNAzbRX1rD1ffegff+4u/RNDrSRgU7aH393YkByQt1s7xO0xsXiUaWnXeqf2g7z7zQZqttthVNttK8CoTAcFH8Xv7BEOEj4OYHw/vPteC+IX/o0F3so9qodSElSAlue/UjFCQTsGpUGmiFC6+8CJmlpdx/d49HLWbOPfCC/iXf/SHGN1Yw+PIw65rQy8WkS4VUbMd9Hg2MmuC94aFs+S8cCoM6c4aBCMsnNmhdlLotntI0WmrWJRiW2xl08wmCmGRLtTqopi2kHZ9lPl3vR4eXr+OVG0fr8wO4crSFAq5DJx2AxmCV4bjQhN6RL3exM/eex+7hwcCpBZWVkQw7HghdLMAO0jD03I4sX3c3j7Cnb0q2pzN5IbgMp8hnsooa+OExnsa3iePRmxrrx4TRWmioYlqZvEahhJKx8SCqH6AgtfBUimL+aEcJofS2N95hFq9LtSrpdVlnL90EZrkKHmotZtyLdgg5M+iJkt+RwIqY70aaxd+sOvPtG/PT+POo33c2qlip+PDKVbgWnm0iTPJOoibfoioNeUeokTivE/s/kcspUNfpVUlZyHNDOJgNbIxPC+AYbJhSYqA7O5yLkjTic0ZTRenR9r9c+ItYJfPLM12WNR6HjKhC4961UYDVELS6t/M55RORTQaJHszMoDX0SMHHnktQBkBsr0GnJ37mMwHePkyQxqnYEVVeJ1jGFEg4ZVBmEW7q+ParR3RBniRCTObjwOK00ilcpBrkMjx5fWTDcOvPsw06xEWlja2t+6jkE/h/PkVrK7OIWsGiIK6pIbTECBkKCMV+QQgMauCoyZTy8KzuYPkoFvDsH0D3/nej3DnzmPUjtqYHZ/AhfUFbCzNYH5+Cm67hZ4TwE8X8MP37uBvfnINqcoMxjcuwZyYwmGvh5NuR0Dp2tIKNNfHzq1bqGg6pilMaTRxcO+uTJCvrKzh3NwSokYPGSeC1gswZBWRhgE37KHqHOGws4up9XFMrFSQGdfhaC2kMmyg0phGRRQQgCgnANXo4T1PRSYiO4u9B3VclQkIAUhFJiDLlQ2UUkPQPU3pa+UcifpaME68CZiNgMCdmnAfobBRVENCskPkk4YMIWyjjZ7VBJPQd9yHKC1m8S/+s29hdLkEV+siZGpMWhcROs0GNnd7ogGpOymsXLgiUoeb9++i7fQwOjGJl156FWXS2UIPe08eYvPBbbjtGtKhA79ThxE4GBsq4GtvvCaOV0PlvIjNe3ZTHPqENkY6Ienzz6sr4zmIED8SlkD/mIl1qfzzV//N/yh/nKT1cmrBbh31FRxF89AM2UWSzoYmX2mRS1CihbSmdaAHPYS9HgzPQ4EPF3mazOigoxVDnUZGQBfo3VoNNcelRAoe3ZHMLH3DYBXLyOTzEupjk7pFUTpFYuwUUGxODQJDVthJoi2u4wg1iouDabXsMvVaLeFWTo5W5OFp1E/khq+vr2F2fk66J3Q/4fvqtMh5u4m79+9TcILK+IRsFMf1BjQrK6nu5GB2HSbjQgKoEgCS9rpo7G3DqR+jkNZRZj5E6KDX3MML55fwm19/EUWLG1qAjJmV4J8jASA7OK57GJlcwdDIDLyQHX8egIk4VX1NaFIiVott+04OD/H40RNkYwBi5Z8BIHYH4wsEIMtIDxVgayE6ofsRAPJMKamWiITkqCKmXwTGG64q6DUpcpjATABSCAIcEoBsbqKkO7hEADJOJ7AWvF4VuqZUeSnDFJAloVAci2tZRFpeAMidzSoe7LdRZR1vFpG2GGLD3A9O4pQAXeUJPp3hcVoEDQbjfRYA8nR9QwqafApqZ3Go1rcCII5QyiIBICV87csEIOQaOwhcW+iGbP3c2j7Bu3ceIjM20QcgLVL4DEOmXBRlCZSLKVi8ygQgAvBEhPbFAMhpQOAvvHZTdfcXEIl/+itK7t3zpwenYGPQ6Dex8Yv90mm9OWCaMEiRUNMeRX37CI5Ri7sPTfqamBjjiFZCHokBsB7zpU9Bu+q48pAQt7n+lGgAfEi+DMGHLhPNdEpR8rhn0QKRLHJSPTOmJtRWp90UU4/50TG4jTZuvvMevveXf41bH3yIiUoFlaEi7F4b9caJ/DxakXPN9ic00mnlCC/ptFGLFcFmLkW7g+2dPQktVCVX7BE9oG9RwRkfvXP/9AGIek/PghA1FYnzKFls8Jxh8y3WP3I/YmMqMjPohSHOvHAF3/6938MrX/0qevkMPqgfwSvkpUudyRdgZHOotdpotTrSIOPZQccreI6iLsMXB3ghcnghmvsNdNs2QlpXZi05JzltSWcVLZXnr9/pifWyZrsokongBTh4somM3cRLsyVcWZ7BMN0hXReWTq2msnMmAGm3Wnjnpz/Fk+1tzC4sYGVjA0YmI/o0P6JFcBa+nsdJL8Dt7UPcZRBhPAFhnlcCQLgkklBVFd6pgIDMogWAxO4XoiFQk1FpvUh6tE8PGFgpF6n2MfJOB7NZE5M5A2bQxPH+pjTiJmdncPbCeYzPTKHKcGGb9F0yhdREj2uaU3KZ8sUUxkTgy0DdPgDJFBAQgDwkAKlhtxfALgzDEQDCeOa0ymVicc/9g1odyRXzhT1BEJIiI4RFohxBMS1Yzkm1L0hWWcAcK9r5G0iZBP1qysVwZT2eqInHERsBzMqIXbJMMjuCSDLHslEIp1ZVAIS62mIO6XwWfjqjfnbKlHwNro8g8uQ8EgAS+sh2G+g9uY2ZEvD6l5Zx+dwkjPAYbvtIAEgqZOAkXbB0XL25g5MGrxLXVh6EVkhx/yE1imBbsQroypYEZPIVm8xoYyEe2tjevqcAyLklrK7NCwBJeQ3ouo8wzal/CC/lIdLpUKqBBq6WlmUqL4Iep0GkYpdw78k+/urvf4DdfTZxh1DO5nBueRYXVuYxPzMBnzlrzJHTLPzww3v467evAiOzGF2/iPTYBPY6HdTsntRO60tLCJptHD14iOEohdEohc7mNox2B+sTU7iyvoHRXBHt4wY0N0LQcpDTMrBoRQ0Hx/YBDjo7mNmYwMRqBdlxDTY1FRnmcxGIxetZQJqamsppxP8bmgjtHPYfNnD1x/fw4L09ASDlYBzLwxsoacMwXAIQ5d4pbSJqY4V5omovI6D9dgoBryGvc8JIianN/B4CkJ7RgW018ah7G9sOAUgGv/2ffgsjywb/87sAACAASURBVCX4BjUzPeimgcwzAKTp6ZhdO4tULov7W0/QtLsYHh3Fiy+9iuFiUTTNx9uPBYDUD7YQ9RrIGREWJkewvDCNi+c3YGW4DgPYdhtB6CJDJ1i6z4ld+fMm6Kc1WWJkoyzflcGN+rOYgvban/5PzwAQFt3Mr6BtYeyCRQcVyZCI6QS0RvU5YnPFcjZNRET3K9uGySwNxxEHgkJGuVkx4IkPfb3bE+/0NhPXwwhe2oTDjb5QgkV3EZMj4ZQI1wlEJMiNY1fR8FEPosMkNYsgpduF3elKUCEvhW/byGVMASCkLTUbNSEkrK+vY2ZuRhxPyOvlZKfT7uLGtRu4c+eubMYLy8tyeNx58JCyI/iaAT2bR9dVmhMrY0roYF6HjEybBzvoVg+R11Oo5PJIRy66jd1nAEj4MQBk+bkAJBGpJgCE0w9xnQ48fBIA2Ws1UOcE5BkAwgnIU0noqpp6Cq0mACQmHgz8fezeIc8ZrQZT0q0p0wUrBiBMEyUAubjICYgFI2rDt2vQUp6M3MVhg8U1gx4DPQYgORw2AtzdqgkAqZGCZeR+pQCEYInds48DIKHXFgDy9a+89BQAkQPYyODa4wN88GAT2ckpjK6sIj02hgbdi2IAQne1/x+AfDwUSdxipDiMi//Bjkp/4vVUl2Vg+hV3WJK/jhuvSsKSAJB43X+0iFbOb89GYfSpigO6j0Gx/ulLUZ2tQZqgUNNimoq0FJijw32LACTmWrORIl7pKR2OQy98QwVgdtsyBs8bOkrpDPYfPsb3/t+/xpvf/T68TheLMzPSPed0V46xwEeWHSgGfBIQsyvH4jPOnBCdT0xnpCaEbljb27vY2t6RJhOLOUlKH8g9kUMisZ0buG3/VAHI4MobdEh7ejIS07V8lZpESgFF6bTp5bScdBVmWC1ubOD3/vAP8M3f+R357xu7W3AqJdgZU7KtWALrGUucIH0vQKlYRCFjiW0ss7QYlkvnHYRsngUinG7tM9PCgUdaBvcMFipkEbARJlq0FEKX+VsG0HMkAZvy8sbRMfKRi5cXx7A2PSqmBIlhiibUzwCZdFrcKW/cvImjkxNMzkxjaX0NppUVAMIGUaQTgOSeAiBtASDleAJCfZJqEKiiP6ZgJWYLzwEgQh2JAQh1BqRJ0dI0q3nQuzXk7DbG9QgjLFo7h8hbGianpjA1O4Ox6UlxwKq2GspCmr86ZkOIKclAxoacTaQwSqDt8wHI7d06drp+H4B0+LxzEhlbzpNfJs1NqaY8hMwyYNOAsp20JnpUPiMK/ETwvVCmLDJBTHE6YSCgBiWtaHYCWvhcibRS5fwoAKIKT56sJKWwPqLRRDr04daqCOp1qTFypRzMQl4CCAWAwBR3NLIZWPyFPkXoAYqBh2y7CnvzFubLKXz55TVcOTsJzT+C0zyAKdleJqIoLwDkg+tbogHx2PvP5tV15ZRPyICKIqSmvqJwUO0JUgUNrQ9AdjbvolhI4TxdsNY4AQkRek3o6QB06gm0AG7KlUYMNcMmdUGehpRvwrQqgDkMp6fhL/72B/juj34iuqGN5Q34nTbWZsdxeWMZi5OjUtsR+HbCNN688RDf+ck1RCMzGF07j2iogp1mC21S47MWVqamELVbqD7aRFSto9hz4eweYGm4glfOnsfK5Awi20WvRpG/Bq/VQzrSkTU4ufJx2N3DYWcHsxuTAkCsCQ2O1iY3kibYcZM2pkSRvtefdhPkmwh6WRw8asYAZLcPQJaGNlDWKz8HACEI5LUbmIDw1sQAhO2qUA+eASAPUFwgAPkmxlZK8IwugtCGltaFgsUk9Mc7agLSCUxMLa8jWynj4fYmjusnAkBeevk1DNFAyelh78l9bD24g+Odx4jsBmbGyrh8bh0rCzMYHxuW7DPP74l+zUinJNdFJiDEAc918Xy6KZw0fgZdIpUaOYXUa0LBioOxeCgFvhxMcihSE8GkZOF7xmSIOMxKAAidoPI6cumUuCRpjg10uwjbbUnrLNLuK5dT1qbZvIjHHd/HUa2OWqsl/MYW9R90JbGy0LOWeDtTdMUNWdwGEtEXuwoc4plpETgzpbzX6SjLRHZzHAfDpSKmx8ckKLBRqwqneuPMBhYWF8T7WCYguoFuJwEgd8SmcXVtHVNzc7h9/wE6no+jZktGoG48QpZsEgq/tAhm6KJ9vC8AJJuKMJrLwwypAVETkN/42gsoZWmpyyCrLILIfGYCsoyh0Rl45OAOTEASAJK4VRGAcALC5NTPAkCMcr4/AXkeABmcIqjDWY35nrI0FV/3hHqSkgnI0wDkvlCwypqD8wslLE/mYIQt+LYax6pJZTwBSdFzmo4RfODzAkA4AXl40EHdYUglfcnZhfnVTEBYgSqBO3tpT09AnHb9qQnIcIF2j2oCIlVr2sIHD/fw4aMt5CanMbayCn10FA2f4+O0jIifNwFRNKz4Aew7j336vODZ71DA5pdLgvk8E5BBwfWn2eImVL8+AIkpSsl7VSB5UKdyOg3pDyiStfrsxCamYMnhOohQYrAjZ7Dy0u1/9F9vXHT1X8fA71BMPTUpUN+WTEmUS5sET8bOMvz/Ajhiy2W+F3YHpSMWAT3blYOUBh/UHLFwGMpaONrcwtvf/wHe+t4PUD84wlh5SCbKtIbudloolnJwej3kmLfk8yBQiT8U5iqOcZytRA0CJy2xy9ze/iG2trbRszlOt2N3pgHnrn9mE5CPe6qS+8y3yzOO/y2OexLEpiGTZvhgRvZwj1zmbBYL6+v49u/+Lr7+W7+FytQkDrodtEwdNdeGZmaEKtThNU2lpHnnOy5S3AvsnmQcJPfOc3uiB8jqaViRAbfrwiZVTianFFaz6ODkINbDhREsLQ24HixO0IIQnUYD2cjHlAWM5UkbM4QdkOYbIvWTTkncg1wX9UZN6D8TM1OYnJmBmeVknl1YJR73tQyqdqgoWLsn6KQyogE5pWCpILlE7qAkYJyAxE+WMnRTHd6YstIHIKTi0j5WJiAejG4NWbuFMS3EkOZjvGTg7MYSxicn0HMdeNyLTU6P6Q4WKaqQSgbsa5ySe6qUk+T+0NxjgII1MAF5HgBJJiAqj0VM4pUQ3feEXkvAyIELrUVJa6FDHREJr5lDMxyaCxhp0dJopHtpOlyNhi5qH+DrSscBw45Hqq4mFCyZgMQuWAQgaZ82vB78RgNRsykgyCpYSOdy8NPM6EgjCg0BOhQY+wkA0agN85BpHSHcuY05mYCs4MrZKejeMdzWUQxASO8potnW8P71TRzVXbgCQAry84TurHLaFawUJy+1MfFc4RXnW6erZSrsgQCEDWdOQNZWZmBlQgR+Cwa1AQkAiRidSdtdA2aKjAEDdoemRqPouZxKHeA73/sx2n4KS8vrKGSyONh8goXxIbx4dgXzY8NwqfPV02h6KbxzZwt/9ZOrwOgsRlbPiQvWNq3FowjlQh7rE2OwHBf7d+9j/+ZdTKRMjKYMXJhbwPLYhAptpdupT3tzThNtEa1badrkqwkIQcjsxgQm10aQnTBgay3A9J4DQOLph9RHPDs42bEEgFx7635/AlLyx6AACCcgzIn5pAnIZwMgj3t3sO08QGE+jd/+19/A2ConIF14QU/2n0x+SCZdT/ZsSUJvegYWNs5heHIMN+/fwe7+LqZnp3H5youy3hr729h9dB/1oz1YeoCJoSw2luewsTyPSiknbmIEvsx1SZsaTFNZLDPxnOY9Ovelj7h4frRt2J+AxFhDrTkg9fqf/i+R2nSVLV3yyU05nVbiRv4iEbNKeigTLRVNi8FZuVwa+Ywhjh6a6wDdjgAQK/BRNk1xbAltUrUsDJXLQrGp1Rs4OaniuNdFVQdsPuSmBT2Xg5bLI2VlEVAYyKwO/i7aTHI8CnJiDQEhUeDBtR3hYXZpMWn3MDpUxuzkhIi86rWqOHptbKxjcXlJqGBMu+WDQQBy8/oN3L9zV0bki0vLOHP+PA5rNbQcF3efbKHWc5CiDzwzTchB5RiZPN7IQ6d6iF7jBP8fd2/WJNl5ngc+edbcl8raq7rWrt4bCwkSBASCm0nJlMM0txg7HNZYo1HERHjGEzMXMzdzMZ4/MVe6cYTtkcYjKWzZEgRSpCgSEECABNDd6LW6uqq7a19yzzxbnonn/b6TlV3oBkBStkg1o4MAurqWzHO+8z7vs2XRx2g6IzrOYwBCCZYhKWF8eIVPACC+BiAil1Bvhdpe6mErkWAlAGT93oYEA9ADQgkWNbz0gJABqftdTCzMYnplEcMARIoIBwFRmmJ9ZJOsaMBhBiTRuz4CQHhEUYJlJhIsApANFA0flxaKWJogAGkh8uowDF+uRyXB4hdjiRbzoTPop7LYqYXCgBCA1AlArF8OAEIGRHLdhyRYPysAGV1ahlGtikkuskmdKw/ASQZkGIAoA/eT9ssfDkp+GQHIMPj4KEilfBPDYPf4lTiOFNa7Eo2z1CullyES9qh0tY/gC02lqGfpkIRqCMio144MyFCC2uDv6c93ArV8ILaWJmHRAiuAwwUJwQXlVZTBiAyBW2Oti6fRWeUuKRpazl3RlRuScNP3OiikHTEn/9Wr38G//zf/FoebOxjJFzBWHkGrVoPX49IlRD7PJKMArvbokQGR7T19X0OdJWR+k1hrpm3x7GUDrpzBlH5wsBsAqsfLr4bB4Mn39L8s/P2oK+hv5s9l6NIAU8lRlSyHARfsVTFNRwWUZDLIVau4+Oyz+Pv/6Gt4+de/AmZGbuxs47BWQ7PTQpcpTq4j5WudZlOYK0qGufUmSODgTvNmOpvGSL6I6coY2o0Wdg+PUGt3xJMIWzQFuthNNQknyxGXYCnqo9tqy/Y8E3SlzK4fUp7DnblKMSKgtXhvcYBPxXAyLkZGq6hOTKBQKsiwIr2vlFmZafGA3Ly/B5rQW6m0ZkAYDZwkc6n7Lmn1lt4kZdRTcwEvfgEgZF8SBkSlStIbQQbEiXswmgfI+S1MmCmUrQjPP3sGZ1fm5TnFaGP6QNO5rAzzrR5lJYyLVV/j5DKEigwOd48DIP3IwY3VLdzcquNBO0CXgCqTR4ffL6ND+wp8MAY3xYUSQYeAEF+YEDKXBs3zHMrJwHAOkmQ5boOZ9unCyRaQLo7CS5nosdRXm+7JjlBaS3hE/xWn+JA4SQAIRVBcZAIOF1QEWo0W4lZLwKOVsWFnM4jJnJlsrNcyNgIQ+jqjrigxmIbm1ndh7t7GbD7C888s4OmzU3CiIwStPflcKZENFdFop/ATDUA8ApBsQSRdksKoQuwHYSBqUSHuTznXKBcUF4oGIKUccOH8vBQRui6v5YaAS0MACKXzTDKl+ZxL2zT6voXQ5wKkgKvX7+MHb1zF/d0mLnziMxKoU9/bw9r1K5gdyeNTl87i1GgJfrcjUdEEIG/cXMefEoCMzaKyfBb9QhmbAkD6GMnlcGGsinSngwfXbmL3xioujE3jwuQpLI9OwGIUNpcAQYScMJFcBniwYnVGd8MujoJD7Ha3BYBMnRlFmh4QkwCEDIiS+SuzuKm9fmopILsBSrC8DHbvNXHlNQKQTbitCgrBmEiwFAPyOACi+rtSsQkr4nukjOYDD4h4Q1W65EkGZBiAfOXbL2PyTAmByYh1TzrX7GwZB40IG9sevvPDd1HvGVi+cAnjs1O4cuMKDo72MD8/h1Ozp3C0u4PNtZto7G0jY6dwbukUzi3NYmGGhZ+u9IL0em1JZ6QEi4BcpInaJyUdgUKlPW5+OQYhw0tICWNJJl7Ou5/5H/+vmGa3RO8swIIUIrd2liUbNZrD5PGmN2tSGihUaF9MUwQFvKkM3sQ+U7FYlhOj7LoYK+RhMVKSWyWRUKlSlka9jvW9XewiQJtnLDWumSyMfAGpDEFIFn2bZvBAvjYBEI1NbNkmA8KDjj4QOu07zZa0tZdzOUyOjsK1TLRZItfr4sy5M1hYWJCfh/nufNG8bg/vX7uG29dvIOc4mJ2dxaWnn5aeEOp8b6yt497WjvSUkFIne5Kkl1hkO4720akfIJcCRl0XrjAg23jmwoIyoWcIQHhIpSXqcO+oJyZ05QFZFAZEARAVE/k4AJIwIIzZ3N/ZwZMACE3oJwFINxWhEweySZIBbaBt0ZtgeW4ko4PStKr88qHxTsfgctEv0pGBCT3E3t1VHGxsoGR6uDRfEgBixwSBZECoY+RQaAnFr0x+tpjQBYAcBbh5/wj39roagDCV42+fATkJQKjXHvaAPEmC9R4lWHc3kJmYAgEIGZAEgKisIQX8xAOi3wsVcaxN/n+HAMgw+BgM/sPMwYl58XEAREFxfUckyWwnAhM0XBfiIqKHR29HH/30x9s8+fhh8KEBg7otTrawDCEdGcyVR0iJUI7BT5J4o8AFs2RU1DXPN6YWCRDhJtyyZSMt4ENvF6X0Tpc8prMZ9LptxH5P0q8ov+ocHeKPfv8P8J//6I9RzuZRyRXk87UbDZ2kFKrtrCTqcABL+l4S25QCODTsuhIJq7b7ZEKY7Hd4VMPe/gEebD4UmYumwD/WNH/yUfN3AYDID5708uio8pQEaPCnM+DYGQknYVjJ9tGhAJEv/sav45/+9j/HuctPS9Txe1ffw8bGPaTTDsrFvDyDKAlOMbAlCJF10ygXCxKTzIWem81gpFhCNVdE7bCGO2treLC9C48XNVvXKffgAz5JUwoo5lHXE6/lwPdh9WORAacCxjezYVulD0l+oCwT2e+lhmj+drNsjp4QKRYBENP/JFXKdHHQi3Dz/i5ubR2hNWBACEB0p4W+XlXCjU4hlDdfgwMWHg8ACLfDugFZ0YxiQrejLlKNPeSDDiatFEbcGC8+dxHz85MSEb13eCDPLEqw6P1gz4ekuQ0OBPUPlFaqe5oRumppd5IBIQChByQBIB32gGTy6FJGngCQKIBD/2qnKSE6nGEYpMP3TIzYtNvy/uC1QaliKiXpmASlLqObc0Wk3Dx804YvzBWftwaxi0QCy5vHBQT/Lo8Btt5T1sRACg739IEwDZOKi2ZbFA92xoGVyQD0AJkMqOAhaEr/jB/2EMce8hbjmEPY9W2YOzdxKh/i088sCgBxoxqC5r4CICyzSyUAZB27LCJMObCyRXlf+X3R76KOQTVYq/QuedNkxqIHxEqFMCIyIDdRzMW4JABkFq7DJM82TLsPQyRofYQMZxF5G7kpF/3AhmWVsbPXw6vffwtvvntHypg/8/mvIJvNY/f+XazfvIqZcg7PXz6H+fGKzHIEIO2+KRKsV358Bf3qFCqLZ5AqVbDX7qAd0pNqYsl1EO8e4GBtA5leH8/Nr+B0dQojlouo0UbsBXIO5zJZmRPpt1OMtAE/9rHvHQwAiDAg4yZ6ZgspN5RoW87CspDgFKQZyQSAQEzoaQEgV/96Fatvb8JpEoCMYqlyTjMg1mMYEBVGozwgKmTpUQnWMQBhihT/rGM24WVaWO/dEgYkd8rCl7/1WcycKwsACSJPvEh2bgQHjb5iQH70Lo66KSyeOY/p+Wmsrt8REznLGvmsenDvLg4211DMWFiYncSFlQUszoyjlGPxSw/dTgPpDPtbknZjhk8E6lwhjrdsabd/chGxvk919xQ/8gMA5Pn/6V/FNJnLECoLDHmayWFHAGKxp4PSLE2FEsUTkIRkReIY+XxBNng02nFb71A25HtIx30ULRNlx4EbRcjygcztMiAtvjSybx3uYyfqoRb4In0KGPnrZmDk8jDyRaQyWYSmgR4bysmAkBa1yBRQY8ihjhtHE2HXQ8hM/FQKhXRaAApjgrlpunjxAmZmZ+RhwlQqie7zfAEgN65eRSGdwezMNM6cP68OW8vCbq2B927eQr3rweSmwyW/wzSTUCdeHaJbP0TOAKqOLQCkrQHIVwhA0twe0FiaQYQ09moKgJACHZ1aQqk6NZBgKQbkGEUOe0DkQEJ/IMF6HANCANIIegMGxCRtpgEIk0SEwtYTmDKZJQNeUiiXHOYEeIrmFg15Ep12EoBEIXZX74gJvWT6uLxQPsGAEC0TgDCGlicbH5i2MCBRnMFOTQOQ3S7qPhkQ928VgPA5n3hAhhmQBIAg6nyoCZ0A5Ker6wJAKMGyxsYEgDAFa5gBkUSzIQBCCZbsmf4OApCfRYIlLdFDG5STA+4jKVsDbHAMlFXR5okaGI0TlD9DgYdHSxpPyrgSeal6j5LEEnm/hgy3gxQgyqtMZSbnEEg9eVKaSkcam33om6IkPM3lhTbq8V4ne0xZDI21aSbomQQWSnpVcGwcbD7ArStX8P1X/hxbG/dRLZTk77OIVXbJ1Kdz0xoxLlqVoMlrJNeTMs0OgwLLcVTcLOUeBENIiReEDPTa+j00WB472GYPFyd+LDzyq/9BQ2qBgUFdUUjyWuXSjA8NRSJVKI/IQoom8XSxgIWlZbz02c9hemYaGbYvp2KUijnkMw4cI0aeyVbiL0ghYzFV0hV5M5PJGPVOiRT/rNft4t7GA9zf3IbHRm+TZweN3aYw3YzC93wmz1CV4EjJlywJCTgohRapJ4dJnu/sHlGS2sDvSS8XexnanZYMh2NT41g6vYRiqSilu2KbNh0cepRgKQAiEixJwXoUgAwYEBU6J4OmDGX0WukEOMWAJOEmNE6z6wrCgBCAsDyvEHQxaadQMkM8c2kJy0un4AU+6u2WMDMUvxCEpGxTpFhJx02ynBhsVNkHQq/JCQCSYcysNqHf2m7gfsvHkwCIHbYRtRuIPU9UHAJAxIyuGBCCNFERUItkmrKkpBfEIQDJ5tF3siJVk8JA6fNhaE8KRJK8b8XrRYe7MCAENqGSWsUKhKR4bR3VEdaaiiXLsygwh5iDNSNM+fMR2KRieAQgfR/FNNMoQ5j1bYQb72K+RCB3Bs+cm4ETHMGr79E5AqPPeNQC6q2U9IAIAIELK0cAolLyVN2vUGECsCj7EweInhNI2vEdMfodbG7cQDEb4/L5eZxZnlYMSMz3rC9SNR60EhEgVBUHaxeZdBWtVozv/eAd/NUb19DwbTz96c/h/DPPywV09/pPsX33Ok6NFPD8xbNYnKjCa7dEQdFLufjRtVX8+Y+vIKpMoLKwArtSRa3XQ73TQSYMUKk3YB/WEdc7uDi9gPMTc6jAgd0LYfFeYqx+ykA2m0GtxsZ1AgktFXRT2GxuY2dIgpWdsOCZLUBM6AQgTANTAESWVdqEnqRg9bsO9tZbuPbGXay+vQW7URIAQglW2arC8n9RAGKKQb1jtOBn20gYkOysiV//9suYOTeC0GQiWE+AtZWtYL8RY2ObAOQ9qTqYWVjC0pkF7B9so1nfF1lVr92W1Lywc4ALZ+Zx7vQCxkeKKOcdKZNmlx6lkyqtPCX3goS86+chn0NyjVBiP2g5H14f6iXiAHyog3YYgMhHf/pf/p9DACSl8tBlk6IBiGUL+JAiHT74hgAIUXMmmxdfBQ8/m1sWAgNKsXpdZFNA3kjBDgJUXFd+2/2+ZNeLnjnwsdtrSabzQaOFBkEI+bxsHk65AqtYhJnLod7roE1tJq9xAhC+IAbE3Jlj3CFzwQNfjOjcNon8wVSZ5ZcuXcTk5KREXWbSaeSyWfkZr165gqvvvitJAHOnZjG3sCipRdIDYlp468pVbO0dyI3KwhbRhFLbGIfo0EzYrCFnxKjQk9LvoVPbxjMXyYA8dwKAkAHxcPXWQ+yRAZlaRJkApE9NKbXiukhPD2G/CABhCpZRyIgHpMvIPscSAKJ+iXB3aNRT0Z2J1Io3pejSdYb+oDCHII8DFiMgLVNy6JMUrGEAkjAghsFiLf5gDnypdHEAZmGbFKxlsE0GZONQGBAmNASm80sLQCjBIvV8MgUrlBheZUIfZkDGTq+ICZ0AhCZCxvAmHpBHAIhsPBToTJrHf55JLtlE/jx/9+P+nZ/FAzLsE0s+/4d7QBJpxeMo3MFnUJfu8Ido1kLNieJC/wALLEOQ0BZKzywwfyhyOrknVKaOlpPozW4ibRv4O+TQVZCcfjYOe9L8ys2a6ahEHd4nOlZZDK76N4EJY16lfNAw0PM9tDsd2PTHFQsIfA9euym+Dxd9vPmDv8T3X3kF1999D9Nj4yDj3et0VW59Oo1up40Mm5/F0KpiR8UcLIuMJKJYsT9KWsQyNCUl4v9zgOVPUqvVsXp3Ddt7uwMJlqQaDYGRj3uN/Ep/nN79PJK2rDCtSC/4kM1lCgIAyIBkiyUUqiOot7l1VBroz738Mr7xja/h7JllBL0WjD6j2230va7IeijztQ1LQCAlOUxc9EMCEQ44KoSgVm/isNaQZCJ6M3o+ByATnR79E2lh+jmIEozwWhAGTUsIuYSjxJiFvVKkatFzl0IQeCLb4V3SaNXR7rZQrpaxcnYFo+Oj0gcjXqGfA4AkmSYi4RUJlk6BSyRYslhh1hevxZh9xAJAzPYBimFXTOhFI8RTFxdx5syCJF7Vmg1YaZcPdmEc6AcRtpjf45CUMiHvZTCUqFJlQhcfT9hHesgDchKA9IiGyCJRWsfSz6CFsK0YEAIQYQ7YccZFqmlImbIs8SxGIzMWl3G6MWyCS84puSJ67Dhjj4tBvwbfBwM2hQAMNQh9WJxZLA5vlPSQAYklSMDhczWK0d4/RO+wLkuMfKkIt1AQ9QUJFPKpcv8iRi/oSTt3KeMgRwBa20bjzptYqlp4+dMX8Oz5WZj+IXq1XbUI5tCcYhEh8NNr69hrBAJA7FxJGDbKP6X7Q64QJcMizyYnnaQV9eFKDG8AI2prANIfAJB0msqYNlJmpIz6AwWFqbwrsQukcth4WMf/98ffxdahj5nlp3D+mRfgFqpyrT64/Q4O79/B3EgBnzq/guWpUfSaTVFQ+GYar71/F9956wrC4hhG5peRrU6g6XlyrZjNFtJbO6h49BOl8cKFpzGTKcNsB+g3OsgzzZSJrXEfmVxW2s8zmTTCwJdz18452CIAaW9j+uw4pk5XkZnk123ByPDaC5X0X2KaUKWQFAAAIABJREFUFQMiAITLHukHsdHvuthbb54AIGNYrJxF2fx5AQhN6HxvGAAwDEBauEcGpLcKApCvfOuzmD0/itDswI96wpwSgBw0FQD53g/fRcMzpPvn/KUVNJoH2Ly/irU7t+C12xgfKeDUVAnPf/KiMCCh10Lf78AyeBXwiiMI59RLbzh9hqoknME6SkrKZ8+wB2Rom6MfCur5f/zfPwBAnv9f/1Xc54ZObzOigAU2HJy4oXFVOVsUKQaE31IcKUkWtzgsy8oVQW2xTU2hbGUiZewiWxCqRKw0+iiZJippF0XbQoamdJrcHRtNv4ftw0PsHByiGUTwTFvSsVK5HMCSv1wWkWOhxbI/liBaBqy0LbQob56c6Yopj5smNnl6rTZ6rZbE6uWyGTz11GWMjlYlkaR2dIRqpYKMm8brr72G2zduokzfyOwMlk4vy2aQrbdtz8f126t4uLOHnhcgk82JVjJDtgM0AB4iIG3bbWO8kIURtuE198SE/oVfe0YoLdHgWkywSCsAclvH8E4tojQyiSBWJkPONklJliYqtJ6cZUWxsEpH+/u4u7omnpLFpdNws3l5QLGIcNgDQgCSMCAEIKSzEwYkSeZJhgVBsicASJKEocrh9IBMMpXDVUAAYiEbBti/exf76+soW4EwIAtjafGA9P2GiuQjrWs6CGUtxi3OMQChB4QAZG23IwxIZKdhMkudkhFeP9RAqzBDVUY4WOc+Cp6OzdfDF/hxzObHGYqSGF612Tv2gHBDxZz+YQnWZ1/4BEpZB0bki16fb1xk2Li6sYefDkmwyIA0P4oBSXpW+DpLy9ejA/iTGIQPRIgOPCbHP+3P4sFIYOmHvVaJ9+txH6OMZU/emicyo498L/SWhIsF8UZof4RsTHQ0qmwchn4JeyRPTpXTf3xda3mT9lqIZl1vvBImmQwHf/OvhX1ultW1JfeEJAgp2bmStfPfybhqYzk32ky0IghJGcjQHyDdIdQEc3uqkhTl+qTOnJtRnpWaXeTZ6ZO3ZqofjcPcvBqQSG+/Uccf/9t/g7dfew1Rt4eMQ7aWbgAVTCXLIR2HKjZz+RqDn1wWM/Jb/2wCHslg0owcqMZtCRdxXDnrNh48wJ27a7J95uciiEkeEIk3TZmz9dfiz5jEKX7km/qr8QGiinsM/k1SZXlvOqYr5xLZOjIg+XIZxZERZAtFNOstMKTkpZdewO/+zn+LuekJbKzdQvvoAGG3Lc9CXhecJrk5D0KWt0WSryP+Sv5Pe4EIk32mLPUJWg10PZ6lfE8ZBmOLZJe/CSJ5NvpeIFGnSbGl1GLqXjxlm6Bf0xcGpNNr4ah+iEq1hAsXzqFUKckzlJu10LRx0GEPyC5ub9dEgpXKVYQBCTmU6ntcOqG4/EukidwzyVNKdUAkBaVyKFDCxmtT3YAkjWAzKrS5j7zfVgyI1celC/NYmJ8WoEK5Uzf0YTj0wGjwkcSAyw2qtQKD/1fRIQkDIs8Q9oC4eVCCdWttRyRYG01PGJAgy5JeQ3o5CEBYf9z3WoDXRZ+sZBCKkoMqDeETOWRRUsQELJrIeS/w3hJpOsuLLRhUbDDW1nbQY7JyCJFgZmJT2u6NgJ1lEbywBcvsI+tyI870qxgmN5BBBL/ZQUAGJGUiUyiIxI9dJSzIDD3KLSmT4/KXLGYs54XZVa9lb/OqFBF+5XPP4Zlzs0h5B+i3DyXOm4ov2ynhqBnJ/LF9yL6ZIvpWRharYcTIeUcneqnBmqKF4xA8nhgh0jaZhAa2H95G1vXw3LNnsTg3DscO+I2ookL6PmwHPgshUw5y+RHU6j42d5q4dvMB3vjJLWRLM1i6+CkUx07BSBcRhx4O7l/H9p2rWB6v4NkzS1gaH0Hf9yR5zjMcvP7+Kl554x2gOI7R+dPIlqvo+iGOjo4Q7OxjpN7C6WIV8yOTmCuPompmEdU7SPUClHMF1arO85sxg0YKntcTUCH+KDvGTmcPe91dTC6PYny5gsK0i57JGN4QKf5coaqckJLLJAVLpzGIxKzrYH+jhes/Xsf7r92TFKxyfxKnCksYdSeQ6jIqnasp7SBMKfkVf4tMLZT2sSEJlpLEJQCEfiJJwTJb8LItYUDud+8gO2vhK996GTNnqug7HkK6xsi22zl0Al77NXz/9fdQa4VYXDmDsckK6rVd3Ft9H/s7DzFWruDC2QXMzZQxWslgvFpCzjURBR1EnLNTDFowRMUhaicpfaZlQJeRisST97zqS0qARvL8kPJX/TxJ/izxjA3Ls1Of+p//Dz7xlfK1nxL9IjXKfLiyhJA6L2VM50NU35Ts4hBWBMjmSvIx/MZEwEMpliQ4RTKsSTRvP0TRMjCScVFiqzi9INw28PALA3S6PRzUm9hnfjq3RLzh0hmEaQdGniAkA89MoUP9GU2WlsJnHArSHBxpCjMY+2Yg6nnotZpiyHMdWxiQ6khFWtP9Xg/5bFY2RG+9+WPcvn0buVwWcwvzWFlZkVSYdCaLdreLG3fuYntnD24mL4VCHRrrLca3pdCuHSLqdZExY+SslACQXmsPn7i4hM+/+AyKWQVAbNvVHhAFQCjBqk4uoFidRNjXKSe6hFCaeYe2tKotVcXw1g4OBgBkaXlFioSeBEBoQhcJVt9/BIAo2eyxOGMAQPTwm6RgDS4kjVzFBsUbWAOQXKAZEJrQTR9PLRKAZDQAoQmdgw5XNx8PgPTZpKkBCC/0XzUAcuX+norhpQdkeRnW6McHIPI4VTSUAoMfkmh1EnzItaJNoY8M5j9jKtZHafg/HgB5/LD5cQBIMujK5v0RgMFjKSkB02b1oQ29qPM5DISMxEyGbp0xnvTpaBChdrFKEqWGI60fYRRqqq+M5FpWIl4diRxXsirqhRPwwTuU4IPbZfma3JHz8E18JDxHVVaofB3RQjMFSLpIODWwGDAcyDoYzWv3I9HxpxHj+k/exn/8/d/H7sY6XMqm/ABhQOkpTwIFBLQVT74nYWWk9VPd28k1wtctYomapBnaMhhQ+sVBl8MMAQg38Q+3trC6dg/tLq3UH/3rmGlRH8v3LmAf09+FXydBiGZBHBqBJYRFfmI5q8rVKhZWTksgiO9FuHv3Lkyjj9/5734LX/r8S2ge7WHn/j0plus2aiLDo4SOG0M+TyitYgwuNdsc3OmpZMEZJVaJmygIYnS7Pvqx8gqS/icYCUO9pEkZCHz6Pix5PvG9SK5JXstUADCQQMr04gDdXhuN5hEq1TIuXDyLUqWovBX0eJo2DrsRbj7clyLCtpjQdQqW+Bp0wSC9gEMARMhHHWIiJXQqHkvfY2oxpHxe9EykYIUdWAJAOhqARLh8cQHzC9OyKONvqiK4OCP7oeSVx+Zz+YyJHD3xgIhRl/PAozG8cd99LAChCZ0AhCZ0qZRjwg8BuB/AZP8ZjeDaEykekJjxqEl3k/LuUYrF5xTvPdN1hU0gCxLGSohpM2UpiGD7PeTNvqRiAl0Z7uKQKo1AAZCInWoRwraHsNGRATdND6zryvcowMNX7KkCICFSVgyHCg/Pg9E+AuobqLoBnn9mBcuzFTgRexwi6RThexNGNmrtENduPcTmfguxXQDsDFI2l34mGM/F2Gnq5BTbrRP0NOPLyFXX5vfZwPbmHbhmF08/tYyl+UlkMpTmN2GY7E0ho2JLr4plZ2HaeRzVA7z97m289d4dKUG8+ImXMDF3DkEqDTOdR+R3cLhxHTsJAKEHQQOQPj0ahos3b9zDn/3oLRjFMUwtnEGhPIpmo42jvT34Owc4n6uI8Xw8V0ImMpAN2bECmCEN9ExwpWWAoN+XQVra6CXeGojMPnZauwJAJk6PSgxvYZrVEG1JwVIAJHgUgCTydPHfuYiHAMj119fFhF7uT2A2rwCI0aMc92MCEHaoJSeNZkD4fFEApA0v28S97q0BAPnyt17G3PlJRFZPS7AsKUfuhS7ubNTx2pvXcNjwpYfPzaTQqO+hWdtBxqHhfBnnzy4gmw6RcWPk0irplfcDkSv3wPSrkeXlAkIBEJXmlZgG1DNbxxgk7FcSTCHLKjLIQ95i/YBPRhRZlD3/L/73mBe6PJdD1qmrBAQ2wfJgsy11AKvhSAEQYUT6qiMjRwZEAIhKT1CXMEsKI2kmTwUerMgXT0jBNlFO28jbLKgxpLWVIWS88TqeJ0kgB2QwwBIa3tQpRBkXVqmIftqFZzCmMIWAm0vmXHMbyfMt4g1nIEuhKTWVrZbE8vL7IONRLBawtLiAfDaHQi4nm80r776LmzdvSg/I4vKSFBZSi+u6LlrtDm5pAFKpVFGtjqJVb6BLijgO0a3XEHTbcI0YhbSFFBmQFhkQApBnUcyqYiMCEJWC1cPV28oDUp1aQKk6KSb05K2UI/TnACDtMBQGhB6QycVTUkRIANJBKACEDxdVkJawo8o3o8YVzYCcACAKBSW6fEU52nwOJD0gofaAaAByOQEgcQt9ryEpWNIeSwOdMCCkpJ/MgMRuVh7qclDIASEWygEDcswO/HIyIAQgP72zLjG8Pw8AkW35CQbk5EZf3pKhLf/xP+sH/vDg/isGQJKNuiRCDQEJBciUf0n5Go41pAl4lkI/0ec+iQHRQ7oMGqqhORliFMCgbJSgQrUWU16lUq0U2yGAQwY7BWCS+NxEQ8zvKRBMoL/+AHgo8CFpMjTR8uvq1BlueX3GfTIJJ5WSczFPb0izgT/5g9/Ha6++igzZW9tB/agm8q0Uk66EiVCDIJdD/D4HniLNZgpAkKQSJZ9QcioI4OCQy/9umbYY0/nfd3b3cOfuXdTqdQESNtMF+WAenPfHjEcCjglihmjJX3nooRfrHwxy0dcKW9EJArmJ5HOO8inTcXBqYQHLK2cxM7sgg/b161fQ6dTx3DOX8c2v/SYmRkrYXF+T51yBsaoBmSwDpUpFAEjX82GxeDCO0Av40GfnhGI6eEV3ewEajTZ2dg7Q6/noixGBA6ViTOWMpBckUM/PxEuYPPAtGoy5HJOQqACe30GjcYiRagnnL54V5j9iBDkl1paDmhcLAGEKVpNiJA1AOFwnJJtsQDXLIt4qSQ3U5mUyIFrnyAUm5SNCPAor1xcGxIo6sBqqiHDKTqFohrh8aRHzC1NyP/B3h+yyZcJnspfcrAqAqIXLMQBRX4pLBWV6Gjah0wNykgFhChYZkASAiARLvjfV1UMmgos2zhPSeS3DOFOdVMjFIDhED+lSIKwiDsGVm697QSRhKYiQ9X3kwh4KoLekB793hGZtF36nKbORxe4eyif5Ovl9xG1f2Bybyg/6B/k603zusZyXoIkpW5ysyVoYsLwAZq+JbL+JrNHF4mwFIzlKQrs4NVHG+GhJFshOmh6QEO/feoCHe030mUZppGEIAGH5LhkQa1BeKuyzWiHqBRfT1NgD18He7jpsy8OlC0s4vTyNUslGENYEgJgmlxoxTDuHdG4ED7druLm6ibfeu407G3uYWbqAT3/2K4jtPGrtAJlCGUGngdrGdWzfuoKlsTKeXVnA0kRVMSBICQP3zupDvPJXP4ZZGMX41AJs00XzsIGo00U+TOG56SUslkaRNx14tQaMHqOqLbhkkDgw2xZanbZITem9q1TKKOTysmTvGxF22vvYJwOyMiZN6MVZMiDsASEAoaSRDIgCc8KADAOQlIu44+DgfhvXf3wP1/9aAZBSOIGZ3CKqzrikYCkAIqe1LPEfZUBUoZ+Y0Pk6nwAgstZnEeEHAIiJL3/rc5i7MIPAUDG8EllmuuhFNtYfNPHG29exc9hSfToxAwx6yKVTWJqbwbMXL2FhbgJe7wApdKWbiDCenCx7P5U1OYVQSHYlyeMVkYQ263W5Wk7ovd7xiHK8UD1mR5IFaxLuoRvSn/+dfxnTUMWDz/NDoYgJPqg1JaqVLf7QA0l0ptKWrjJ+crmCbAMk6UEuXnVfytOSMiymc0Q+TLbAhr50Z5SYFJLLoJjOSLESpQb81Wh3cFBvoNHtoRn4UjbjcctQzCNKpxEwHcN1EFIfyq/OmLw+t0B9lanORtIghN/pKADS78NnKaJj4+zKChbm5zA2UpVB4vq1q3jn3XfhZLNYWjoGIJRndTod3Lx9B5tbOyjki3jhhRfFUHbj2lXU93elVCrsdqQTYrScgxF10Gvt4tmLywqAZChJo9yBUawJAFEMyMjkPIrVKRnOudES+vxDAAhjAcmArN29JxKshAEhPU8J1majhkboYWrxFGbPLg8kWG1JRXgUgChtuwYgA3O6Pt21nEcGPy3BUjIXIngMekCy7HFZvYMDieFlE3oZ82xCj5pKgsUbiceH6SKKlRaUESASwwsVwzsswXoSAKF5UbYqAxPTLx8ACQ0bVzZ2jxmQ06dhDzEgwylYAw+IyK/0Jk2b0JUR/fjXRwGQ5CN5w6um7+O/+7cjwXr8HPpxGJBhz4GSePA9Vyca/4wMKR/ASVdDIpXiACTSwEh5LxRgUdG2iinQkaA8PMneisyUD1NTGqLJjjKsgq339Izx88tmTAMQ2SbLPaGY3cSbJZKvJLKcD0kOgkPpVkn/BkGHmGc5WPHv0Iyq2RCCAb7lboo9xIDZ62Jn7S7+n9/7PezfuyfJgYwub9bqMGg6BrerBAaqo0LJv1S8Kc9AAneVTEhGJzENqkcEh2cCC0aH8mdkeg89bRxYd/f2cePmLUnFCiMmJhGS6e9Xvyb8O4P3SEyq6vUVsMPtHEtqh9i7n/X6+9tGMMmtc9wkP0QUx6qxnj8T5cg229A9H14QwM3mMDoxhYWFM3j+hRdQrZbx6qt/iuvvv4t/8Btfxu/+83+GCnXnB/sy2Kbp+SmVkMnlBj4QK52G1w/R85kswyW0UhxwzCf42N8/wtb2HlqtjqQhiaSXs6DKz5WDhGlTTMpR75P6M153cr9wwR2SRfHR89qo1w8wUi3iwsVzKJVpRCYAsUQGWw+Amw8SAMIiwjK8lBqEuY1O1lYqBUutsHhnmNyiy4ZeAxDNY8pgrYqPhWV03BTssAOTKVgeY3ghMbxPXV7C3PyknIlcKnboH7UMieNVZXmaRRlSByTyuAQA8Vo8CUBOMiBJDO+wBEsWHhZfNxYHqjQ7mwyPXtEpz6uK+T4GQ8NndSwli0yoYicUAUPKD2H3ehjph5iwYqTq2+jsbaBVe4hu64C1hchyjul66HV68PxIRa76PGMsWOksIoM/v77XRaLN1yYSEMLfUpxIwOR3YQZtuOiikImRTnVQyQNPsSjw9BzS6bQwbs02Ach9bO42ENOLSV+m4SLum7DNtDZWq/c0ieRWz10V5ayEWR5qtW2k3Rjnzy1ieXkG5bILk9v3sCvepW43Qr40ASdTwQ/fvIK/fP2neLDXgpOv4rlf+5IwGPv1LtpehPLoOPzmEWrr72P31hUsjJbw7MqiAiCBL18xMBy8dX0Nf/nme8iUJlAojKLHv79fw3i+iOWxGZwfm0ORojfKGtsdpDxfFjtcHNAYz/dtZ38Pa+vrch8vzi+iXCwJ+OP2aaepGJBJzYCUTmXgWWSKuMBl2d7jAQh3qxa7zbo2DjbauPHWugYgIygGY5jOLqDqTMAOrI8JQIIhAKKLDzW4TgCIn6MEK2FATPy9b76M+Yun4KEFP+rAzbpIWS66fgp3N47w5tvv4/7mvgSNpLMpTE9VMTs1goXZKSzMnkIx78L3jwCCk8iHkWJ/C+cJdcbLssm0hZ0dBBMI66nlyZQman+WetaTuNCBKHr5pZaK+o7Sy9FHJFjPfv234nyhiHQ2q3R3ROYiF+DWzZRDlwZG+QJ6KylvigAQ+izyEtWbomlKH0uCnUXKQP1rBJuoilrUTgspr4OcY2G0VEQ1n0eevgLLhuM48kM3W22J4zto1NHseWjzc/B7ozk8k4VZLKLvutKUzgPLi3qyyciYFly+UL6PsNtTmegqLkZAyPT0FFaWlzEzNSmRiOwAeeONN5ArlbG4uIgzp09LbC9N6r1eD9dv3JTWYMoXvvn1b4ph9N2fvI3VG9dxuLsthUX8iUdLWZgEIM09fOLy6QEAYWiGbaUVAKn1cOXWA+zVPIwkEqyY9PgvBkDaUYhNvk6Rh6kFBUAey4CclOskbNZgr5Q8UDTLlQxVKgFb0jmSGN6sSLB0Dwib0AWApAcAhE3o9FbwRhAAEiUMiO4BOSIAORp4QJDOwbDdR4oIeaUlACSZrh/1GStTsRp8kt2Y+vcPNz0/Ou78oh6QBIDQA5Idn8IoAQhN6BwCdA9IEsNLAKJ0oAqAJEWEJssodQfM40DI4wa6YQZE5fz/6gKQYfTEjdXAq8Qzpx8hYIeCNr4RPIiwXHqB+OBWMgYyIAl7olI6mBKkzisO6zGHZB2XSw9E2nGlKM6RBnKpMnvklwzcOq+cprvkPeDnTICRgB0OPgQV2qsiGnQCID3E892m94ILHP7iUKhYZMWMcDs+6qaxv34P7772I/z5H/4hyqaJouNgf3NLvodMrgCfvQ9BKNtvbuHoOeBn4hIoTFEGoXwEspWW1BLdtE5Gh4MoB5ogEEkHAUgmo2Kv9/b2ceXqNTQYT8nABO33kxx/JjTZtpyF8tryc8mwdtwDJUpL6ZpQP1Oi//1VAiEDAPLoMZLM29oJx2GDSzkag2MxIZu2DTdTwOzcaZy/cAlf+vIXsbOziTfe+KE0nn/76/8Qn3/pRXnWcYHE0rSZ6WnZKrIpXdLf5M0y4bNIUgoRKeuhMyElpvTd3X08fLiDRrMt0ivb4jlJ5kMNp2RlWD5BCY38XQJC8YmoqVWBUb5fHjrdBmr1fVQqBZy/cAZlSrCMFEIO105GOhduPtzDTcbwUjyWKSHkVlvlP6prYBBkohZZgg/E6JwAkGMRZSLNEqeo0UfaoTSmA6Oxh1yviUkTKFohnn3qNE7NTahBhjJr35P/Z/pVUkCYvDXD8isFQpRs/MMACE3owx6QYQmWMP1JhxDliYOmd51Cq4sQk4318DClZiH6YVVKVsp2VPR2ECJNb2g/wGTKh7d1B53tVaTNLkoZA8WsKwCktneIWq2Bzb0DmROcSD1pU04aAeVH7CTh/5h+JuxQJIwVpVjCzIYxLC4yvC4cxuT2W7DiFsZHbHzimTO4eOE00hkXBtmtpof3b65jZ68JmFkYJqO56Sni4oVPd8U2J8sbGSRFBaOWMiK/jwM0modIZ0ycP78ksrliyYWb6aPVpvQ6LZ/byYxgv+bjz77313jzvZvoxmksnn8an3rpC4hMF4f1Dvw+UBoZQdxtoXHvfWzffA/z1SKeOb2A5ckx8Vjypw9SDt64eguvvXUV6fwYck4J3mFbDOZnpmZxce40qm4Jlg8JEYh9Twz+jL/mIEzZVa3dEPbj4fYOSoUSzq2cRSFTQND1JDp4q8kiwh1MLo9g/PQICEB8u/0RAIQ5A2TEKcGyhQG58eNhADIuAGTEHocT2r8AAFES7diK0bPa8HNMwbqFjc5tZGYMxYBcOoVev4Ew7iKTcyW1tdUJcefuHt58+xo2HmxLwefUzCg+8ex5LMxNopBR6XyM1HUceaVhphgTr37zaqNUWEIQeOYoThAx7zUNQBIPpc/eFz7TtESLz8tE1aBSsnQYiu6+Gl5WyZ89/fe+HmfzBeSKJTHY8eIPmF5hMFLOgE0vBkGJ3npxKCADwoc6b8J8jhc0UyvUwRnprOTkIc443LRlqLKkXktACPWJxWwGRddBNVeQGzKXychWMuj1cHBwgL2DfUkaafQ8KXXziWiZxV6pSnN6J+qjhxBeyodFnaJhSSQmN4cR6W2t185l0mg1Gki7DiYnxjE9OYmRUhnbDzfx9ts/Qb5QwuLiEs6snJZm4UI+K1TdjRs3sb5xXxihr371q1heWsLR/h5uvX8V1959B82jA2RsAyN5muA7YkJPAEiBJnRuVi0twWIM7+2H2D3yRIJVEBO6orX0rf5ECRYCD/XDQ2FAGMNLEzo9IGRACEC22AMS9DBNBuTMMQMiHhCWTT1Cp6qHRiKn0xO7BpfJw0PCPAdZ4DyMxAOiiwhzYaBSsO5vIG/08NTyMQCRIkIBILGAiii2FAMiRYTcvLAH5FEA8lEMyLAES8Wj6tCjAZr+2wUg75EB0Sb0JIa3OQRAktx8xh0OAxDZmnODyJv6cS7YE0Px4/5VlqC/4gBEXWvKzyFeNFlc9JHi+cJhntIgAhDxYvC16h8n9UVsiFZUO+PCefhJ2tRAKqLEbcprq/6+sByiZVUHo0hHdWv4YHDWRuskASzZCiZxtcnH8T1kTL90ugj7S1+cMmQKIEhBlh/0X/CAJpDi90FmhcN+zrIk2OHqX/81Xn/1Fay+8w6mC0VYvo+dB5uSepXO5WUp1KVWXIoMFQMict1+pII5yASrFBEFQjR7IXpnSnF0izMHVRqYCSwIOMiArK6uiQcvAQ88+5iOxBcxMaAnNx1fYxn26IkQUEeZqf0IAPlVAh/DJ8eJPcbgdlMxx4l7Tl1NlGCRneWCxc1UcOHiZXzjW9/AqVPTWN+4i3//+/8OpXwa3/pH/xAvPf+8pJxVuHAbKQtbxSAC/n0GnFBSIh4Pvt4EywThpolmp4v9gyPcXVtHu9NDxIGTDIgIC+QvKP8FVTkaHNFDojRFZKrIPvDv0EPiCwA5OtpFZaSIC+dXFABJxQh47bpZ1Hzg1uY+bmweCgAhA8KG9FBLTgZLDx0nrlhBHkC6+FIV4eh83sTZrxZJhkkGCNK5YTR2BYBMGEDZjvDsU8uYPTU+ACD0gEgHCINMBKTpxVICeLQHJJFgKd3XkyVYt3eaHwpAhL0QSlM/9RIdiVK8gXy+WHCEySHYO/Z8EYDwRgwkKStGmqmccYyC30G5VUOpcwj/wXXkozour0xhfmpEjL70gGysrmF7Zx8PDo+QTueQjtmUZiHmrBOnhAHhDBF3VeBJn1tpsWyoxQoBiMGIZoYSpPoIe4cw0EK1ZGLl9BRWVuZgOQYsN41as4vrBCBWvlXdAAAgAElEQVS7DaRSGaQowUo5ct2ZNpUYatkjixKdribXFJUwjBUWH0UkHqJ01sH5i2cwvzCDQtFFyvTgBz7S2RKc/CjqjRCvv30df/XmFew2A8SZMmaXz+Pyp16AR48x/TJBCJd1CZGH5r0b2L7xnqRgPX16AUuTValQ4EkXMORl9QG++4M3EYYOMkYOucjCmJPH+elTWBqfRdShZ4cvjGqxd60USqUcvKCHh9v0veyg1evJdTg5Po2lU4twDQdeq4fYiLHX3sduewvjAkAqAwBCCVZsRoo9PyHB0pYssH6bHhABIGRAxANCBuQXACCc8HWRZyIvJAPSszqPAJD0dApf+ubLWHhqDp1+A3HcQTafFiVSq+1j/f4hfvruTewe1IUlX1icxjPPnMfUREUAntfpCutBQEn/GiPEhelicgGvNRlPeB7RniFFfXJDUK0hz085E/vo9Xs6fOLxi1Q1r6kzabDISxLteOa99BvfZkMVDMeFmc4CrotI60Jj2xYJQCAMiF4KkRqlBIsRXIiRy6XlIcfPwSNJ/VduxThQKArLNRk5R51lT2RLTMjiaMw0CLZZlnN5VEoF5FxHjNd+t4v60RGOGg0ctTroxUCTKSJuBnZ5BH03Czo8fCJDh2kFKWE/mIZFABL7/PwpMSERIPleT3pCyIiMlEoYr46iS5/HzVvIZUs4ffo0ztID0mmjkM8hCHzcun0b9x88lIf++QsXBYBUyyXsbj/Em6+/hs2Ne8LsVPNp0baeBCAyNA0BEMWAHEuwuAX4uACEG7R7a+uPAJBOLxAAst1uDgDIzIrygNCELilYTwIgQuHrN1TpXQYxo4mLRz3EFH0mXQeBL03oTMEiAGERYdH08NTpCubGHGFAVBO6MqFTY6oACAPQCcgIQHKDIkJJwfIMxG7uiR6Q5GGarCN/2QHI6LJiQIYBiJg2hT08BiBC7cswrTYKJyVYHwN7qK2V1pT+qjIgvNb44FbbVT0EaOAhIRUpLY8ik6FpX4m4FSmhYj7Yr8CBXEpTEwmVNomrxnFqvQk+lJdDdR3F8lDh1pVMKh/2HLoT0CA9ODJDpaQMTf5ZBjE1iCTSKgk34jAoUaEqLlQdy0oGo1iBaKAjJuMipZ78uUwTGdPE4f37ePO738WV138Es9NBnp+024Xf6shwT/8HF0GyGGKsJ6Ui8gBQjEMgunACKfXD8X/8eyK/cB24bFZP84zmf8uIp08+byql2tAPjiQRy/M8dLtdNBoNkaDSmN5ut+U6IyjxfHZGKN9dMowKGJGYS/W9nAQfySbs417P/7U/Tq0A1ISr25I+4AURmRFBAR/PvG748RRIi8GSkpky3HQOz33qk/j6N76GxcU5fO8vXsV3X30FY5USXvr0p/A0u6imJtDrdeGROddeG3ou2dUgTIbJzgx1nRHg8JpstJhc1RSgIsCH/SABh0Xl0yQWcE1X+QiEpVDRqqK90olyIhHqB+h5TdlgjwgDsoISZc30OGgAUtcMyK3tIzQ5DOcrEpEe8utoUC9njvQiqHtWYorpm9VN6Bzo1HNFTe8KlPOaiTlWCAAx63vIiQQrlh6QTz59GjOzY4Oo2wSASBeIRICq59SAcdHx1urf1dfh9/IkE3rCgDzOA8L7vJ+AHC2tlGehjhKLTSW9krDiRGKirwcZwJiQJQwk5Y+Q0IEi+3y6LeQOtpA5fADn4B7miim8/Nw5TFdzSNH07vu4e/MONh5u4dDzkcmXkE2lpRmbfhzK3viy8nlHiTpXJJTLJQCEzKgVcH4yEXn0hLD14AC20UEh18doNY3J6REx/9NcHvRT2Hi4h6OjLgzKhmKH05G8timTixIOIyp8Q0I05LWVNiO4TlbmAMoOd3Z3YbomLlw6j7nFWRSKaXR7dWTzWcSpNNq9FK6vbuFHb72PraMejNwoemYGueokLn/qefQNdrvY6PY8WQin4xDNuzewdeMKTlXyeOb0PJamRhUAkUW4JeWYr3znh+h1gJJTwkJpQooG50tV5FIueh16jVNU7cGgeZp+I9fEQX0Pt9Zu46jdRCafw0h1DKMjYyhlisJI9HuMwfZx5B0JABldLIsJvTibRuh00HeUBGsYgEhptG5B50w+DEDEA/L6uqRgFcNxTGfoAfk5JFg8zwWAqBheufztWDwgCQOy3r4FASDfehkLT8+jGzfQ77eRy9qybfP8Pg6PfNy5+wA9v49MPovRsRImJsrIZy34vQ4iP4DLhZIGH8J8xLzyuHxSskOeI6EUslJKzzPQhG3YktYmCzBE8GJPfEnqbFCew5O/PhSAfOPbvxW3Ol10+XCzXSkBBNtz01kYacbBKeMdD1950OrtF/+f28h8LiNaOx58HLGIXHnxkK7hQ0mQFUt9aEhn86i8cX1EzCjvtJFNpTBVHcHYyAjyaUVPcpPAnOLaUU18Ia2ej71mC20+/XMFkWJFto1+xkbXjiQVS8qXCOmZkU69s37QM36Xm9FOq4FOsylNsqM0AoYRNu5toFKq4tzZszh/9oxk7LPZnXKF26ureLi1A4fdIfk8RqujmJuZRtDr4v333sHWg3VE3TZGc44AkGEJViHLRAGmQWgJ1lEX18iAUII1oVKwaF79oARLbdtkYyvEl1TeDjwglE4sLK3AZasnAQgN4Z0Wan4XkwuncIo9IMUsPLOPbj9EytEH+DB9PrhA1LCiholkD50YiuRJmNj+FAEXBCiYTJmgB2QVR/cIQHp4aqWCU2MujFABEHpAuHmjB0RyvPrKB2JrBmT7KMSt+0e4+1gAQv/RsAld6YiPAYjehml9vlz0v4AES8YO3nhSbKlzvrmdlmADFcOLsI2p0QJe/swnUExieEOaRiPRqNID8pPVDeRYRDjkASFrx1QXNbyo0jB9sqv7RA/dAj6Ocw8H9+6wTvJJg5n60U+kR/0MJvTHEy/6MBkILjTlpL8J4SsSMzcHj0diGx/9TtVD+1F/y/G7qf5JfDLcLPJwEVkVu3agzwELGdtWDNxQ4zjvdcqQ+P/UbgvAEKmRvlL098eXgruRJJhH6d9U2aps9QC0GP0ZhTKAizmcYCQBGgKQlH9DnHncUPN71nIFJT3SRm2RmuiwRQ4LemvOzHQxIPcZn0mZqGIUSYFnDQOvf+fP8fp3XsXWrduYK1fg7R8I20hZKjeSlF+lHFcKUpnmwuQjKaEjc8ZQDoSw044UbfF3sVzExMQ4pqamMDJSwdjYqHgPWBhbLJZEfqXAiYsWAz963I535Z8ZbUlZ1v7BgRjU9/b2sL6+Loz09u6O/Hm32xn4PgiEmKd/fB8++v7/sgMQfreyxX8SAEl2NEoMo5gFbc+1pKA2i06bUaQuCuUKvvClL+LzX/gCzp07iz/5D3+IH37/u4j9Dv6H3/1tXDy7go21u2i3WyKD48OdvpLIYySoRM6ItItng5POiKKAwSzSG6LTAXmXqBJCtRhi4R0FhAyOEZk0fx76IDkoSa9DwpD24QcdkcqMjBRx/twKiqWcRMwy0CV2lQTr1sM93HqoGBAzX0FopaV4j0O6CoJQgFpeCQ1AVNu3kSxIVVKmRuTqHuD92UfGBtL9nkiwsl4bYxYBSIRPPr2CmenRAQDpUKqtvRc0EA9iPTUIGQ6SUO+KElDSAyISyBMxvLd3KMHycewBYau4iuGV61MGSvVGJ51A3BgTEEr8rl4oqAhsHUQhwEexjZT5uI6JNJPsIg95r4NCq4bswRbShw9R7O1hoWLhxU+sIOf2EXhtpG0LD9buY+3+JuphhGy+goxFWaSF2GR0v7rOeL6xR0bkUbKE5iJCSduZSmlGHFRtkZH63hEy6Qj5bIRsFqhWcwJAeFalM3nUm10EAaO/c+jTcyL9DewWackzRLx3iupV2xR5XHE7zoAYE+1OgLWNB9KVtnLuDOaW5pAvZtBp11AcG8POThPvXF/HOzc3cH+vjdL4HEqTc3h41IKRK+KTL74kRc+Ulvm+h3IhDyfoobl2E1vX38Opch5PMwVrakykQRSeRSkb715bxY9+8DacKIOZ4iTOTy9icXQamT7QOqCypYBOqwOmdRUKDNcI0OzU8HD7PtYe3JNEtYnpKczOziHLeGaPjAl9GZQ++qh5R9hqPMTYYgXjy2VhQAJKsFym1CUMiIrhVQBE+4E43wkDoiVYbyoTukMTejSBmeySAJBHTejEFsfx0pIwGvF1j8WEziZ5BQb51qlaALmPrb4kczGGd61zUyRY6WkDX/zmZ7H0zBx6cR39uCNshlql8GezsbVziJTpSOR2Om0gilhk6cnszRywYp49VD2RaUoUvdY4is9PlmhcuqhzhnOcZdiywOJ5xWuFT0p+37zOkthq5Q9PAmW0fFkezDoRK+nc0rNn6rf/8T+Ju36AWqeLph8BmRwylVFYhRIiy0XfdkVm4AXUhClzGyUFLHPhdldSpbRtXuK6VFiwPIAJWpLcYGUEZRFPdNzYSnbE8zBZYRZxBRnbUi2hbInldjjqo91sY+/gAJt7e2gyEi2XRYqIO+0gcCz0c8y0VsCIkg0+nL0eH4oxMtkM0mlXfc+ej2atJmkX5XwBCCMc7u1jfHQUC6dO4dLFCyofmpIF08LV6zewur6BHMsQLVsSJSZGR1HJZ7G+egf3bt4AQ3bH8xy+W+g0tvHspdP43ItPo5ij6VoBED8iGvdx4+4WHu62MLNwDm62LPQ9H0KJCV0uNJ2IpBreuf1lKpqHxtER1tbuSZrNwjIBSE7Ma60gwFbjCO1+gKmFOcycXoRRzMAzYlVEaCtTqRo0VbToiRFRT/BJRvVw0oi++LW+Po4C5E1DGlgPbq+isX4fFdPDucU8Tk3QA9JB329K1rl8NebWR7zoSFlTgpU0oSsJ1t2dLo68FFKZgtDEyvSkjOc8A5Vx91gzL7O23sAmgEmG9EGRowYnw45sDaGeNMCrSVqJ1MRAKA9OlYyE0IPfqsEMO5iuFvC5F59DKWsj9DuSGCElVbDx3royoefGJzEhRYSjwoAIANHZ38r8f0zxCx+SFPQMiiIf/11+qKdFHhKPrhxkKH78zH8Mbh75UkmeBQ8NPcAPBnClU1fWB/X9azWosBDc8rMnQNmyP7A8Vv9N91/IM/sxP6IAbvmtgB9ZD9dg3LUlyXY53r8E5LrPQzo89NeSxhiRDGj9chIBOEjTMkTGwHOJEahi/tYfI14Gw0CdQRdxLBt+Sgkk81z7O6ThWV7PZFBJ9H/HoCzRkKt7S8mu5G7S0hU2kQeeL2ldbD7OGSYaO7tYmJyEXzvCn/3RH+Ct738PmRAYsV20t/dghRHSYkYGWr4nQ2JEmZUUIFIaYQqgEQakH2Dp9CJOn17GxCSBxyTm5+cwOjoiTEc+nxN26NhLxQeRer3Iiuzv7cu/c4jl+8zXiZKfRpvgxMP29o4wIvfureHqlfewvn4PrWYDjXoddWkWtuV5wK/B95pATkXCmiJNoTx32B/Cs1h5Yo7Nik+6Pz8egHncVfXkO/4ERBosWY7/O9kNrV1+TMfNQNOs05mkQ8t0kB+ZwvSpZXzmxc/hN776VTkHf/SDV/HDv/hPmKzm8L/9L/9CGp53N3dh0gQcM/HKUucJz3s7A5NJPn5fZL9yRrDQNPLl9eXrxucQl1Y8U7mV5CApsgjTEsmJSF8tQ1JvFFun4w+5gOt20O11MDJawTPPPCUxm7yxKGM2slkctgLc2z7ErfVdxOkSAiuDHn2KfH9TKqGKki2yBslrIOeaLE/U9a6CulShXbJT4f3JtMhMKoIbdmF3jmD3mihbwGjWwlNnFrAwN6V7NiApWOJNoTGcwH8AAo9J++S9kiBsPl9kWI0kyS3NREVquGIX61s1XLu/j40Gm9CZglXUPSAWGDikgibU0qDPYZ0eCy11UulbiRRZsT1qQFennTq+6ZmNYEYeKkaAatRBmsBjfwvVbhPVfgfTOZYONnH54im4DhcdbWFEm40udvZqOOp4yJZGEYQcGlNIZ3PyDKKcKO3Y6DO9jvMLwb7IOyl/9yVZlJl1bIJn4mYU0SfUQCbdx9hoDqPVAjIZRzb4ip3kq6YyjMiUSYcDZfF9akn4w8ja7VieTcWKvLYOUqksep6Jq+/fhR9b0iuxdHYZbtpCr12Hmy/j1sMG/vMPfoIb9w8ROQWcufwsyuNT+Mn1G0hlcnjhC18SANLzffl+S1TO9Fpo3buJrWvv4lSpgKfPLGFuegx+5CMgAEw5uP3+Pfz4L36MspfFJ5aewkSWi+qcqDvYkeQaNnqdjgzRxUoOba+J7b1NNFo17NcOZHk8OzeHbCYP10oj6EbIOjlEPn2qKey39rFVv4+RuRImTldQnssgcDqAQwl7YkJXC1mCND4TOAfzIZQwIIcbbdx8ewPvv34PDiVY4ZgCIO447MAWkKHUGyqogYya+IYIaCOVgiXXnSxD1ZNUMSA6zdCO4DtddNw6NrxV3O+uIlUN8Jv/5EtYvDTFeAD0U10Y3NwZsSytoogebgeOS8kd33yWl/roR3y/VcGl9FkZKaUQIqh12D2jFl1caPA6YfgFmbB+yGvflOJxfs5Go4X9/T20vRbKIwWMlFlXwdSwnhLwS0qcihBXU4MaAHR+30ARkvrvv/2NmJuXbhSj6YfoccviZBCnc5KO4RbLUlrDTYjYoqgnJgAJA9k85jQAUbIFXWSjhw55o5JSLN0lQvSuEiRjWFGIfBhgolTESFkBEHaIsCGUAMSJiTJTaDYa2D86xGGnhXoYoGv0EdqG9IT0M1kxgA2GpziWtmEOsE7alQZMeSDSakN/SLcnn5Pt6ayjJ/A5vbSAi+fOIaCBXR6aFm7cWcX6w035uSenZ8S4ylczYxlo7O9jZ2Md6LUwkXMEgHSbu3j28jI+92vPCM2lAIgLLzRx2PRxY3Ubm3tNzMwrAMIaJLV/SyJ4qafVF58GIAQhxwBkbQiAsIgwRDsIsN2ooRUFmF6ax/TyPEwNQHqMSaa+MyGxBeGeePwO5Z3z4SI618GmSR3OsqnnAdcPkTMN5IMQB3dW0VrTAGTpGIBEXgsWbwKB8NSY6vi2mIxQGhEy2KlFuCEApKcBSP6RIsJkeyeMWxI1mmgGBSgcMzZqlkya5DUAGf4h9Sb8QwGICrMfbA35QOUBSakgAQiz66dH8vj8r31K+l0UAAkl7tSLCUD28O7d+8iNT2BieQX2aBVNAnH6mWR4Va9H0jirBnI9tCfytw+Zlz5KU39cmKZ2HyfHsZMA5lFwosvCNLiTC1AzKrKF4+aCHRRyEKpUKQEgYvTWG0cyn/o1H0jkBIGqM0fJlfSvx4AQlZyv5OMEH07KFHaATAGvf3YoEHwoAKelAoNPp1/XQT9I8hqo75d/g63RSRY8wcXwIE7wFDg2fEmYUg9q1W/Ea09FUatBTkPeoe9fbU9VoID8qf7+1AZYLWL4+vE6di1Hfp6420XZsqWcdSSdwe13foL/8O/+NTZv38JseRRo9dDbP8JILi9nk6RbiU6f85QFkwMJpR62g5mpGczNncLcwiksLC1geXlRolWZ+EfZlSqhY8mi8rmon4+eAAVs5GhGCkeHh/IadXuUYQXwAwIw/mwK7EgMN1u24z46nTYa9RoePtjAe+++hxvX38f21hYePnyIWq0mQzJfQ34+fu40Y2Z9X9gWkckwqUtSFJNiK1Vk+fP/0mfNz/8JtENIA46B5VyHqGiZ4/DAK+91kvQi7F8Iy83DcsuIjaxEhX7xS1/Gr730aZQLNn7yxl/g+6/+RyyfGsdvfOmLmJ2YwYN7Wwh8JvVwo8hlngfTyMAwXEQhz1sFMrmJZJM5t4oSLEBWTC443i0Od2gAmVvJ6/d0+IdmaWgGtSyRbxEc1JtNiSMtj5SlnNeyVXt5YPZhZrKod0JsbB3gxtoW4BQA9jTYDiJJnOSGVgOQQe+MAgRyl+hUP9Varp4ZAn6kPDOAmwKyCOEEbEKvwfZbyKYilFwDz106i4VT0wMA0g5o0NcARBKY9Lk+dJYn92QSwys5TR8bgPC8Yg+Ievqqz8+fjywDpU7yBwpI8fNK7LHsqnXy23GkPc8Yx3KE2Sn6dWRrW3C31lFo7GPOMrBQSsONGjD6Rzh3fhqmHSKMaetPodXysb1bk9fdcAoIxcTtytKSoMOkd5YLVjmTIDG/lKuy3Z7vSNoIRdaeCrjQ5X3VRb/fQSYTozqSRamYlhbzfhSoRNIh3b26/+XNEcmNAmEUkB0DkJg5oywxFcM6AYiLK9fuIYhdLJ45i0UCENdCP+ih17fw+vsP8MrrV9FEDpWZJcwsLqMb9fGA8beGiU+8+JLI+SjnpOG5ksvA9Vs4un0VOzeu4nS1iqfOLGN6sopu2IMvZmYHm3e28M5fvI3pqIznlp5GiT0mMNBJReh5HnK2C4fdcEYfvbCLew/uYmd/GyPjFYyNj6FYKqplSMCJy4YFbvAd+D36diI0/Bq2ag9QnS9jcmUElfmspGARgJAB4VI6mcuSSFmB9+zagQvDy+Dwfkc8IAQgdrOMQjCmY3gn4ISUpzOpTpNKRizXmAAQzrePAJBkeTgEQDjBWRECt4OOkwCQu0hVQ3z1v/kClp6ahB8foW/0YHBwpm+pz98Mh7DEN6bYDT4HCUCY20hZKV8HiclTsmF9DwuJIHO+8v+E9AroQulstsD9PR5ubuP2nbtYXVtFuVLA4sIslpdmUSllJReSkk955or/i0oYLRGV2TLRSSmzRuqf/ebfjw22etoOvDiFhh+iGfRF/wk3g9zIGECqWDeI8qHKN57bLT5wstmsPKD4OTg/E8yo+Dr90BYZhs70F/0oRVrqqSMABH2M5fMYqZSR5YOKcgUmSVDfnTKRYwqX74smea9Ww+bRAfbbTfQIQlxbUrGYnW3bSYN2LJpmard5ABeYd64TXmhk7Xs0KymjOg3vzGhfWVrEhXNn5UClaZS/brAJfXtXtqRnz51HoVAUJoJbrNbhAY62txG165ikCf2xAIRbLRe9wMBhI8DNtR1s7jYxPX8G6VwFfTagULMrGE13gvwsACQI0fID7LbqaIUBphbnHgtAmJAjs6Asuh992ieNz+oCfDwASfS/CQDJ+cHfAACpaQbEkO3IcBP6LxsAYczhTLUwACBRQPNWIK8nAcjV+wfCgOQnJjG+xBheBUAibmj0puTJAOSjJ6efBYAMTNNDU92HA5ABATYQXCWANRmgeRCpbaYWoej7l7JK1TGjFg/DX0dd01pbr9Ok5CcdGuCTK5E/n6RYcsAi6BC/B+M9leyKfglhP+TyVUlPstGTz0fmwpOBUH1/ukRLJKN66yfJQMoYLr0cuqFVJCx8lKXTAwCVsEeysRf5yHEJWiJpGb6LBGgoiKLPNKVdGAYg/No5ssrcUh/VUDJMFCgZ8zz85Z/+J7zyh/8v3DDA0uQ0Nq7fRnf/CIvTM2g1aB40kSkVcNhqCBDhWVapjGDu1BxeeuFFvPDCZ5AtZOGkHWFu6V0LQraaJ2wWAQeBBFlrmkz7ssTgv3NbzH8P/ECSrprNNlrtrjRxSykeH0AsYO10BcAwpZBsSrGQl2vliEEhTJd58ADXrl2TRMHV1VU0GnV0uz1hQngN8O+JCT4MZfiQc98iqGXn1KBh4qNvhMd+xN8EANEDrpAFSbYeZzb1vQ2zMMPel+SfTZsR9GmEkYOwy2jPHC4/+0l84xtfw+c/9yIyboh//Xv/N7736p/g+U8+i6//g6/BSdloHrVl4WalPImMR8zXm9GoSoDLh6iUScYskGQXhPKdEIAQoFCu4wU8t1kipwYwJiXx/pU7kx/P3hKyKYaJWrOBTq+HSnUEl566BMe1EZtkAaUoBvWWj639Bu5sbCvlA5kE6vWjQMCBPB/oZ0v8EdruIWE0AjhUKpyAct3jxNePkdecDJzQh+l3ZOvtRj5yZoy8DTx3+Tzm5/5rABA2oZMBYbiOAiBSlKZ9U2x+VgsYHWsuCwj6chL3ngLyZL4VsurDCEPkU0AlFcJp7iDeWoOz+wDjYQ/nqyWcmxrB0dYdxNERzpyfgp3ma9gXmVyr5UlXRqMD1Lsx/NhGbKSlYJinWZFJRQSWQQCPwN2gF4xeaw9pC8g7XOD68BsNWBztjQDpNFAuO8KA5HNc3HCAVqoT8b7pWPFhACKFpnJHO2rxMEjIVADESLEigcmgLq68PwRAVpbgpG0JWIisDF57/wH+9LX34KerOHXmMqbmFrDXaODB3h66/RiXP/08QH8LGZ1+iFGeW14L3ft3sP7OW5gt5PHU6SVhw4J+CE+KWCwcbhwKAJmISvjk0mVkkBZQGNjqvXN5NlnskWvhoHaAtft3sV/bx8LyHC5cuiBmd6poEgCScwsIvAihT3lrgFbYwHb9oQCQqTPVAQDpW70PABCRYOkUywSAmH5WAZC3VRO61SgJAElieN2IIUUJANEMyIcCELW5EwZEG7efCED+8RewdGlCMSBGD6YTIyWhE3zesZuPTCsPNl7TlI0HUlsh+2EBYmw+9+WaFpZN/p6yUfAjRHolzI8rniAnnceDzW38+O13cG/9Pra3NzE/P4VzZ5dw6cIKqpU8UrEnZ5bM/DyvBNx+CAD5p1/+cswbwslkpJSoHfZR63roEPjYaaRLFWVOt9OMPEEEQ7LQmV3OWMZ0JgPbdWFKXj2VTVpDPdCg6s27pNfwRlAMiMg5ohCZuI9qnpThCAqZjCRExD1PmkKzBgsLVUwmQUS93cTmwT52jg7QJPI2AKdShlvIi65WaGAAbeqa2W5qGCiPVtHpdWWDRIAj8WNBCK/VFk8IZWT0dpxdXpaOEFHs92Ncu35DGBArk8XZCxcxOTkJr9PB4e4uHq6vYX9zUw7UCbIdYVszIKeFASnkWOKoAAgzmY+aIW6ubWNztzUEQLhdfBSADEuwuA1OGBAa8u+trUkk8qI0oeclSYIMyG6TAMQXACISrEJaJFi9pDU+8QgkLTygFRAAACAASURBVLX6oZocO2oH9GQAcpIB+fgARG3rVIICPSA0pZMBCXFjoz7EgBCAMF5Sy660flnkWBKBemxuVRKshAHRW5z/wgyI4bdwaqz0AQaEJzo3P9ceHA4YkASANMj2UXrzRABy3APyUZPXRwEQEY7paT4BIB/2OU/Ks6RTQDNhAy203uzz4FBpOirVJjGLq54f9aA8ybokH3PcN/PkFXcSb8nvV7EgBB48LyVL9P/n7T2DJEnPM7Enq7K872rv3XRPT4/ZWQezIBa7MOSJwpEEDUAD8kAeRSmkc1KcQjrqQlKE4n7ohxhUhHQXdyGJVNydqOPxSAEEsACOJBZYLMya2fE7rmfam/I2q7JMSs/7fVlV3dO7WBiqER2LmWmTlZX55fe8j1OSyjZL4CjBUulWYmvVrApfC6dYakHpl3ny54lhWOTpqp9I/Y97NXeyr0HTQNGZPFy0r0O9Lnc+qmtFBhjEPquj40n1ZEcACAcwct4UixLyBRFhuVi5jEjXQdzrRSOfx19+4fP4xhe/gLmREQxHYnj7ratSpjU9Ni5+NAEW4aAYKQORMM6srmBt7RxWls/g0vkLmJyZlsW+aTd0I7kD06e6TOQ4uOHQHSqUUxEUcIpORkJkXDoti/6PfK6AStWSDatofynH4tSQx60Tr3j+/T42qfvFRErzP4/z4OAAV65cwbVr17C9tYmtrS35OwIObtpcCZZrVFcqXSXFcg2KJ6/Z73fdq6//8QEQBTb6R+G+v9zH9+xb+t97QUkEzAKwAmi3GBLAWNMQxsYm8IEPfgAfeeEn8OEPvw93bl/FP/9ff1+KCX/nNz+Hn/3pT2Lj7XuoFfIYiQfQsZsykeSDnqeaiVcir+MzjLCCU1hJWmPPLi9qTsYN1KwWrDY3HSZC0ZDIL5pi4IWY2Ol14Gab/80VS/JvqeFhnFs/h2CYAmLGmHnF9FysWsjkK3i4cyChLxLOwBhazXyIYpgAhEWXWj6qArFcxtv1P6lrR+RLOlGJxXuc6HtbTQREygskQ35EA148cX4Vc7NTP0YGJKAlWMETEiwXgPCcmAJARE4jgzduucgksFtI+9a4edKfHLoKy8vrVu9duE0LtVtINC0Mk9Uo7MLeeYChZhkLYT+WkjFMJULYeXgdhlHFuUtz8IUcAX2MWqYnY2e/iIplYmu/JCCk0uigUKohmUhibnpK7jVKJMvVmnhxed/RHzEUC2Io6oOnWUN+bxt+oyPgY2gohMnJFMZH4wiFyNq09MRbFbEqGa26b2RI4fpMxebuE/Ar66Sw25SrcsZD9pMMiB83bm+hjQDmz6xingAkYKJSKsAfS+PKwxy+9K2rKCOC0YVVTMzOIVetYnN/H3UCkKefle4cKbHmOYtHRIrX2t/E1tU3MBWNCACZmx6X4bYtDAE7NvK4+ldvYsxJ4on5dQQcrkcOjDAjZ6mY6YgPee9gFw8276NULSIQCWByZhJDw0MqSIOxv7GU3GN+DwGJBR8DFpw2Ss0iDkpkQBIYP6MAiIrhZR+NYkCU/8ctItSyXOkBCcBohFDctUSCdZMApBTvARA2oQsDImBCr1iUYH0fACLSQjF9Kx81fF3YAavHgGzVKcFq42985kUBILZRhONpwCRWZOaPfB+9YD7pDaLRnAxIH4BQiOcT+b+rZFDhGuz+M2XfRol/y6aNIQ6fPywlk+WqhdfeuIrX3nxLnmv0d0+OpbC2uiCfiXgIDgsRpUmdvjHKCikrOwlAiCLUsM743E/+lCPFRZQ6BFTsXsVuoWZ30CRyCYTg4ZSaujua50w/LKJHpmDRCBoIwBdgsyYViYboxySKV/TTKgpQ1iuaqXg2HBrE9QSh20ag20E6HhMvBrPSjXYbHcuSptCg4YGfNKAuN6SGm5OcTDGPLKVHXKAjAfgiYdGlUdjKpIUaj7/VkozzWCqFBssQPTRgmQiYSuJhs+ywWJDjSkTCmBgZwcriskT0mvSA3LyNDcbwOsDq+nnMLSwIgDra28WjBw+Q3d+TBWA85IXZqqJRzeDJiwQglxEN07x1OgCZmFlBMJqCYxCh8mrhxaHeIHXDU9fqekAMeTiViwU83DghwdIAJFMt9wAIJVieGD0gXTS4gJCadKfOGoD0J9VqMXJLpd6rBOsHAyB8Pp0EIJRgnQZAVNBBnwFR5l9hivVDrg9AFICVB6Cq7OztHI5N/H8MEiwXgLz4oWcRCXpEgkUQzXu33vbg1m7hHQCIkmC5MrLjEqz3DkC+nwdExVHqxe0UidPJjdxj/hB9jty0Gdcz5DacukyAaDrFp+Q6PvQGUMdyum/ASQByQvWnwY76atGM+9ijobTk8ikSL7VecAHpcuOiZUSu7Ml9TcI0MKlGRPvuJFunVbmPWvXs1dpCLpqKERBpkmin6dRxW8PVFypvkWJVRI6lP9TvP8726O9Q97FeVNUUWPEiTMkKmn6E6W2qVpEyfUj6TBzcf4CX/uTf4vqrr2J5ckrS+462d+CjZt7rEbM3p1nMsR+ZHMelp57Ehz78E7h4/gKG02n5mYzFpQm21aG+l+lXpNxd3xQDHVQsMf+N6VaUSfGBxjQsMteRSBShQEgkq8VSGYViBZbFCZab8mSoYlqeM3n/ydir30UjOxMD6bGjx6VSrSCXzeL2rVt46aUv4zvf+Q4qlYp4Bbnp4NdzA8WuJUq03A0/wc5J99DgNf/uQORHByAnr8/e/XFSrupeA/rS0AojebgyKYgRRd0WhwFMZAtgbnERFy9fws/83CcxPjGCL37+T/HVL34eT19cx3/yW59DyONBgxp1Sl3ET6mkIZ0WJWrqmUDDNyU3LJgUASKTIDmV9piyQShU6ijVmzCDIUzNTMIfDshUl2EJlkzNORv3otHuYmNrR+JI46kUVtZWJblIInKpfmBXRLWG/UwOdzceqhJA04Dh96DWrIk2nTelKDJ7pWJ9+5mSlbqLrQLuKppadZTI84x7IyoR2i34nS5iQT9iIT8uXzqH2R83ACGL1KUHpDTgAXkcgPAypwTNMTrw0RNFiSJ9q7qfhQCEegjp+tHDDyo4vIZKnkp1WhirlZFqlNDKbMHI72Em4MHqcAIjZMbsCvZ27sIXtHH+8iKMYBdirzZNMXXvHVaRKxl4sF1AptLCYaGGfLGGhcUlPHHhgvir7t69K5IXypckutbrYHqMyZMJdGsF7N27DZ9hIxz2YHQ0hpmZYYyNxKQwsNuhHl9JXVR/kgKM0pWkBaayERRPEeWdxwGIbITJgDhhWA0/bt7aRNsTwsKZVcwtL8AXMNFo1OH4Y3hz4whf+95tVDwxkWCNTE0hX6thN3OElseLc5efFO8q/S8ti77KhACQ4oPbOHz7FhbTQwJApkbTkhZnU6JvBJB5lMPNV65h0hzGpfl1mF2vBDN0A6b0eHjQRiQSwINHD3B/4x7MgImZuWmkhlMSKkI2lmvc8NAobKuFVqOLptVCLBwX/xwBiPKAxLUEKyIAxAi4Tei2eubRa6WHncrrpAAIrCAKuxbuvrmtGJBSHFF7WBiQkeC48oDQ9K8H8kQiPQ/IoATLw0Q1V658CgDRHpDt5gNs1ghAOvipT38Ey5eUB4QAxOtXvhbe1wwOIFOq1tY+AFFyYa5TSl7LP7eYZCgpe5RrkTXlOsOBXkDiletWC3tHOTzc3MUbV29g/zAr64jfNJAMe3FhbQnnzy1jKBUWBoQgudslc9uRHhrZ2+p1Q/ZOqrBDSbB+8+M/6XDCxYXXDPgFhLCJ06JHwgFKDVukWA6bPkNRmKGo9oQQMPmFNWFsYA+AaOlCj451G7Y5zRQ6kDpypT/0dKlj7GIkkcDIcBpx+kl4c3By1mrJYkAmhMk4ovTnZKfVQqlSRq5YQLFeQbVjk+eVF8roV/gDqLUYQ+vA4XGFghL9Zvr5ZvDkd0RXzg1ho1ZFl5pEXuyOg5XFJUyOjmEoOYQHGw/xcGsbdbuN9UtPYG5+QWIq93e3cbS/j+zBPpqFLGZiAfjbtT4A+aAGIF5OI4M9BuTuw0PsHlVAAEIPiAtA5E2QBbwPQHjJ+BiUJzGXTYkkJgMiJnRJwXqcAZlcpARrXprQCUAsxv1xM6KTedR+rJ96JRsAOR/uZvCEBEsX5A0yIGGPgdMBCJvQa1AeEB2hQRM6GRC5W8mAuCb04wCEiWs0oXOfJz0H4o7kTcRStdMAiLppXEr5/w8AMjuaxAvPPYNwwBAAIp0eAwCkL8Fagm94GBXKS45JsJTJWrZa2h/VM6Gfas3uT2LfFYDozXpPyfzDABDtFlWGSwX23A10XzKlfStSsqcN6dobJGzFKa/BBbcuIOlt4vX1JjMJba6m4VTlz6u+Dpn96NI/BdD7RYPCTGhQIDjFZWF087i7mRVgIMBFhRoIEy3JYyrNRJ3XrpS0CY+jmQ+1Meb0pl+oNAhA3Kit4xKzvgRLcQ/q8S4AptNFxB+EjxKoSgWjwRBihoG3vvUKPv+v/jVMq4GEP4DDnR3YtboMQ6x6VZiNeCqBUCKKJ566jA+/8BGcP39ewAfZoC6LCfkwp9fLTfER/4XyDDCClyDDLUGsMtK1UAD/S8kV/R1sRJ+bm0MgyPQYVX7H7gkFQrQOmBI8Tk+1jJxTef5ekWWxvynCVJ2O/Jm9JUzFun/vPq5efQs729t4+eWvY3dnWyaRrpeEX88PSinc89S/4n+Q//fjASDue6aJvp5UUO5VN87sJABRC6hM+8kSGSQpHM4V1QOXBZIjE5N45rkP4DO/+svwmQa+/rUv45V//xKevnAOn/2ln8P8aBrVvW10LUvQON+Dtq0kEmSXuMYIQO4FJ/B3EkD7UK1aOCRr1WzDH4lgdW0F0UQMTcpDfT4ZwnW8Pnj8IRRrDVy5cRuFShXRZBLLqyuIJxNqWNgxEIpEwSTMrd0d3L57B76wH2NTIxgeTzOoFx2J0+BxqOGDqupRDKN796sQBp2koyPceR5kWk0bK4FIx0GtUEQln5PehnDAh8uXz2NmdvpHY0DEe0qwZiMY0AxIlwzIuwMQxtraXo6IO/B3uhw0M3lVEoLogeIw1hIWyBBjPLX0ptNh9hGCHgMj7QZGsrsIZXdh1nMYMlpYiIewmE4g3O2gktvH3v4DBCJdnHtyEQ5N6A7NzT40mw4Oshb2Mx083K0gU21jP1dFtlTH2bXzeObJJ2VQwj4y6u0b7Y7c06bRwercJM6yPb6aw723vgc/mohEvBgbi2NmegjDwxEE+GIcGo7JMioPnfSJ6MJSGY+ItFUnXlICRv+vsMUcFHNIQAAZhNMNo9kM4MatTXQ8QcWALC/C66e0s4WWGcbr94/wF6+/jbIniuTkPMZn5yRAY2N7G22vF6sXLiEUjqj6hraNhckxmFYZh7evYePN1zAWDOHyyjJWFmblOFsMxRBiqYSbr97AmCeJ9dmzkl4lDTRh7j0dtOwa9va3sbO3g1giitGJUUllVcmsHgwNpRV4gIlitoRKiSlkYSRjKTTaDVTbFewVtzA0G5MYXjIgNKEbAXpzHJG89XpA3BQsbSb3MtK47kdp31YA5NsP4S3GEWkqADIqAMTUDIiSJ747AOmFTqtwBcqX+Mw1O2gHGqgFythuPAAZEGeojZ/69AtYvjyJJgoAAYiPQ1vKqChv5XOOfj950ioGxN3066GwyJbFKK6uAYZa8FPixX1hmH6uCy3curOB2/c28GhnHxXLxtDoONgdWK8UEDaauHh2QQGQZBiG0YTBcsJuW1h5YgNXgiVe2x74UMH1xm+88FHZEtDwxvg5ghCyGh3SJzQp1i0xQNGcDn8YgXhK5FiS6RwIytdRa2rQAyIpWCo3XDTklNUQ8fDBz2QORsNK46g6EA8nY3AwnEggPZQSiRQTiNgPQikWP02JnFQAhK59nk9OBzlxq9sWDvNHkkTBvGJfKAIjGEa944DY34hE4AR86DLZyq9i55hgRG2l+EFsW4rO/AZQzRcwnEhiNDWEhbl5aaF9tLUjYOv8E5cxMz8vU0Q+THOMpMxkUMseYC4WhL9VQ6N2JEWEZEBiEdJbbBMOwmopCZYLQManz2gAottr3wmAnCLBOh2A0IRu91KwXADSoN6PzcXa23ESfPwwAIQm9HDTPuEBiWGGTejdOjrNigYg0nB0CgAJaxN6nwEhAKEEi2/sIACRW1HLDo4zIDq1SRuP/7oBCD0gBCAf+eDTCPkhAITXL6UItZahJVhMwRpTKVhpBUCUCd1NtRg0oevirmOJAO8sU3ovAMQd1rrbsXecIJ+WRKV35/00YOWj6FvH1bGJrIiMhJZXcBMvUh8xdveP/9jEWiRA7vvVn3P3QS9oWVMRnFqfTF2qKiVUOny3MFDzLT2ApICC6mjogwfXfD6QviWMRr/nwTUSqv0kW63pS9CvcUB+4YKewddzEkxJJKOeJCoTunuUCrApEMauEh9MGrPrdaSotS0U8M0vv4RvfunLWBgZQ6tSwcHOtnjSIuGQTBWTQwk88/5n8L4PfQCLZ5awsLQoDEejbok8zSfn34NGuwk/+z4og5WEKTV5oq6Xme21Rk3OEx8GLgjJZrOScMXvObt2DolEEkF/BNWGhWwmLwknNC9z8yh9TgwGkP4Qf89oTmDjyiOVn0QlYSUTCfGJVCpl7O/u4Rsvfx1vvPE6bt+6Cf7eWrWiiiLJQts0V/dDJHrA8j070380AOJyL7JBE9JHRYC7KU6KeNW/QyMwt7dOJOoS06yuJIb/BQxTSs6one6S0WDyTjKJ/+zv/V384i/9AgrZffyz3/sfsXHrLXzyE8/jp5//EIYZ01yrSnwswQ57VQjAWVrJ3817rH9eDHhNv3yWimXs7B9KcIw/HMb5S+cRSURRazZgBPwyOOswNjOaRL5Sx2tvXZeky3h6BItnzghYkX6RrhfRaBzlahkbjzZw/+E9jI6ncXZ9CbPzE2g7DTZzodNR3iKZoMtQSS5D2eyItFFUCmpTq04JxzReGQxyGsvCRfaesAD40f0HqFerCAf9uHhxXSbW9JlwIPFDmdAFgHDDQwCiU7B+YADCYSdVN6pojbK1Ftu0vR6RolGmxb1JxIDIxunbGrbKSO7chbn3AGNRL9YmRzDm94INK6bNweERdghAYgbOP3NGAEija8umzGp2cJCxsJfpCgDJ1bs4LDWQLTWxsLSCy088IQNHApA7d+/L1pGpWOg0sLYwjfXFSTjVHO6++W340UA04hUGZGoqheF0WBgQlgIPSt6Vf04BSW4GJRNL1i0Oabg/UgBEwUr6Bbhms5EpAsvy4+bbW+gaQcyvrGJuaREev1c8eExNowTrq9+7iaITQmp6ARPz86i1bNx58ADw+bG0dk4GHvx9vm4HS1Pj6BRz2L3xFu6+9h2MBIN4am0V588sy95Myq+bQGm/jBuvXscQ4jgzuSg2cvboeMJBdIw2jjLbeLBxF5bdEM9HKp1CsViQQr5YPI5kYgj1moVKsYZqqYZquY7x4QmkEkNodpooNgrCgKTnyICkMTSvGBCVgsX7sakLchWbrLyANJLTnxgEmkEBIPeu7ODmtx7CU4gh0kxjKrwAJcHyCWvzTgyIT5vQJUaaMbx60DEIQBwxoTdhBSvYtO73AchnXsDyEwqAiARLAIhKEyWQoARLSaf5ftowDEqfNH3DegS+37L2mcKuNhu0RwTg90fFQ1JvOrh97xG+d+U6do/yqDZaGJuaEY8bpVV7W/fhtfK4eJYhTotIxNgvY8Fr0AOiZKRCRKioChX2oxuzlASrC+NzH/24w4eV0L2k10kvBoPw+P2igSSGrrWZFtAVT4g/noI3FCVdIgCECQcOp9aUP7kdIF5TJpOCxGSCyYVcxK1yKJJqo4sIQ46DdDyOVDKBgAYGKgaVZvGGzv/nA9cjxSmUY3SoEZSkqxY2tx/K9KbZ6siC7wlGUG130fSaMONxdAN+1Nq2SDXIgvhMjwAZUqk0/5FpiIdC4ung6Yv6gzh3dg2VShWPtrbFgE8PyPzistxsu9tkQPZQzOfQKuYw5gMC7XoPgHzkQ0+JBIuLsesBKdY6uPvwCDsHZYzPnAQgOo/8BAOiYnhVCta7MyAnAUgIthc9BkQBEPeyPsmA9OU7j0mwTmFAHgcgNs4yBWs0BG+XDAgBiN6Q8ho4xoCE0QGb0B9nQB4HIGrDKPp9rV11Z8pqERhkQI5LOH7cEiwCkLmxFJ7/wFMCQJjjLqVHAkCAmzuUYLkAZBn+4RGUuQD0AIh+HB9jQNwY3uO689Nmv+8mQemxDPobTwMgx87HaQyJJKQo3ahsvuRwVau3CCsY5qCt1YolUclYlG5w3eBDX3En2j8hgRN9Zq3HHgxIxQYBEyM+hQERNZ0qDFTMAfW3/R4RV37V2+Kz9Zy/WW/YZJqjQd3g14qURSjpPr3tHhNfpfh9e8xg/x3o66WPvyt60NsDQiqGtxc06OIaFUNIQ1+rDT+jhcmEOA7CdgsHd+/ilZdewtatWxjyh1AvFoWNbVh1OadkP+YW5/Arn/0VPPOBZ5EaHlKdEU4LVr0uZn32Gck550I/kK0u52egGJDSJ5VMZQvzwSFKPp8XFoPsxfjEpDAgZESYhFWrWWhYNqxGS1KxPF7+Hh5TP7HKBWeuvIs/i+lbAioaDZGOxGJRsAMll83g+tWreP311/DG669LlG+tVoffbwoAoa/Nlb0pINn/dF/LafdF70R/Hwbxnb9Xq/L0jJAMvrxWeiYcAy19XyjjESUY7vROSe0k4JyMPAG4ByIXDvA8tTiLp2cpimBiSFrGn/7AB/Hbv/O3MT8zgVf/6iv4sz/6Azj1In7nVz+NF558Eu1qRSbD9CMSjvH9FWzPAZyOMVb3pQYgXp94dh7t7CBfrcEXCuHS5YsIJ6KosuiQPVEEND72x4RQqDbx+vVbqNodJEZGMLu4hGAkLCxKJBhHwB9ANpeRjdz27iPMzo9j7dwCpmdH2BSBLmUVlPRygKg3MJKQSK+Qvu8U+FC5ccoVxeGXaotnIa3fF4bT8WB7c1sKgOvVmoQanD9/7scAQDjbdRmQQQDCGN4ctsrNgRheemJUDK9IsOR51YWvo9gPRp9yzaDsymYal8+LZleZdwk+kgYQbbfhs+pIlrIYPrwP7N7D6swInl07g0CjhlrmCB2WeVaLOMhtI5gwcfH9Z+EJEcq1wH6TStXG7kEFmYIH93dKyNYdFOpdZCs2pmYXcOnCRZFIvnX1Oh48fASvLyBeh06jipXZcQEg7dIhNm+8gQA4uPBiZCSKifE40ukQQgzVYkeDQw+del8IPMRPpCOC+kwzGWFOqo8DEKXf9sGhB6QR6AOQM6uYXZ6XVD6m3HUDcby+kcHXvncLNV8c6dklDI2P47CQx2E2KyXXiyurqgiVc0W7idmRFOoHe7j3+ndR2HyIc3MzePrcOcyMjaDd4PjYi4AnhMxmBrdfu40hbxzLU4vKG8GBircrEbD3N27DF/QiEo0gGo/KOkev0vjEhDAuHKhUywp4OG0HjXoL89PzGEqmJfXsqHyAg/IuhucTmFgZRmouJClYjs+Gx8dY2VaPAXGHaXJaRI4YgGGHUdxv4j4ByKsPgVxUAMhkaB4jgXEEOn4BIOrZpFKqVKS1utYkBYvrtU5hc59SjwMQG1agjE1hQDbgpGz85KdfwJknp9BAEfBYMH0dYUBk4+9wQEVfD5cNDvhsPSBwAQjDZTzi9eK6Zzc6cm4i4SQi0TSK5QYe7hzh269fxY27G/CF4whE41hYXsWFJy5j7+AQG29fR6uwjafPL+PyxbMYSlCuR4UI0xc126bDHLRoXo5FsSD682999OOOa0hSsQdK60RXPNuazUgULfoq2l0U+GBiOU0wAn84AscfRCiVlpZesXFJIZGJLr/X8UgMl0gh+DNdBkSn6Mh3tFuIGAbS0ShSySTCBD4619+Q+LOOuPSZcuCj+Y1MCBd7Nvlyetlqoloq4ODwAJWaBYO9GzBh8eXRExIOoxsMoM1sdMZZdpmnzkQX9f1kQII0unOz3LCEBSHjkoon4KOBvGGLB0QYkLk5eXAeHRwge3iIXOYQzXwGUyETnkYJXbuEJ9YXQQASj9L800IgGIZle1CsdiQFa3u/hIlZlYLFinsl9dBJMKLD1MG8UsymdLM8D0yc2drclIf19OyC0PtEoFXbxkEpDwsdYUBUDG8YLRPiAekojrUXBTuwvdLP7/5GUVi5gRher5uvrqVvTGKhBIsMSPbefdQ3d5Hy2ji3HBcA4tglSXRxupR3MIteKqiUDtExuZwIAMmWDdx8mMf9/TqqXR/anA5rCZbqjXGnkGoiqfTQasuqSna1wKU3KvjRAYg7/RRDtkyXWXBno1kpwN9tCAPCIsKgzxEGxAUgVdvBzd08rm1sI5gewez6OhBPoM6pmUzR1LRENte6R0PdiK4HRL0NJ3Xo77ZpOvZvbiHgAACRCdbAD5RsqJ5r9rhYSv6epkAJjuDXabmSLhClbIQAmFIbiXTltNrLyE8evyrlI9VNsMJNqPqzio7kn11XrxvPK027+ljdRm23s8A96N6h6w1XT1Kl/0Heff3/RbIlBYXHz9jjfJKGSMdYJ3Uu+tnrpwONkwzU4HvF7xcTq45Zdl+nACOdysXG2aBhIMrAiWoVccfBWy9/A69+9SvolMoIdiGx3mQMuDhHIiFMz07j+Rc+jJ/51M8gPhQXoz3XaP58n5fsrQqvkA2FtDEPHvvjV5M8kHRTufv/3f+GIxHd6q3SOqX1uNlCqVhBsVRVWfBuFKmO5XV9MSoVaKDnQwNJTu9N8Z8YwuhwGdrf25Xo3le++U289tr3xKROjwgXKG5MCI7oEeF/KdU6DYicZKMEOr6HHp3B73P9P+7PV7cn9fVheLjmN9tC6rGdmsmH8XhcNm2F3BGK+ax0VHukP8EWD05bCL4uvAQQHYbjil0VjhlCy/DDajlIz8zi4z/1k/j19ShA+gAAIABJREFUX/sM4kEDf/ZHf4jvfeOrCP9/a/Q//rt/D5fXzqJpqXS9aCiItt2QgRvLcin/IDOiYnm56fEKE5XLF3CXXsRSSaR6SyvLwmowtYrMd4tlZHyCBCIo1lu4cusuDvIljM3OYX75DIKRCEqlKuKMhOc0c38HW1sPkC8eYPnMDM6dXxBDc7tdRaddR6erNzAyKHP7M1TpMK8HkaWKD0pzf5yqwhTwQYNzKJRAvW5jf+8It2/elq4uSorOX1jHwtKCdI1wvZTULXIuHYJasklKrqeWfVeurEyh0suhi0ip55frgbJtMyQekO3DMt7aOBAA0oim0Y4kUFfvILxdQ9Yuxu/KAKGrvJcy/GDnhoebXANN7lO8LKNuI9xuYajdQrxpw1MsivRq2jrAcLuEtflJjEWD8Dcbku5ZyuVRKRewn91FdDiAC+87KwxIm9Nh04tajTG8NRzkHDzapwyoiZJt4LBoYXl1HWtn16Q89I0rV7C1vStDnwAjto0OZsdSuLw6h0Z+D1vX3xT5czzuFxP61CQbr+PwmaxJ0DG7IqlS7Iesej0PiAr+UMlrSoKlR0kwqCkkyOxwJxJG0w7i5m0yICHMnVnB7NI8DAYYUG1iBHFtuygMiAIgi4inh1Gs17B/eCBA9PyFS0gPpVEvFBDxeHDv6hVU9nfgqZZxnh1mQ0lMD6cxmohLSillU1F/DPsPD3HvrbsIO0EsTS0gGU3II2H3aBdbu5soW3kMj6WF7WBvDPcelF0FGS1drGBrcxvFfEl+XigQEfP5aHoUYyPj4pc4KO0jWztAbCKEqbOjSC/FUHcKygNicv+pIsW1MFipMtSSIeDM042huN/Ande3cP2VBzBLCUTtEUyG5jBkDiPkhGDSEK6FuSotTj17yLR52x7ZG3TEA0LGwPVBKgmWBHX4gbqnilbUwlbjITbKd+AZ7uITv/g8Vp6eQYMMiFGH6ee1SvDB91rtvWTd4PtuMKq5I4MOnxkUSXyrY6Auz22vDAe6ba8AkHKlidev3ML9zX083M/ACEQQSgwhNjSM5TOrSKVHsLW9jb2Hd+GUd/HUuQVcXF9GKsERjCUABFCR66oPSzNHomoZAB98rb/xsY87RGAKhChtu+LIDflmaeFlqZrXh0qzI8U5TN6g8c0XjSM4lIbjD8Dg9Igxa9w0MneZiR26DVgKhTinEwmWMqGIF6TdEjpzJJ6QBKpoKKQmoDxhYlpvy0be66UWUaXjcPPn96pUAT4IQj4P9nZ2cHiUQ8VqosKGcD4wQ2E4oRCCQyl0Az55UNBcx9fF4+HDnNNJHx+A/HnciDEtq9VSD3hD6VcjiSTml5ZlUshNVSGbw/7ONrKH+2iVCpgMmvA2S+g0i3ji/BKe/+BlJGLUoSoAUm8yYaSDu4+OegAkFB0SD4hsbiT+Tz34xRzEi9LtRuCC2+1IEzoBiD8QxNTMPIKRmJhDK80mDssFDUBmtAckhJZpaACiN2s6gtfdf7kPZHeC7k5Sj/WAvIMHxJVg1R7tDACQoAYgNGw14DUN2aQKyXsCgGRKBm49KmgA4kdbggyUB4RsWR+AUJ+oGBD3ow9AVKUSP06aqn8YBuQHASBkQAiGyYAcByDDmDm3DiNBAOKFzetLunFOAhDF5bjdGe5E/T2DjhNfOAi/ZEP9QwKQvuZfFNAwtdESjM/kvStmbR438+jpwFPR3LI5Nhwx/KkwC05WVOytW0Inj3WZJOsFwfVw9Lwc7qb5NCjWFzb1PSkaLOsCQ5eBebdz2Ic+A1/lZrOf8o2nH4k+fhfwcf+jAsLkIaKKzdwIYt2j02oj5vcjxFSjbA4JB3jp//4jXH3lFYR5Xho2coeH8DFS3GtIqeD7PvAsPvULn8LUzBQsu45mS/k6KMEKc93le9BW8blkdY8DruOAXGIvBzw07hSPDyOuAyy3E8ZIPDT8Xo90gdSrlsTy1upNtFpkx6nHUOZ0kb7pUkQ3rrZ3j0rzteoO4rng72FiFtkQfty7cxdf+9pX8a1vvYJ79+6jVmVEJjdGTINVMZ3uz6SkS4DsyWteL2Sumfbd3nf12vpn6CQAYdY9Td2c1HPDHAjHMTw6hbn5JUxMTsuPrpSLeHD/DjYf3kWrURWNMz89JmWjtpazqAk6a5B4FjvwoQUfOt4AQsk0Zubn8NEXn8ev//LPo1XL4yuf/2P81Re/gI8++yx+69d+FelUAm3bQoh+xm4b7YYFgleTLAK7Hii5051RvK9yuTzubWygWKloALKEaDKGBu9DxrfyfWRcry+CokUAcg8HhTLGZucxt0wWPixSu2QkBbthY3v7Eba3N1AoHmB1dRZr6/OYmkyhS2a7XYfTpYRDbZrU/lWxoZQqyf3NSaow0yrqWpK6NABpdZiWGUe93sLBQRa3b76NhtVEKBTE+QvnML+00JNgDQIQAaJuHPK7AhAyVmpzfRKAXH14gM0SAciQBiC0LXvg5fSZ4NkdaMniouR39HwQgHDPQDjk9zgIdmyErBrSDQsJy4K/WEQwv48FbxVLCT9mhuMw2w0Eux3pMTs6yKBUKSJXziA6HMSFZ1cplVAAxOMRMEYAcpjv4uFeBXulBooN4LBYx9LKOaytrWkG5Boebe9IQpELQMjIP7E6Dyu3i+0bb8Ls1BE7AUBMry1lmNLM5hBMcAqugIh6ArnPJbWbdhwFnRUG4/5MARCHfRKDAMQTwtwyAciclAEKAPGEcW27gK989yZqZhTDc0sCQMr1GrJUirTaWF09h4nhUfE7FXZ3cf0734Kv0cCF+TmszEwh6vMi7PMgzYZ0ST5lUGwAh1sZ3H7zNhIsN5xbht/rQ61WxcHRHvYyuxiZSovxvFwpY2FhEel0Gs2GLQPkB/c3kDnKolKqIuALIZ0aRiwSx1AihUgoinqzjkIjj2ztENGJIKbOjmBkiSC1CI8GIDJ446BLR2OTXZFLUQMQoxNF8aCpUrBe2YCnGFMpWEECkBEEnRB8BANqt6LjqjUAoTOlo54ZXU9bD8Pc90UBEJWC5cDyVGFHG9hpPsL90h140l184peex8pTM2gYLCKswfRzwE6ZtAIgvAc5XJQApoBSjrD/RMqhERAAAn8QMHzwm2F0Wx4UCzVcvX4Hr3z3ioQiTC6uID05AzMcQ6lWx8jIGGZm55A5yuDR29fglLfx1Pq8AJB0ksC/phgQ7RlzRxJ8bqi9mhvWovEGAUj/glQLiPZPyiZJBBh+6lkj6FJ7atkoVOsSx+sJhREcGoYRDMEfjsIbCKJlmGiyOb2rAIh0JUmpjJZhaRe8RPK2bQQ7bYzE4hhJDSEaCkv0rBhbecPIoqJuHI9H4Si3SZ0TIiZRDMUiyB0dIZPJIlcoI1+uiWzMy0ZRxvqGQyAf2SFaZ2wnbz6X1qbEo+NI43LI50WAr7dRl7hdeeNME+mRccwuLGBsfFISHPKHR9jb3kKOPSCVEibIgDTLAkAunpvvARAeeyAYQa3hoFR3RILlMiAnAYhaW9XGQTWuqlI2mZpz+pbPYXtzS6KGyYAEwlGRnBGAZCpFWGgrBmR5Dt4YGRACEJoQVTqJMuCelPvoLZkmYN6LBMtlQFhESAAyZLawtqQ8IH0GpKkBiMyFewCEy0kXUWRKwM2HBTw4aGgG5HQAIgFXZNNOASCyodJ7ir9uAOLrWD0PSMDsigTr+wMQPvwNmUT2psU9BuSvF4AofmgAtL0LA8INM2NuVU+GIaVFNIuK34pbKIKLZl0ZLyl/9JpgL1GL7CbTdTqUFIhzXNqXBUDSd0TTpr7P2LD62AZSCFFtPD/GSjy+7R98JWoJ1x+9Lz3dBD/4O9U18jhMUQBcIwj1Jb3fcOxI9C/t/wQ9J6Qc9BQAopgQBUDYN5QKheGnT6KQR7Bu4Q//59/H3p07GIvHYZUqKBXyIkli7O7HPvFRfPBDH8DHPv5xlCoFmD7Gu/KhwQ4PH0IBNiSxYLGpWIMgNw69g9cvon/0LoPo+i7Uhlw3x5NRlgZzFWGsbjXVm2I3qanv4CiTF68AWRH+O4cCXD+5CZZhgZbJ8ecKq6UnfbLcs7yQEiFtVh8fG5WyV3pCvvnNb+Lq1avYuL8hw5VBIOOCjtMAiDtgcH1hxzm9x6HISQDiMm/yThPAUj5s+NDuehFLjGD13GUsLa9jeGQSkWhcksNq1TIe3L+NjQe3UC4coFHNQwTqkq+vPvl6JelJ3YCiAOgYfnTNIMxgBMFoFOvnzuJ3/6v/AisL03jjO9/EF//dH8PKZvCP/8t/iJXledSrRTRrJemAYHQtpziUjXSaNP2bcm+6rz+Xy+HBo0eo1GoCQJZXlsUDQhM6FQhtJmXxGHxhxYDcvofDYgXjs4uYWVoSAMLul0QkCatWx/bWI+ztPUKlnMWZM9NYOzeHifEkOu2KLrljUpcakPFZJYGWEl7rXn1deV5xq6VSpNj+waSiMGg18QdisKw29vcyuHnjliSnRSJhrK2fxcLyojAgfDYTgEiMsPYU9Qr03gMAEetYhxNexoEqBuTao0MFQGIagMj7onpAxFPaW1HUUIiqDwVAuCkkoGkh7HEQazcRrZcRKxUQK5cQqZYRqxdxJu7FylhCmC27XJD+Mt7zBCBMJMtVc4imQ7j4vlWADAilMKYH9WoTh5k6DnJtPDqoYrdQR7Hh4LBQxeLKGtbWzopn4vqNm3i0tQvHw/hrH4JeYG5sCBdXZlHP7GD39lWpAegDkCRGRyl/bMPnVQxID3joHiU3ra+3Kor8wU0rUvctd36yZmoAYjfJgGyLCV0AyCIBiE+UDrY3jKtbZEBuoOKJYGRuCcnhYVTZ3ZbJiP9s/ew6pkfG0anUcO3br2Ln9i2sz8/hAxcuIREMoMGCSsPB6FBCDZgdD0zHh8xOFrffehvDsTQWpudQKZaQyx6h3qii0a5jZGoUVquBer2OSxefQHpkFNmjDFrNNna2d1Cr1BUAMUMYTg0jEaNHLS6SVsu2kLf6AGRydQSjSwlYnjK8QTJVKoWOzJiMhWUjpTfSAwAkv98QE/pJAJL2jSDQDcLHxCl32HaCATFZPCqSrI4GIFIDqJOqlAmdAKTuqcGONLBjP8KDIhkQBx/7hQ9j9Zk5YUC6nhpMH+NvBxgQSrAExHQoXNAl4txX0yIQRNsxYbWJQaII+CLIZ8t4++2HeP3NG3i4m0E4NYL1p98nAITP+o3NLUQjMSwvLSF/lMPGrTfhVAhA5nDp/BmRYBldSrDIlrLQVpfaal7UTQR1fSBCePw6GRCNzgaNlCoSjI2kpEa9MNn3QdkVEziaLZRrdVRbHfgTKTF+ByIxBGJxkWVx4au3O2jyiSX+EDUJlvQTlpRoBoQSrLjPi3QkiqF4QqXFyHTCRejKLNVhehaXM26oGe9l2wJUwn4fkpEgbMuSSVqG7MRhFjVZ8fxosZk3GIQTDAAh6mFNOPzUzv82p3oEIF4vIgGfgBBKTuos/iL15vEiGI5i5ewaZmZmpRAxt3+I/e0t5A8O0K1VMBbywWtX0W7kFQB57kkkY9ShtuAPhFFrOijVurj7MCMeEEqw3g2AEC1wEZeHGZfHdks2KDtb28KATM/OSwoWAUi50UC2SgBCCdYMJqnLPAZA1PKqopDVVLL/4cbwqr90AYibRuR5DwxID4CMBeE0izCNQQZEldTJK2HJFgLoIgIyIAJA9glA/KKxVQyIo0zokjShS+JOASA6Oa4n5fnrBiBsQufEiSZ0F4CQhWPONT0gN3ZyWoJFBuQcjERSS7AGAUjfhK62uCcYkMf3Te/tb06RYGkVwbHvP2ZKH/gXSmPIAorhmzMe+qaojyaQsBswmnX4uzbaVlUMmJxkWXZXknXgC6Fr+lBptWEGgyIr4H1OgyABCA34/DMBiDK4u9cgQbbbrP64WOrkCz8JQI5LoLg2DRrm3/m0PRY/rMGH0toevy8e/ymD/En/i932WGFA3K1/7z1RpD2LT6M+H/y2jUing+zdO/g/fu/30C7kMZZI4HB3Fy1KDryGbCL/9m//FpbOLGJpaRGHmQMEyYyYSlrATb+7oXab21Uxmvvhsh8DjJJ7uAPgSmnBVfO7z08A424s3YZktcnk58FhRgCIMqUzVEExk256VW8qT8lV783RSWXckEqUtiMdJARP3HRybeXGZPPRQ/zLP/w/8a1XXpENBD849XaPjSZ5fu0gODkOKPRu/13ulncCIOKT4bcbXpi+kCS+zC+t4/3PfQyTU8uwmg5suyPGfQ6/rFoB+dwOjvY3sLlxC4WjHU13EIFyHEcDp5IDquhwAnEfbY8Ae7QMjzTD//2/85/iP/6PfgvVch6f/5N/gz/91/8Kn/rk38CLz38QS3NTKGX3EfZzGmyibTUlXavdbMOkoZypVnoRz2Sz2HhI/2Md8VQSyytLylhORkYYELKwXnR9YeRrtgCQo1K1B0DY+1Wp1hELRwUk7mxv4vBgB+VyBksLk8KCkAEB2LBtiQeEk1QVD8yNuYiuJEmLi7GuT1SbNYkrVdIrh63TbQOBAE3vHRzsHeH61Rto2y3EE1GsrK30AAjXjAZVDz8UAKHuXA02TG8Q6AYFgFzfPBIAUo8k0IkmUacnxQUgkrinPnhdc5hA8KH+y4FdF0a7iRjaGHbaSNTL8B/twZ89wHDHxlTAg6VUBEMBwG+wv6wOp2mjXqlJp47H58VROSsMyPlnCEDIpzSFPaxXGzjMUILVEQCyV6ijYHVwkK9gefUszp5dRSgU6gMQrwqaCHiB2fEhXFqZR/2IAOQtBUBiPgwNhTE5mcC4lmCRAemzH2oWLV5ctwdEd5pIDK8rwXJN6IYuL+ySIY2IB+TW21toU4K1fAYzC3OSfMoQhqY3gmtbBQVAjDBG6AEZHZH+NYb2UNVy6dxFhL0+lHb2cO/KW0h5DXzkmWcwMzyGRrmMzNEeEvEwZqbGhW3v2lS3RHCwfYT7t+4jHU/LHnFncxPlYg6xWBjheAhtTxd2t4WR4TGRXvEZlc/mBVybholWs4VqqS6ARsBHJIZIOIKAnyb2DvL1AnL1I0TGA1JEOLqUFABihjqAl0mDtlzTZED6AESVcoo/ph1G8UClYN14ZQPeYkxieKdC8xjyjSAoAERJZtV11pdgScmuABDuvwYBiErUU8MxB47ZFQDSIgBpbeJ+4W0Y6S4++vMfxtr7FgSAwFOHx0fPHstLObQ3pYWciXlWg1luBCHK98HjFgaE4NIfkRLKatnC7Vv3cePGPWztZuANxzG/dgFnn3xaYpSZuLe9s4t0MoUFlkzu7ePh7StAfUcBkHUNQBwyIGy75/OF4FcVG6pwDz0I1wZ02Qn9+sc+cQoAUSdLItl4dsgY8Gb1B2SzwWbVmtVAoVZHyx9E26sYknBiCP5YAm12hXRZ1MY8QdXgSV2nihSk2U5tw7zdNkIeRzwgw/EkYoEQ/OQAqHnVIKRNTag0wbIEyysAhGkx3BCFmf7i8wiAYGxnPpfDzs4eStWaRAlzCm0x3pWykGBAmBozHFYNsZ0umtx8sWvEawr48HFjSTtb24bNuEmaN1sdTE3PYHZ6BrFQGFapjL1Hm8js7QL1GkYIQFo0YBdx/uyspGClEiE5TqZgUYI1CEAm51a1B0SZSOkBUVNyvYXRAMT1gPAJRsM7AQg9IDNzCyqGl431TQKQkmJApAn9NADiMiAuADm+pZOL/D0AEF5MYW/fA3KMAekBEHpAyICg5wEBbz6BlacDkJbpkdQ1lYJFpouSEkWFn8aA9PwgenL11w1A+N7Ojw/1AIhtVcG9NgvfCECub2cFgISGXQlWEpbplfx4xYC4jRCu30ZH2rq+lh/BRCvXz4DlQ4HNx3dj7wxAaOKmwZIrAxkOH+j9cewmmsU8OtUSgp0mAk4bySjjVh3RyFPXnivXYTkeWEx5SiTE1BoIhxCMRuDxswWeelaoFmVu9gZZmQEkLFr8Y4d8OijpbakH/lkk4CxK+z4bUHWjnXJepHOnz6Yd/4qBX6SfHiePVN036rsUmzKY9KV+NuWcJo3oLRtjgQBe+cLn8Wd/+AeIMCrXcYTdpJGfpVmf+cyn8auf/RUEw0GRLdXrVVlHBHzoWGCuo4PnzGUc+r+5B4WU51H3gIipXkuj5Hh1WMDgiREZlvg9lB+IQKNUqqDRtFGtN6R8ViIbZQqoyyklH78Pgk7YbMSQzg9u5PnBTRVBCDdTTPT64v/zZ/jzL3wB9+/fx87OTq+7hCyIknmp1vbTm8nVtPYH+XDlaOr5xsveB18ggnBkGIvLF3Dh8ocQiY6hZqmHOH93KGQi6Ke3oIlSbgtX3ngFt26+jladvh0+0JVPwGT5Fp9zbSbR8Dd4JIiEaTQMZDF9fjz33HP43X/0X+PMmSXsbW/iX/wvv4/N+2/jg++7jN/+3K/B07Zg10pIhELSDUMZQbfZgZcyCa+Sy/EcM1GMAKRYqSE5lMKSABAyIC4AoRDChBOIIldt4K3b95Ep1zA+t4Cp+QUEGL1bq4mkr8rG6u1NHB3tolzKYmlhGmfPzmNmZgStVln6JMhPEIAoTblKwHIt5y4AERAiUddMduDI1S9pOu2uB+FQHI1GC3s7+7h+9TrarRbi8SiW185g8YxiQLhmkAHhBoGliSKX02/uu3lAxLCvjdVkQExvnwG5sZU5BkAsysI0AKEyXzWBq02hYj/0Pc2UI4dFyW2E7TrSLQspqwTsbsB7tIu5SADrk6MYDwdhWDUYPEd2A7VSCS2bm72AvJZcvYBwOoDzz6yIsbkrAMQQAHKUscQDsnVYw26+hlytiYN8GSura1g7e0a6c67duIFHO3sC5AKhIAJeAzPjw7i4Mg8rs4edG2/A164PeECSGBuLwfQywEABEFkjtKpE8eMua6yCA1TIhErBUswiQaXmtjoKgDTJgAgACWJ26Qym52cFgHC5sM0orm8X8dJ3rgkAGZ1dwvD4mPR5UK4e8gUwOzGNzNYuytv7GPL58MTCHOZGRhEyfDJALhQzSKaimJgYVcbvdheRQBT720fYuLMh4NtneHC4tytgf2wkhUg8An+UKZp+SfIrFyvY29tHo87oXCAcjAhDy7/nz0un0hhJDyPCtFQa2bssIqwgb2UEgIyfGcLwQkxM6N4gU6la0kMlW2DZxyg/paz5ElLng9OJoHho4+4b2+IBYQpWzB4RADLsHwWb0N8RgPD660mw3hmACANi0APS7EmwMNTBi5/6CZx7/1IPgHh9LcCjepocso9emsI9aDFIRua69OzQ3cDXEkSr64MZTuH+xg7uvv0AW5v7qFRsNLsehFKjWDh3AcsXL6Fg1bG5s4fDgwNMjo1jcXoGmZ1dPLx1BY61gyfX53BxfQlpekDEhG5LP4ubTtkHIP09qJAQHIz/+oufkGdJnwXR/8/VzXK6QdaAE1CazKT9PCx/1+gCmZqlWtO9foQSKTGlc+Jje0xBTpI+zBtbsp15clTaB2O62GJptBsYTsQxnkwjGYogwOp3XtVc4SgN6WoAwhRgnyla027blt4OApKAn+YsU3SDpUIRR/sHKFcrok9nm2bRakgkb8s0IZ0TkSgMxgzz7zpc9NTUjXIuojbT4wjTQtkDC7qajM80PEglklicnkXU58fB5iYOtrbhaVhI+qnjswSAXFgjA/KEABA2aHIRqjeBch0iwdo9rGJilgbAIaGnZSPgdXsNTgAQxhHz31m+qCVYJxkQBUA0A/IOAERulGMpP+8OQNyNlMuAcBnig4fg8XQAQhN6AI5NBkSb0OkBERO6KiEUE7oRfIwBqXRMAYcKgOgekHcBIK7vQ2341Os4OfH/cXtA3gmAcCptdTy4tpUZACCKAbFMU3lAJNHovQCQ788EvNMm6zQAcgxwuNGy+gcMni/ZLjEKVXLvffBSD0/ZUJ1JLodo5g4R6tqYGkpgZWEeIZqF7Q629o7wxrXbyFYbcIIRhJIphGNRBGMRRJMJ+CMhMZQSfIgcS8uUVBqV2jAq/xP7XqSPuf+hN/vueuS+yb3Z/kkA4j4Q3uEE9QHrKV+giz9PwSbqypJfKmIird99/GcIs+OaZAeAiMgpHQNhXwBOo4FQuy0JOn/6v/9v+M5LX0aaJYLlEiq1ivg5nn3/s/gH//k/wMVL58U0yEl3y26ImZv/TlZAvGtcx6hP14k2spb2zol+Mmo9u6QmkQXWBnQ570xv0VSFPEz1+yGvTOIb1ScBCAcALP3iGshpOVnvJnsqCIYkjY7DIhfwHD837nlXbedcPyghY9GVMlYSiHBw5Pd68LWvvCSSrJdfflla1PnB4+YHgQrZE7fPZJDRUCDqvQOQY2uDZiIpjeow2tMXx/TsOSyvPo1IjPGzAfh8YXk2eDzsjuognfLBNKq4ffO7+Parf4H9Rw96Ch4fDcJByljInNgiNeP5pBadU1l64SIxGmVN/OIvfQY/9dM/jQ++/xm89urL+B/+u99FPGLiH/3Dv4/1M7OoFTIIMxGSl6A2U5rwiS6er4HehVwuI/0QhQolWClhQNiDIABEJFh89vKZF0W2bAkDIgBkdgHTi0sS3Vur1xEKBlAqFkSCVchnYdWKWFqcwbmzi5idHYPVKKI9AEBcqZ4wZNLX5MZhK1+e8kEpESen6h5vUDoJ2KZMOcz+zj5u3bgpCZRsYz+zfgZLq8sCQOjRJANCAEIJlpL0qY93AiDcWPIeYAwvv4iGeheAbB2UcGsnh0fFRo8BIQCRCgEyJWyy1/e2dBLpKGBOqTkA9XdbSBpdBKoFxGtFRCtZ+DNbCFdzWE5HsT41hTijThsWGnwOV0uolquIRGIIRuI4yGdRalUFgKwzhtfX1AyIAYsA5MjCQd7A1kEde4Uacux2yZewsnoW59ZWxKR/9fp1bO7uS/UBy5bpzZseT+Pi6iKa2T3sXn8TvjZN6AEMpYKYmkpibDQG02wrDwi9HLr7w03C6p9QBluo57RbRKj+jfcUd0g57iGlAAAgAElEQVTE1pyWR3omdAKQOQKQhVkpVKSIpKUByFe+ex1lhDA2t4SxiXHYlIjv78HHoWrHwPad+4i0HXzsmWexPj2J4t4BDBsS2005lek3kEjFVIaa4UXIF8L+bgZ3bt5BvUYWg9NkG6lYBIlYSEIEJhfmBIAcHWbFbF6r1sVoPpRKo16pixQrl8mh1bAxPjaOhdk5xKNxGSwwujdfL6LQyIkHZGw5JQDENqvwBAkIbGFjehIsDUCEcyfGpmytExYAcu/KLq5/8wGMfBTR5jCmwvMY9o2+OwNCfYgGIDShkwVxF3NVFqjYEWFAjJoAkF17E/eKb8NJtfHipz6M9fcvoekpwTGqUABEe+j4PPcGVZS6hEqpGH02mhtGEKYZlTUuV27ia3/5Cq5fvQW/L4KxiTl0PAF0/GFMnVnBxPIymo6DvcNDbD3axOTIMNYWllDYO8B9DmEqm3jy/KxmQPzwiAeEDAhlvmLAUAyIlG2rZ6lSKGsv0m+8+Aml/JV/Uy9YtncDRlExkUuzueo1MH0+QeeM4c01bBQbLdGIsTGdMb0G/RfBCLr+gBw8AQi3GW3JoOaUW+neiM4DpoOheBSjsSSSgTCCXS/8PA4+BGUYR7mAAi4q1Injl7aY/QgUwrGQAjOczlaqyGcyMm2jJr3Z7UohYb3TRZUmUBrlg2F4iYBZosjoSf1g91NBwu4ONr5S9tVtS+khH/QNixsBL6ZHxzGRTKFZKiO7swu7XEScE3xS1K2KMCAf+dCTAkCI4hlv1mh5hQG59yjbk2CxiJAARBK4uT8XxCpIQTaDYkLXAITmeAIQvvkqBWsewXBMe0DeGwA5Pv39wQBIr4jwBABxU7DWFuOYIQMiAKTRN6H3AIiahhGAdJwIsmVPT4JV6Zpom5RgBbQJnWkvpzMgg74PdYWqj34Dr35QDY5g32MT+ruZ0NmETgaERYSUYLkMyEkAEkynJQXLSCZhiQndIwwIOxmUWvrdGJAfHwAZ0MGo8/MeAQg3DJR5cJPTrddQPdxD/WgPKdPA3OgQlqanVAGeYWJz5xCvvn4NtY4BJxyDGYnJYIKmxEgyLkCEDecOvV8cGrAUirSR3nz2ALHeSPdjotU72n9/tfTJ3eQf2+i7jcuuHOgkONA/p8c0nQJABj0lvevpuBdEATYNQE7/EcfYj0EwIAwIGdZOB1HHgXV4gC/8wR/gzve+g/FwCOVsBrliXlKvfuZn/yY+/ZlPYyidVIpZzQDTD8dhhmzA+SDRHht3PRXPnJy2HkTT4zn152MpVe65leldHwhK3wpXHs2WECwIuJCJmcqVZyIgAUjdasogSthxkSZwjnw6CHFPlwqTIABRgwY+/Onv8DhdpBNxHO7v4dq1a/jzP/9zfOlLXxLAwYhgfh2PiX92gRL/3AdN31+C1TuGnnG9f13wlPnCYYgH3hvD0PACJmfOY2RsGZHYKHyBqJQ5mh4OpppIp0yMDHlxsH8X3/j6F3H9yhtolmtqQmr6ZEJNKSsBCBMaxQ8hA2U2x4dhtx1pHf/wix/DTzz/Ij7xkx9Do5LD7/9P/wR7m/fxH3ziw/jln/8PEeQ3NZvwtKgQUBNUnmea0Xl90Yycy2Xx9t27KJQtJIaGRL5HBsQmAKF8S6ygXnkOZ0p1vHnrLrIVSwDI1MKieFLqjbpI/KipJ8NeLhXQtCqYmR7H3Nw4xkaTREBodyyJhqZMUDwgvaJBtU8Q/w8/tYdRjYcJQOjho1GZITJ+1CqWpENtbmyIjNpjAmuX17F0dlk2/80OezLaElNLACJr/g8JQLptPwhAbu/mjwGQhuGT4SS9n7x3GD0gMm/Kt/Qn7z+mYYY6NuLtJkLVAiKlI8RqWQzZRYyZLczE/RgPRxDu+uG1O8gebKNeq8BkwWckJpUAmVIBuUYRwbQf51wAokNarBoBSAMHWQ92jhoCQLKVOo7yRZxdW8O5s2fEF3b1xg1s7x2I5NX002HSxcRICpfOLsLO7uPg5lvwtao9BmRyMikSLAIQScHi++Z2ZulhWA81U2ImG0HeU3zuqp411QMyAEAGGRAEMbu4jCkNQLhUtH0xYUC+8t1rCoDMLmJichLtli0Fq62aBatQhbfRwtLwKJ6/9ARShoHC7j66TQfJZBKNTp22ISRS0V7YAYHEAQHI7bvI5/IysBhOxjE2lEDQNMRLEx4aQqlaxc72rsSH01w+kh4VkFHMFcX/USkpBmRyYhLzM7PwUzpcqaDetFBtWyg28wJAxglAFuMCQFhESLkc6xpOBSCyXfMDXc2AvLnTAyCRBntA5jHiH3uPAIRS4j4Doh45ShqsAIjLgNgagNwRAPLCz30I5z+w3AcgZguORxeXGj6YZkgAiNgo+D/ZT/theIKo1zrI5C082M7g2o27KBWqGB+fRWp4EplSDSW7g+mVVUytEDj7cJA5kvt2PJnC2sIiSgdH2Lj1BhqlDTx5nhKsZQwlHgcgHGSdBCACQmRhdGB89oWPOy4t7T7Ieps7XSTG6Tc3aV6dZMKJnEwnAgEYkRgKtQaqDVuSsihzMtjHEY7DG4mhTZqOExmhvFRijmp5YMeAjRBRbygoRs2o149gx1CZ6pQuCOVLvMH2XVt8FbwgJHFDtKbsLKHRRvWEMDnLrhP12pLC02hTptREtUWqrYU6zbM+P4xAGH5hQoIgucwpLSNH/T7KCRghasvGUarktbGy3bQRMryYSA0h4jVRyWZRPNhHlN9HK26rhAtnyYBcRjoZ1rGlBCAelGoO7m5qADJzBsFwSifJU2ak56sa/AkA0TG8Yupzuijk8mLUJJ0/PTOHYCSqY3ibyJaLaPRieFUTOk3oFtsoOYhym7N6sov+xFD1Neh3W/cZqItfPUx4+QuGFW1tC1GvB6FmU2J4a1s7SHpbOEcAMhqUGGIyIOg2RKLETYqKDeAL5OQzLADkqGTg7Ud5PNirKRM6zc06BUsmr24MLx9mlP6dpp3R+1QxUZ8U4AwAEM2u61nnabtHfRPoErLHYnjLeXi0BMsFIE2rLMDXNL2wOkaPAQmmh98jADnuAdFw/x22tu/+1/3XNyCkGQRgA96Lk0wRf7IwIG1OyZRXh5rZAON163VUD/dRP9pHDB0sjA9jYXJCWEmvP4jtvSN8+7UrsL1BeBIjaIuhr6miMynDihHg029lIBQNwxv0wUcfFkvXKM0SpO2RcArRieqgBHUpqveE97dagHWG/cB1oBgHJRVS0ZEnOYw+8pSp9zsAUZHYDpxi9xwNcGsD0rHTQaJo8nv3rkrJco+GhmRPu4OY6UPM6eLRW2/hL/7tH+P+G69jIhpBOZ+FGfDhxY9/FJ/8m5/E2rmziETV8IJFbYywZUiAtMOLb62rzP7a+C/+CqYK9t7cARDSAyT9F6iM4moKJf/TIIQbeoJLl3WQSGV5i5hC1RHWhWwxwUeNUix6Quym+jcNQFwju/vqFUBRn75AAHaTRXYOhCkIKCakWiohaHoxPTEhG4KvfvWr+Gf/9J9ie3tbAFeJ/84hFsvONIsr50FHs7ojiPdy8xw3r+uiSvd6M3zwhFLwB9IIRScwPbOG2YVzSCSHhQ2KRoIwPTZiYWB8NIhyaQ8vf/1LeO3Vb0qIgOaYBYTwgcXnIzUg7JziGi49KUx0Irz3hRGKJLBy7gI++9lfw8dffA4v/+VL+PcvfQFWJYu/8zufw/ryPDytJswOo325zVGmXE5xmfIUDoWRy2Rw6/ZdlGoNJFIpLJ1ZQjzFFCwCED5vvbCpJghFcVSs4Y2bd4QJoQSLDEggRgBiiYQ5c3QoISdM+6pXS0gmY0gkwohEmW7ZQavTRIeTdJ2mpu47FVzAS48SPAVAFARRaUqm+EQoA2m3KF/zix6/07ClxFfSML3AhacviAyLUkoCEHZuEIDwOtc6QSUJlGl8v8dK5IQyw1RljQwSF3GR9oAMApCHxQYs7QFpMBmI8kKuZbzmZQ1gDCplWKrrxex2EOLzrtVAqFZEvFEW9iPeLGIm4GAhGUTK7MJrMfUqAKfZxuaj+6LXT6aGxPdKryyj8PeL+wJA1p9egWPyPKqUSKtm4VBieBUA2S/UkSs3kMmVpBx0fU0BkLeuX8POwSHg58Q/ILHME8MpXFpdhp0/wMEtSrD6MbynARAxlcuy6j77NXDXezE1cKYio+eIEQmW+nJKsFQTOiVYrI6eXVzB9Py8lrI7aPsiuLlbwFe+/RYqCAoDMjk5JZ04VIvUsgW0ijWszczh7NQMxkNhtIsFxHz06ojZBqV6CZFECCNjaRn+kskie7i/e4h7dx8gn80hHAxgenwEI6kEQn4PwpEwDnIFMUcz1rleayCVSmN2ek7Ob9vuoJAtyFAtEY1jenIK6dQQatUqDg8PUbNqMCMBFFtFieFlEzpN6C0yIH56KaidUQETLvAWBtZl8MmAdKMoHbVw98oWrn3jPpALiweEMbzD/jGEdQyvGxWvPCBKFs/jEg+I+KxVDC8/5dmsw1EkrdXbQc2ooU0GpLWJewUFQD7ys8/h/HNn0PQUYRh1eEyW6vK4eZ8ExNtGwppyfSEOAkHxYjVt4O23H+HK1Xu49WAPZjCG+YUlzMwuwu4YuLuxiXKzhbnVNcydXZWukP2jQ+zv7GIsmcTS1AxK+wfYunsVjeIjPLE+KwmwAkCcOgynqT0gBPcEtar0UJgYOXuqhFB2Qr/yUcWAuI9il/R0JS4qVrI/epSHio5wbDkOgskUvIGQ+EIIQko1C03HK0yIPz6ETjACTzSGttdEtWXDJpPh86pCFrshCRPpaBg+TtXoKSkWYdCwqeMIW7YlC7ndtEQGFOTGptsRExvz5km/0sQZi0akpCsRjSJCet/vlwdfrdGC7Riwuh4cVaoot7rC0DA6mElZRigIk609BiTukgsZU1sIuEij8zxEg5xCOWhVa/JQoKkUdgtWqYgIjSN2BUarjEtr8/jIc09gOBWVY6X2tdnxo9wwhAF5tFfAxDSna0MqQaTryCRQZR9zfVDmUKF/vfSkqCx43nzMs2ZhGBvZ/aEwmu02auzkYImZ08Xk4iwmFlUPSNvnQdNpo2uSIlcmQSV50fSXnoyr36kWdxd/9JkFBT6kMId/2bIR83gQadk4uncP5e1tJL02zi8mMDsaQrtZhukhXdlEwMeySLbnKsTdRQCOEUMLMUnBur1xiIc7BVQ7JhCJwfFqaYYui6O8QzonKKNrt4Rxo0GaHhElaVKvx50QDCZi9WUWx7eW7qb15FZV1CoyBVNTXDJv9BdRGtisFOFpVTE/kcYLzz2NgFelYIkHhEWEHeD6ZgZX7m8hNj6BiZVVKSIs8VpmdLUMpvWGmguZe6dJ0be7WTy+sX3s+E7sro4bpvsN3wqQ6802F0m9uebUUrwSwrKpmEr1fiuujWWRBCBSisQ2Z/65bqGRy6KRPUKSG8ThIcyOj6DLSFca0jJZfPe1N1DuGDBH5tAJEBC35Zr0U6ccZgsWf29XFtZQLIxoKs78bDQpHSLw8HjQspkww2QfoOVRKTg8XyLgEH8GAbJyj6gJpTaySfyuuy05DiIGT5dsjtyY0JNAQyG/3pDBZX2lxUBHt0qUsPQvuJZrqkNUnKGrb1X4Vx2Xu47ygSJbME5RYSDBdapWw41XXsFLf/R/wahU4GvZEmbx1PufwW/85t/CU089BR8lpXqgQl8IdwDcrLuJT71ujAHg1Ge4Bq8c9f9PsoaPb9SVJM5lEVWvh5L5qAEMjdocBFAfTlmqA6tuCwiRwkJ6FLiZcyenlG3pAQK/V9Yyff5V/C1kuMP7jRKsWCSC3OGBlCqyB4pBIl/+0pfw8te/jte/95oqTKRHScNAH6WN3NzT1x0MSgrYj/rB69nj9Utqk2ME4PHFMJRmDO8KJqbmMT42hXA4hOzRHrJHO2hYBRzuMzFqA+ViBlGGm3TawhCplGkDAb8fTT63pHFXmf25YW63HURiKZElkQHne/7f/7f/DeZnpvBn/+7f4E/+6F8K0/rTH/sIlmcnYJVzInsNMNwBBurlmsgkI6EYDvYPceft+wIKXRN6JBmFJQyIAiBkQAx/RIoI37j+Ng6LVUwsLGFyYRH+aAQ2h3otW3qmDvb3kM0coVopy9AvOZRAYighBWlMCxJAoKV73OQL6OC5I43hLja9skpVXCksGiegombQ9zPBrW1LyiM32KvnV3Bm7Qwcr4NGpwmHhv92U0AIAbfbIaBvV82KqE2M/ExO2aiyYAgApdNN7guCvELkeUsG5EG+DjuRRiMQkX6wRqsjUdY8bh4/hyKGn8fcgmPXhPUdMTrwFzPwZfcQqmYRbZYwHwtgZTiBYU7fa1U4dUtCbBp1+jlymgWLIJFOI5ZK4O6juyhaeYQSJtYvr8AT6KDtNMX32WjUkS9a2M20cGcji6rtx1HOQiZTxdraOp564iICQRM37tzArbt3JdwnHImjUbOwMr+IC8vLsAv7eHj1FZidipjQR0fjGB+PYWQ4gmCQz2DunVSRpqySum5Br1gnFk41ce9HVqsBj7ovguh0g7h67QHanSAWz5zHxNSC9K4xrrjhMXFnL4e/eu0qqkYQYzOLSA+Po1ao4P/l7b2jJMvP67D7qurVq1ydc46TZzYCi8VikQiCRCQJUCBoBkOiwvEfkkyLtsxjHlvnWEemZIuWLJMUSVPyoUVKpHBIiyAFElgsiAwQO7NxYvd0jtWV64V6yb7f773unrAIxJKDM2cxuzM9VV3v/d53v5uqG7to7x5ibmAQ73j8SZQ5B1YqnAgETMUhRZy7KMkrFOk1DOS+z2Zz2N87xM0bN+FYNuZmp9FbLsjz10gn0Wo0scphudVGT2+/kouyWiFloFFrCDhl5O7owDBGh0bE68ulBs8Vnh1chWVLOdS7dWRGMxhdHsLY4gCcsC6Mp55iGW4XPn8nZzGyz9EzVhnTGTtbRG3PwY1vruHlL95GopZDvksGZBr9lGD5NKHr0ZKP30/V9SFzAQOuhEXhrwm41YJesd9x1w7gJz1pQneyJjbtu7jbuA2vYONdH30bFt40DT/dgaZ1kNYDcF7OGjlYdoBUKo8wYaBtdUXtk87k4Xoadndr+PR//jz2jyy03BTOXnkMV558XJaIR/Uabty8JfHr80vLmFs+CzsIsM8qiI0N9JfLODM9i+b+AVZfeQF+ewfnFkZx5dI8BgeygN+CFtrQo0JEtSBUP+MfKgWL7zeA9rF3PwyAHNvLok14lGATPXh5IXNzKQOWriPLWDNSzK6ParONTtcX7WkyX4ZW6EGiWEaQycL0fTjUfLPgjANF10Y+CfTlctIJ4raa0iLqthpI80NybfiOJRsobpQIQsSQKZMzvRpEMSyHU5F+ltlBLnqw9ZTLKJZ6ZItndqktTaBmd9EKQjHJO9zAMqaXLI6Rlu2s7FCITOVC4zbFE60qE7JyjIZzu/AtC4SQIQeEbhdFxlI4bYTdGi7ThP7myxjqKypaFzo6ThJNO4FbaxVs7NYxNnkCQHgw8+EuI6psdNUhwfenUrAUhU9z/cb6ljTUj5NCzGZl2DO7LurtjnxPx+amMTo3hURRNaHbbG+VuKZTkOIUkOS3UMVuRjU70dAU3RcqkpCfM78fbOj1PBQTGrKOjYM7t9HY2kKv7uLcVAETQ1m4ThuSPh/YnDMReGzP5RnPBucM/GQJnlbCUVP5YTZ36+gEKXTTKt6Zr0L057FfReIe+fGqPgkxvkpu5qlivWiYvh+AnN5gHx+20b5cDa7xqKh+oQawBwFIt1WDRgbkHgDS5vNdGQnJgKwfRABkTACIMTgsAMSnPvYBABK9Mm415HC/b3z6tpKxB03nvGYFTESMQZySI38TwTk11VIyqSKZY9CmLHWnAAiBFw3lBCOWI/Gg/MmensnBfkwMD0kxKKfIw6MKrl57Ee0wBa80Ct8owuN95QcCPjLZrCw+eKg6ngUjb6DUX0Yqn4FFLxjBSYoGvgBpxqiEARxeM7xW474fbih5f0TDtqTTRBnsfGssDlPfvoczE/Jf5Fv8EHnQ8QCvzjG1+efQrYCF2ubHm67ouhCZSXzhRDG2vtrsRnduNCYr0ER5ke4HyAa+3Df+URV//txn8fzv/z60ThuaZaFrmfjox/8a3v+hD2BxcVFkpozd5fJC6We5oFDG0Ng4errTQvS1x70jD47ixxKW1/8WHbMUspzgfc4zg4+HqLxQBknZYJGtgmyzHcdDu90REMKhWkCIFE5F3RBREpSEIHIbLEy6Yl/E00cDvpFGIZdFp9GUONQ8GfB8Hmurd/HcZz+LT/2nP8RLL74Ik+3wIg3jEB+lqvHsf52OkO8WkNDcKjIBSWtJIannUO4dwsTUAoZHJqTBm+9hY30Nm+sr6LRrSGgeMhneVDQU+3CZnNixJfGl23WlLJKsAR9PoSawGno6KQDOMPLwPLIZPqbnFvBz/+Bn8eMf/xhu37yO//l/+h/Qbdfwofe+W4BIb16HazakH6GcywsD0m504HUDNKpt7O0dSEhAiVvJ5XkoAOIg5PDOMj0aUQlAOl3xbO2dAiB6IS8LN4ZQxACErfW2ZSJtpDEwMoi+oQFhBjq2JcNJHCQhAEQCDiLwFg1L6kCLGRAFxqQTRABIIGwen59suqa/hR7O5fOLWIoAiOPZCJMBLEafpgkMYmlyvKyJMZBiKrg0IQBRzxmeTdyTuSqGNzQeDkCY0kmfiBxQiqERcKXzbHWQdE0MJH0MejZy9QP4W3eQ6xxhUPexNNSLmZ4ScgRRzZaEBBDEMaK61miLNDpbKIonh4Pt6uYdHNR2kC3puPToGWi6BzewhVWy7Q6O6h3c3W7gNgGIY+DwyEGtamN58SwuXzgLI5PEjZXruLm2Aj+pI5srgrFTC5MzWJqcgts4xM7KNWheA9lMAkNDRYyOlsQDkssl4Xvc4McxvBGTHEnrlQQ+hnXqk4sByMnzMYpTDhmpnMWLL92B52cxv3AJo6Nz0NJZOEkNXtrA9Y0dPP+Na+im8ugfnRY/wdFuBeZeFcPZAi5OTeP81DRg2TDrNeSYvkdQzmUUFxN+V9jRnp6ynMcEILy+Dg+O8PJLL0lR56WLFzA81A/PtWFbHVQOD7G2ui7nz9DwiCzBmq0OmG5KL04mlcEgGZGxCYwNjQg4ZQFqrVaT8103Ukjn0ziya9CH0xhaHMD40hACrSVycqZ6qngDX8qsA5kLlVQ+JcWVGWhBSQDIzavreOkLN5GoZ5Hv9mGcRYT6EHJhDklfSZvV04ozJpkO3hMsxFRPYrl+ZREq6Q7KIiEfD79HHtyMAzvTxra9JgDEL1h410efxcJTM/DSbQR+C0xkp+SOAIwSq6ROSWYKWoqezCQcL8QGTf0r23jx2k2Y3RSy/eOYOXMOZ66cR9thb0sFN27ckB6ohYUlLJ45J2FSe/Qhb26hr1zG8swM2vuHWH3lKrzGDs4tjuLypTkM9TN8qRkBEFqPCPFi8BE/h9W9G623of21CICcTslX2/CTTWm0PFfDgMoYVC28YN9HKJIg1t4TzZq2K2WAVqBB9JZGDkZvP/RSGUGacizVEE0/iNd1wH6Uvnxe2kP9Thutgz1YtSNpokbXht+1MDLYLyBESglFLsVm9JSY8cQ4KUZHgNnolC8YOlMRyiiXewWEkJkhK9NyfXRCTUzpLSa6sIQrm5FhKJFWPwlEVI8BU1ACATdUR+ZSSfkJx4ZVr8HpdKTJvZROIhXYSLgNXD4zjbe96SKG+osqLQE6TFdHw1IMyPpOHWNTC8gVeuXwYyQaU1j4oFZNxyq1Rg53KSEMJFe+xgi0za2oiHAKupFB1/dheS52qxXZKk8szEQpWFm4ScAKPYTU7ErkWCy3uHcSkU/4GNGf+BSEIIsAiESrcjBxPWmtN2wT+wQg2wQgHs5PFzA5lIfX7YAjt0YAwpB18fokpQmXZicXBXgooNLwcXOVrfBVdAIdTrqAIGUgyc1pfDhK4o8CIDIcRhvpeDiMdeBqw3qSwKNi3u7ve4gjndUBG1uh4sPguwUgXbuFdIra+m8PQOh94nUkkiLZ2H33AOR+4+z9pvPYwh0Dq5PKIwVAaPKOKS5hN1XjnAIsLBKMYngZOkAAkuEWm3R2pYLO4SGKyQQmhgYxMUoAovwAewf7Eg9phjqc3AACoxgTqsjmczLA8AQlBDedNtJZXQBIplSQdDDZges0N2rQuUAIPDh8QWkarHnm+9IsTZ/X9wJA1AH+Ov6ECHjGAEQZslU0ayxJFZAusg91jamB/oQwjkFzHDEYp2TJNcZCMj+Q718+DFBf38AXPvWHuPb554FWC91GA+Ojw/h7P/v38egTj0mBlkQ+yrwW+eROmawFmj9guP7eAUjM/ChdLr9diinlw4MgRJmO+fdwmJTcIHnA05QuLIjVjf67eliq36uueH5fYl9JLP+SXbUYjDVk+DxwugJAyGiXSyWJyLz+6qv4oz/8FD75yU9ifX3tWDIWw803Cnzw69HbF0uKKBtiwWY234u+vlGUewfRaTNYA6jXquh2LfT25DE5OYxCPo3q0Z70ZlQrh6hW6yIZoW9QZws4vQxJdk4F8ChNNHRZ0InQne3gLlDuH8BP/dRP4m//rZ+RRMd//a/+BT7/mT/G45fO4t3PPoXHLi4jyaG8a0lHle+4aNXa0AJu+n3s7R7KwMWBd3ZpDoVeNqE7ygPCe5u8CYsIO138+cvXRYo1MjuH0dk56Hn2c3Sl6blWOcTe7i6qR4dwHBuFUgFjk+MYHhsRxULTbEunA5dBMaCQpQeBafT9U6JdlZ6m5FmReFLICnUGB90u7FYLTrsty4UMGZCzC1g+uyhMSwxAKCN7PQAiX1UWCwqAaL56Tkixx7cAIG7MgMQARK33kEiwkI3JW5RxezB8C2XfRh9lV40Kuus3UXKamOnL4ezYEPqNFMJWC0GrDd92JGHI9Xx03QDlvgHki2Ux+GtpDVgWleEAACAASURBVOvbd7Fb2UCulMalR88ioXvo0i+qebCdDuqNDjZ2Glhdr8LsZlBveGg2XYk5XZidhJ7WsLazivWdTfGx0gOSSaUxMzqBmZERaLaJ1evXEHptZLOaAI/R0TKGB4vIZhMCQJKR1l4u4qgI9mGLG7VxjzyDxwu6GICk4QcGXnppBX6Qw/ziJYwQgOgZWDznszm8dncLz3/tKjy9gELPELyuhureEdJOgEcXz+DsxCR6GSjRbErhc45pqsrQJAwDAQh7TorFglouuJ685Fq1jhevXhNZ/eOPPYqxkUE0G1UJYdjf2xWAQn9V78AATMuW+F0az/2uh+H+YQz1DWBiZAwZ3cDW+iZ2dnYkjravvw9GzoATODhyqkgOpDAw14eJ5SFAt6AnKCe3xCMjAESWZkpOxIcdF2DJkIvxEwDy8hdvQqtlBICwiLBfJFg5pAJKkyJm/RQAIfJ6GAChSkEkWPL4SsBNuOgaNpxsBzvOugAQN9cRALL89Dx8o4OuXUPGCCWQiaqWTofXSwlaiqmUeexXa1jb2MG1l65je6siMdVGfgCpYj+Gpmcwf34JpmtJceTtW7dFwjY/T3byHLpBiN2jCjY2txQDMjuL9kEFd1+5Cru6ifMEIBfnMTyYuw+A8JO9H4DETehqwaZ99F2qB+QkCSv+/wohS6qFOlKOtfQKhKiYTSZK8EtyS6RnqFPMSFEZjenUkbW8EOlyj6Rj6UWVQMVNJ6l0lmlRZtRXKCLDQ6Vrwzw6RKuyj4RrA64tUXjMhh4fHUI+m5Gtki5DcVKSEljOR7kVDYsbG+s42N8T6RRznjOZrBjCHCYBpAx0vAAmS7yYmGXZUljIbhCfXytjKF9IWgelZYwE5A1CsONaJvQwkIKojBbCbjbQrlUlLYgSsgw3YgkLV87O4G1PXhQGRB7gYQq2b6Bpari5dihFhCOT88jleqJ8ZJpz0/LQ5nChQEhk5uOWj0dkEKJeZUrJltxoY5OTAkTosWDM326tIh6QyYU5jM1PI8UekCSN964AEAYIyNeWAUYNTxHmON76qg36CUkmGfmSLqQAiiymPR8FMiA0lt25jfr2FnqEASlhclABkCRFNJ6JNFGTxIdyE8jQvAyCJAFIHkdNH7dW97CxEwOQIgKdnyv17CddEeoSowRGgRFeiyJliPTG8ZaWE1vMeAhpHK2pY6h1Go7EAOSerbn4JHwl+YokWGl+DdfCwxgQApDTDMjLG7EE60EG5I0AIPdvdB8GQGS4i9iTWGsa39ACykRmK29UJGb0csjX4SKB4D3SnHJPwxhsWA5aB4doHR6gkEpifHAAY6PDAv6ZiLS7t49bKyvo+Am42QGE6YJo38lUURojmmyaH7UArmcjoWso95eRZ9szDfrEGASc7DhNJGG7zj0AhENRig9cAlCRq0X5/BEDIq+XG6hvx4Cc0u4+dDPOQVtkVurhcBLBodg2ud4iniWWZcmsI/ITNXBJi7cM7RFI4T9kcRDKUqXAz8Y0sfnqK/jCpz6FzVdeATptOLUa3vqWN+Mf/MP/FmMTY5K2xKGV75bXI5mPOOVJ7lsywm84ADl5z/K1o7cR+0OUaE9tn7ksOW4NpyndcpQnpG3LYE0/iDCqIsFSpYbxBjyWiYlnhe8vaq1mChGlpiy5pPyKf9PI8DB818PNGzfwf/36b+D555/H3v5u9PRREI/JWDR6CyCJ0xq/W+ojXjDGHDClRCzuYqoRjd9GEel0AVR8cajmM2Z6agKPP34JTz/9JIaGerGxfgcvvvA1XP3mn+PatZdk4cLrQRU9Sv6jMB+UhlBa5/sMN6F/LIuAMuW0IY3Xn/jET+P73vF23HztJfzav/oXIr1686MX8FM/9iMSy+u2m/BMdky40glSypXFE7K+toWO3RUAMkcGpFyAHaoYXo+DixQBKgBCCRYZkNMAhD4eyiqrRxXsbW+jUjlEt2ujWC5iYnoSo5PjsNwuGmZLWBBKEWVBRoYwAupSVBwxHZLaEwGQGPwLyy/pWFQ8dGE2GgJCYgBy9syDAIQMSNJgx8SDDEgcO30/A/IwAHJ3u4obOzWsRhIsJ52Hb2TguIFIsER6qqWVZyfpIZP0kfNN5M0GSs0jlFoVaTsfTLiYGyphoreIVNeG22ggIPtHJYSwXEynS2NoeAyFco/IRdt2G2tbKzio7aLYk8FlApC0jy7N1gkfjmOi3jSxtVPD7n4H3SAH00rA6vgYHKDPoYBEwsNhYw9HrbqoR+jaz6R09BVK6KdqxPdQPdiDxrLEXAL9/TkMDuTQ25tB1qAEyxb5OplVGWdF0hrfKPdLf+8FIOq/qnREpj35viESrCDMYWHhMoZHZmWmsrUAyUIB1+9u4bkv/TksyqqTDG7IMhEWM4OjODs1g75MFgnHkYh3dpvxfOP8aBRzsBwVckAVC+WOsiPjAiqho15rSGoaJVhXLl3E8OAA6rUKKof7ODjYl3uK4TyU25OVZYEqr8OMnsHM+BR6i2UUMnk0aw2s0LtqmhgeGVELH81Hq9tCjQE6Ayn0zfScAJBUVxgxkVASIPEZyjRYPnVOAZAwKKJ+4OLmVUqwbgFVAzmnV2J4CUDyyH9LBiThq+dIzIBwQSNz93cAQN7xI8/g7FuXEGZMWNYRDD1ENpeG2w3Q7dJvVkLKKMN0gasvv4qXXr2Jm7fuSgrWmeUrSOd6cdC0UBwawuyZBXRDD41WA3du34HTsTE7t4jlc+dh+4EAkPXNDfSXFADpHBKAXINDALJABmRBARBKsBBLsPi945kvZmQl6Yua0I/LCD8qTehqGIm3rQqMnMRLqlSWk+z40wiaWdAsxePhRJMUaciElBFqML0QlVYHPrPQWWRYKIDUbyKdhs+0EI/yhxRKZFASGlJeF52jAzT2d5DoWqLDz+oJ2b7Oz05hoK8sCViURfEC5cDKtvHRsXFBz3t7u7h547pQbAQf+XwBpmnL60pmc+i4AWxu1tMGWraDjuejw8hEHpCZjBQpJnI5aX/vityHXgRNYn+TvMlTSWQZm0sWpFlHt9VATguRS3hIw8Sl5Sk888QFDPYW5WZnu67lGai3Q2FANvcbGJ2YRyZXVh+IlkKgpUUew++f9KRweOFmOJGEwYeiT7q9hu2tbQFbo+MT0DMEIL4AkP1mFY4WYHJ+FuPzM0jkDXS1EKbniL9LBQfE3QGxf0KhEJVmoj5nSr4EaMabq4gFUbNPKIksBaZO+D4O11ZR3dpEKdnFuakejA9QHkAA4sJ3GcPG98FDRocfJBAmsgiTBQSJAmotH7fv7mGLDIifgp0uwU+pdBwZJqLmc7JazNMny6WToRIQot6H0qorWZaY3U9Jau5B0qeGEnXwxuNURD9LBKGStzwMgLjtOsAUrFMSrPsBCCVY11Y2URy5F4Bww/9GSLDuH7BelwGJKPST5Hz15nl4xgymALAIhMQsG6VyHAT5P8naCTV4po3mYUVSmujNoulvoL9XNlPc+FWqdeweHMAKU/CNXiCVl8+CnwmjsmUA87vikwmCrkRNF3pKKPX3UnchoRQBPT3qGQfbd0FFLiWD1MdS6pWiCVF8PkoWqQrCIq8FgYloyuOd+L3TZ+zHiOB2dPCp33PPY1eGesWeqpeSkOtNCgR9HuJdeF3VRyGpTZERXH0mkRRQivmUkVL+rbzmAAkCKF+xhu39PVz/2lfxzc99Dq2dbXiNhhj9P/ajH8Hf+2/+a+n9UEO6Kl1l9xEf0DFToF73g43vBONkpO5nyeLvxreTYAm4OjarH7v+75F7qffE9xc9RDhghqqUksCj3WELsQ2L2fs8Rymt4wngx0V/8YDKJRXPU+IzPmQVI8hrj0se/i5uPTOGgTLPYQ34f//gD/Bbv/Vb+PrXvxbJtgzRbhOA8AfTseLW9L8I/jgR9qj3SC8IU954ZiGRkbQYTeNWtkdMtUvLC7hy+Tze9c5nceHivDSIX3vhq/iD3/8k/v1v/weYJkv71CKJEgNeFh6lsFz0ZuijobyOGI0b5YSkWhmFHD7wvvfhEz/9k5iZGMNv/tqv4IvPfRoDpQz+1k//OCaG+xBabfimiQz9UlzosRUdKexsH4jnstjbpwBITwFO0L1HgkUPyP0AZGRmVhgQAhDf81EjANlRHhACEDIgBCAjk+Nod220rY4AEH4oSb4GOVgUPalAgvpOKnE0B454NcDFGpcIyqtJANKhZzECIFk9hfPnlnAmYkBs1xIJFhmQvwgA4bOaEix6QCjBOg1A3FLkAYkYEBHFEICAwJByHw+5hIu820G6tod8dQ/9Vh1zWQ3j2QRGSgaM0JXo7G67Q8OosHZaOiUxsPlCCUMj48iUe0SSt3uwi43tVRw1D1DqzeLKY+eQ1E8ACBczrZYFx0mg3mR6URleYNBqiZxhCBtDiZ/lt0UGx1JlxitLRxrnpq5D3ZKKPA59KsmRy2nIZALkswn2LtO4GZU+K9XKvQpsdW4cLyVPSbDUvaTWztJoH/B7pABIGOYxP39ZGBACkG4ylGqDW2vbeO4LX0elRllmCkP9Y5gcHsfFhTPopTy/0RQfKdUU9IfySyf5vcvo2NzZhOs5GBkZRl9Pr5y9MtulMxKtu3LrNjrNFpYXFjA6MoROu4nq4T529/dQ4FmRSgn7Ua/WhZ0tZPMY7h/CwvQ8El6I+lENlf0DOE4XhUIB5Z5eOfaadhtBJhQPiD6go3+mjLGFfgQpCymd/t/uMQDhs4cR2tKVwgQ1shfgIoEApItb19ZBBiQ8ehgASd0nwVIeEAHAf0EA0s228Q4WET69AOQcOHZVYpczGV0ksqGWhxtk0DRD7B018bVvXsPa1i7sboDx8Tlcuvgkak0bm4dHMMolzJ1ZlNCiWr2GWzdvwW5bmKHX6MqjsDwfW0zB2lxHX6kUAZBDrL1yDd3qFs4vjOPK5UUMD+QRBqc8IGxCP0YS90uwIhP6j7zr3SoFK45ojLXOsQQrSqJRPGesG1SXp1ymstVSNKiMzikdqXRWigmTmSz2qnV0XE8heMNAulhEpliEns1AI2UdQIphCEB030XnaB+13S0BIMnAQT7DlJQhoSR7Cjk4nTbsDmk2BzaTt3wNC4tLGB4eFinHy0yN2NpCsUhD1qjkQyf0NFKZHEyalPjKdRrDHfl127bhcCnMoptCEYl8XgzEPuNgU0nYjiPpWNITErhI+g400c468hrzCdrdutC6DZyZHcFbHzuPkf6y3OxkQCw3jVoEQLb3mxifXoSRLanuBf4dCUO2htzE8mHKwZsDEDcdRjKN0PUkBWt7Y0u2cOOTkwJAmDhEkLHXqILp4pMLs5iYn4VOBkSGOubBq+IXpYWPmY9oYDlmCtSOV/aWiuRSg1oEROTBwo/dcZBLaFKotrtyB4cb6ygmPTyyNIax/jzcLvO3A4S+LXHGBCA6o46l2pE0K7tXsjis2bh5ZwvrWwcCQHwmgiWNU+BXRTryEOJPPvBoPhWJjIASVZAkG2hKN5SXKzIBR4eqOj+PJ874/8bHqvxTJisFPh4GQAh+yYB8JwCEJvTS6Pg9HpC/KgASF+E9wIBEbz/2EijAwfJm5l1pwjzwOKXPil0TNLfKlRBo8GwHrWoN7WoNvmOrwk+GQjDFKgjRtph6Z8MjeE6XEYrp89Sg4bG5OUQuo6PrmDK7ZvNZScgSCSY/z7ShPB1pdqbwAQu4kTmPbJzOgAY5chTAjAGIdCZGACQGlQ8bPk9M4fEq5eR3nWbHOHzEv4P3nRQHUnbkq6ALBlsYaUPFsbLQlIsFXptikCX4UCyhmK3jyN9jAOKjqKewdeMGvvHcc7h99QWY+3toHxygnDHwX/2dv40f/8kfV6ALEFOu6zoCQOiRoBwmbjr/ywMgp9t1InNk5GoRHxxZyCTvPwU8VMGeOlToETOtrsiA2i1TybSS/B6xVFTF9MZhEkrWFt23sSQ05BMD0hcgoSHJFDqdjqR/kQnZ2tjAL/3SL+Gzn/lTWS6RJSLTTQBCQMjkrO+FAYkdC8eglOewGOpVf0UymYWezqNQLGNgcBjj42OYmZnEs88+jXe+8+0Y6AMqB0188nf/Pf7ZP/vfJKlQvR6eW6qYsMtFUKAa4WM5GwFIIqHLAo7RvdPTU/jYRz+KT/zkT+DqN76Kf/Nrv4zd9dv46Id+EB/74fej26qjfXiIciaLDP9cmz4KF5VKTQpBTwMQSrCExSc7RwbEKNwDQEbn5jE8PYNULqt8HV4g8jICEHpAaJ7PF/KYmJnE8PgoTNdBmx4QPvOic5cDmPpwVWu4pNtIEpwm8g8lv1MPHIElwuorBqTTqMNutpAIAuTSOi6dP4NlxvCKX8yW0AqHUutvwYAogHfiAZHrMaGM/t8KgDg0oROARAwIO2w4wFPqrGkOCgQgdh2JvQ2U63sYD208MT6AiYIOAw4sLvuYsmna6Jq2gP90PoNsoYBSqRc9ff0y91iWie3dLexVdlCp76HUm8Ejj59HMqUASELKhz0JczDNAB1TQ5gsiXGeaVRcYAROGxophBQ9s6pMWTJd6L/xPOieKxHf2WxZSdATlG8yuKKDdDoQBiSVUD0fcQzvtwMgSmaglivqnuC9QDkhWaI0Xn55FUFQEAZkZGROut88PkR0A6ube/j8F76O/YMWEloGi7NnsDS7JE3nSdYgVKugvczIGHK+MYgonTVQ7zRw/eZrcBwLi4sLmBgfl2uJi1hDz6DT7GDl1gqa1RpmZ6YxOTYKxzZRowTrYB/9Q4NwXBeHBxXs7e1LAeHI4DCW5xYxPTGN5kEVd27eFhUJ58GhkWG579pmB92Ej3SPgUPrEHpvEsNzfQJA3EQLyWRXWsV9BhNwRiDrR/AdEoAoDwjbxEMU0Th0IwBySwBI1u6RGN5+PZZg6fdJsGIT+r0SLC7DYg/I/QyIk7bQzZnY7W5gtX4LAkB++BmcecsitFwXrlsXP5quJ2A7PlLpXhzWuri9to87a7u4tbaBQNMxODyOmdllzM4s4/bqJjb29+UsmD+/LImMR9Uqbly/gW7HxvT0HC4/8hhMz8PW4T7WNghACicA5NUX4da2cH5+HJcvLUUApI0EnMiE7qkOsGNvWAxtFSyR//LD73r3sRUgplXVJvzE8Cra9QiAKCpPDW+yGZcPRrXmcjZkAZ2W1MUXks7lpWej0THRsCzRf5OJoNQp19MDo1CGHSQl7YBeEHZlmxEAofY1DReZVIi56THMT0+AVqhOo8ZgOJFmtFomDqsNDA6PCQAZGRvBnZUV3Lx9S6Qg01MzODioSHlWKm2IEYfbV/pW+HrEqBcCna4HiwZLmqFzeSRyBekwoelIUphSCSW7CboIuqZIw1Khj3TooZTUkA4chFYVS1NDeOvj5zHa3xNJ2ZOwPUMAyK21Q+wctIQBIQBRh6YOEOyIAVINNTwA6Ifglos/AwKQQzahbwirMzE5KWlYPKQ7XQeHrToczRcGhACElCbpQidQue0SJRzFJypFlTL6xsNSLI+IFLtRP0tMRCjUyqGM2wvebjBNbN2+hcr2Jko6cHFxHCN9BQEgTKYgC8IoYxb4cGDzwwT8kF6QtDRvHtUt3FrZwtbOISwasFjKGAEQkRJJko5iO9hHEBuCedkRoKkITgUp5KyMonqPuyTivP9o3rwXfJwMofHwSuozTsGSv4sPFUpyvgUA4XAde0BOS7DGls8cm9AJQP4qJFjfDoDEm2a+L27P6PMgs6Z+auK1ogaf+n65/Li59gNYLRNWuy0Dg9jXOVQLba7Bcnkwa/A0HVq6IJGb8rlE7J0W+ihk0ujvLUHjdRg55FuWiSo14Bw8jax0wOSH+oFsGgGlKuoukBjqtJTxEoyr0fu0CV0A830m9HsFBcfYMz7mHoZRlCcn8KQPQATHkbk2HceKhpC2bqYacUDm30E9v8tFQRSIwGQ2gg8yuZSgCTvH4AYCKG7xwgDXv/lNfOnTf4LK+hrMgz1Ut7exPDuLf/jf/RyeeuYt0t1AliWTIeigHMEXKQKbhI9TlaM0tdNv5I1hQO4FIAqURw8HSU9TSWDyrYo8Mvy1Kq+klDYQ3XW7bcJ1A1VM5qn0Ij6wFVkk5hLlhYqAiNpyBMim07AsS+5ogjyL3rqEhlKxKKb0//i7v4vPfOZP8bnnPot6nQ/ZpAAR/pNg5Xv5IQAkskXFjzUxmWopJFM5pFI5lMr9wlikjRzKPT0YHR3GW55+Mz784Q/i3JlB1ComvvqlL+AXf/EXce3aNXQdW0VLM7aWtnb24UgUr1qcyBDDsz2dkcUTGUV2njzz1rfiF37+v0c5n8X/829+A1/5s8/i3MI0/s4nfgI9GR2NvR3xFJXSWXimA9dysLdXUQCkrw9zS/PI9SoTeuwBuR+A7DeUB4QAJJnNCABR/pYaDvZ2xdRrOyZyhZxiQCbGYLo22o4F26VzK1rhSKs2Xz7ltfE4EMn5QrWQlPtD2EFKnRQvEjhdmM3GMQAhA0IAsrQ8Lx6QmAH5VgAkTnQ6DUBkYGXp3n0AZHXrCLd260qCVeoHAUioZ8SvcSzBIkij5yqwUICNvFlFYvcuBpqHWMom8OTUMIYMDVazgjZj2RMJWKYl7dq8pnsHByQEoFTulV9zIdbqtLF3uItWp45a6/AYgHCgdT0LyZRiXi3bRaPtoW3RW56FT68Aexror3Xo6+DyzoWbCOCy/ybaAHBWYvw/z3AVlsfmdTK1/IUpAISG5ASLlSnDPpXid5oCvp8BiZUS8Zgo+jL6eH0dgZ/Biy+uSuzs4uIVDA/PSjs75d5uqGF9cw9f/epVtNss7BzBucXzGOkbgeb6Ike1zLaki2ZYUktJE6Xsri1M0frmGgxDx4UL5zA8NCzsB89i9oDYbQfrq2uoVaqYHBvDQG8ZnVZDQAjLovVcRsAEAUin1UHOyGFqfBLjQ6NIhQlU94+wv7MnjO3o6CiKTNuzLYl8ThUNeJkQW7VNpIrA5PIwps8Ow9PaQNJGSqcPTj2VhOHnko5okCxmBECCsIBmxcPtFzfEhB4DkLHsFAaMEeQCSrBenwGJPSCB6AFOTOinAUhX64oHJAYg9IDYRhPv+KFncP6Zs/D1DkK0BeByLrG7IVJGH27e2ccLL9/Fzbs78BIpTMwuYGJqTuLFi4U+XL95Bxt7u9AMHcsXz8HIZ0WGef3VG3AtF/NzC7hw6Qos38PWAQHIXfSWCjg7NyseUZFgHW3iwuIELl8kACki9NtIaJwpuLxyIwASb79jG0fsyw2h/dC73x3vvE8GVQEWcaaFejir558KD40f73yAy/DCfYTIAWguVzpgUvGUZ/X096PR6aDe6aDTdRUDkTaQKZRglPuRLDB/nQAklIGeEqza7iZSvg0jwcLBLs4tzmJ+ehyBY4n0qb9UQjGXk4ceS9ECLYlcPo9LVy7j4KgiBlkO81NT04KKm822vJ58qYwU25x9Mh/UmRoCQtq2izr1zBy+WFRYKAE5pjPRlMikIFcGFXobErwgXRMat5QhNd4hMtQK2nWcmRnBM49fwNhAD7l3uB5jeA1U6Xu4e4gtkWDNScGVMs6l4EpJY+xvUJtUUtZM6UhSa8gUrMOKFEUx/316ZkaMvo5HANLFTuVABrrx2WmMzUxKrjX9KxZpzig0QMztUQeAmNKjD1F2dZFBUOHUSGceSUz4cCKlmdHTIocx+PUsE1srt1E/2EdfPo3R3jwGegqSUEYAgoCHoCdFXBzIeD1wq8iNYiKVQ8v0BHwcVOqyQQ9SefiaSsqRAzbSE9MAy4d2sVQ6NqGLKZbfH0kGUvIxSceKr8iY5nnIVHIaiEjKhJqARHv5nQKQdMLHt/KA/GUAkG9nQo83/bE067RE60T3yw8ylgVBpBzZlI5MIolO/UjFPdPBQ406BwhKbBwXru3Ig0PAIDdSjKumDItpUZRQSUYz5SRKPkM/iXgfNMimZHSoH70llmdBhszNnR2sbG6gaVpIGAbcVAojS3NIlVlcmhbDK0lbacjmzoNJKFES2+tJsOII2YcBEPUJnxbanLowZMESIun7SEvwQyjlaNyiEIBkdV1eR7VSkQmLOnG+Bz7snG5Xhm8WYYn0VIbitAzG/Cf9abxfmPST0TS8+NWv4cuf+Qy69Zp43Bp7e3j6ySfwj/7R/4jZpXmJOeXX4EO402kJAJFUPyZASYhExNaJCfjkSn4jAAg31nFyWhxWoewsik1UsdcqIUwWJJEUgYsn+Z4nyFpYor+2HQ+Ww+Z0dkakVAs4ZSKUkioJunxd+r3U8BOIB4GyN8rNGM0rgIAb03Ybw0ODksr0/HPP4Zd/+Zfx6isvRx4jVUZomub3gj8euDKiwKYIPBlIJDKyLCoUe2TDzSGTG1wWRz779mdw4ewSKnvbONjbxm/8xq/j2tUXJCiF8jmuSQWIUCPPczCSG8ft8moBRamXiqccGhrGL/z8z+PjH/tR3HjlRfzfv/GreO3qN/DTP/YRPPPEI9Dpk6rVkWG5JdkGN8DW9h6qLQuFCIBIChaXYZEJPQYgkoL1yg0xoQ8TgExNRwxIVz4HMuz7e3uiq+c1ly/mMTY1gdHJMbS7FsyurcBKZB4Uk2wkg/UkrU11RykaWsmwYolvHHLAc4H3l91qwm61kQpDGKkkLp5bfgCAUIKVyqQf6gG5H4BwgOPf+7oAZCcCIOV+SVxknK0AkFiCpaUojEOS3o/ARKFTQXJnFeN2HRfKGVwa7kFZo1F/R87CXLEgAQwHByp2d2p2Br39/eI15b9vMOq/3cJR7VDava1uA6WeLB59/Dy0JGWLpiTP8qloMUjgsI2mFUoiUdflc9IQCbbmOyiVcrBcCx6jW9lfxrOAC9HAh0Fpq+sKM8mFHz0gDPVMp5gwFyKdooKAfQxxrGsUBnDP+XGvBEvdo8fxS5C6b0qwfB2ea+Dll9cUAFl4RAEQTRcGhIzS5sYerr7wKrUbmJtewtLsMoxEGmazJQy7gdqFTQAAIABJREFU3WX6F2CQBddC1DstbO/tyPfJtNoYGxvF+fPnZOnApQ9n8XSSf94S9UejWsdQfz/0hIZq5UAS1Hr7e1Bt1tGxTCWvyvGZM4qxwRH4tou7t1aFQUmnKJErIEt1S1IT8MGi3EQ+jSY6WN1bQSoXYP7cGJYvTcFPtJHQu0gZnAxUsR/PWgIQSV3zCeoUAyIA5MjF7Wub4gEJKjoyVlk1oRsjyPrZe03osew7ihtNBkp5cH8KFr++yM2l1Pj1AMjbcPGZs+gmCYY7ApgSKQ2OqyGh9+HrL9zGN15cwd2tI0zML+HxN78Fw2MT6JguXDfEjVt3sF+tSDw+AUgml8XBwQFee/lV+LaPudkFXLh8BbbnYutgTwBIf08BZ+ZmBICsvfYizIN1nF+YwJVLZyMAoprQBYCwi07eb7wzPunkUh4QQPvh739PGEfAHg8xUfeD2GOOB9TIJxId+coXooryxKQoDyRuuk9yhnge8U0ljbQwDWQdOOi3u740heYHRpAoDqBnYFDYjSRjdzsNNPa34VsN6Ogikwxw8cwCZsaH4ZttmI0a5qenJEv88PAI+4cNATOWY2Px7FnkS0Ws3l3D9s4uenp60Ww0sX9wKK8xVygiVypLjK3tulHPBfXouvhBjjo2Onz92QI0ekG40cwYMmjIVj/oIhEyXZ1pTy400tU0GnomUm4L5+bG8NSVMxjr70FaS0nmctc3sHNoYn2niTt3d1HoIWUYyoHFA4wsBlO3ZFukCleU34ZMiKR8hCKJ4UDIQz+by0gcr0SshryRO5JRzU1AplhAwmACigoIUA8+JTGR7WOUGMWtJre4ZBQ4MMXgI/b+xBp3frScOWK/AFO/Eh4PPg5qyhfTW8jK/w+l5d4Typc/paGCDx3RCBMwkA2hZIqyBJnzxCPDmF42BDM9Jh5ueN3YBKtdF0ldl5z7TDYnjIcIpiR2kYu+tLy+E3N9dOHGLMgpg+q9TIiSnYkvW4p7mCGvStcov2E5mms2AaeDwG6KB+Sdb30Cmk+5ki8FmmTFGMNLBuSF2+vHHpDM0AiafN9RDG/swfjLSsF6GACJ7/fTAETzAikZhO3KP/NpA1ajifbREY4OK0ikaOTLSHeNREOL14aAMoqc5cXA64cdOdT5M7o0Tj0iIInYA6Y/ZVNJ9BXz6C3mUC7QmMZizwAHlUNsHx6g3jaFRUEui4H5aWQHe6U80+Q1pVMCpYnn6LQEK+4OiSVYEnoTDbQncqsH59GHAZAYrEjwguuil0xtuw3N85HTUzDrDVj0aXgeGpQOJJNoMSK805Fzhu8lxeALmleFDVP9F/RoiRmbwDmXh44Esokkrn3tq7jzyivQfR+13R0U9BR+8D3vxt/8mz+D4alROF5XBmuyH4zh5T0rjBMlavFA8BAG5MSp9/pzeNwN87DfISDimElS4CBeLkUbpwimqytK1gPRGSXRwMICcUHDDX+g2tLbNlqUCPlM1WLCH6N9Vc+PYlFOpf2RcUQoTA9/5LIMMGA/TFfG2Gw2g0I+h3arhX/yj/+xtKQ36jWRYcUBFfwsvpcfx/A0OiDkq8kbZT8Tu6Ty6O0dkkheAm0jS913gFq9itFhPrd8tBpVkc8xReru6h05+9StE7VJH/skYhAmWiY52xgownOOy6X3vve9+Lmf/VnMTU/iy59/Dr/yL/85RnuL+OB73onHz59BY3cHRU6vvIeRwPr6FmodR9QES+eWoefS8FMhXL4XPQ3LA5KZIuqmKwBkt9bCyIxiQCi7MB1GBSfk/mc3wtbmhmzm6UkanRjH+MwkWo4pHhBKfiV0Rhh6VTlI1lM6m9QoEYGQCICckvHybKD2nwxIu16DZ1myWKOl98L5ZZy/cAYePJhOB4m0Jh4QTef2XzTeUSFe/LdE7BzV5WIGTgpryz9HdlLJwOjZKmBls4LrW0dYq9mQFCw9B6QzMnxJDwivUbJdEQAphTZ6qKXfWcVw6xBnCimc6cmigC6sTk3kaQzRsRwuI1ypHpienUaptw+O7eLgsILKUQ0tkwOsimCuNfcxMFTG+YsLMiAGYTcKKAjRNB1s7LfwwiuraFp8duXkmsvnCuIH4nXU6DSwW6kgXSgqn6htoqAnMTc6IEE9rXpFZM/ZXEJSsAYGcsikOZvRw6CksOIClf42tUiO5wB1/556MkaLOXVv8w8pQBT4aQEgN2/swOykcGaJqX2TEqTAQZ73+u7OEWqVFsrFAQz2jiDFXGOS4sL8hRL5rKUSMApZVOo1XL9zC7v7uxLScObsksTvZjIGioVCFJaieqqCbogbr7yGrmUjn1FN8O1GHbmsgaSegOXZqNXr4hd9+qmnUcwVoGsprN9Zw/72noAPKmxGxsfRNDto2ib0fBapQhY31u9gp3MIK+xgaKSI85dncOnROTgBl6Nt5EtpkYuJT5CRucKW8cZW3VmalkUQ5NCqegJArn3+ugAQpmBN5JUJPeMRgFCCFfmiJB1SSbBE7eE9PIY3ZkCkwyvpP5CCZaUbePZDb8XlZ8/D0zsIwhZ0Q0WpI5VFx07j7mYDX/nmbazv1lEaGMYTTz2N3sFhCRTpdn1sbO1gbXsd2ikAcnR4hOuvvAa7ZUmh42OPPwnTsbFTPcD6xipKeQPn5mfh1KtYefkqdldewSPnF/DolfMYG+5FUnMR+pYUETIFMKrNPSWJj2avaCOl/VAEQEjj8Qe37+qaVFGdQplHFJ4MqtFFqgAI015UUgy33AQhfHPqoa++BnPlU2ld/lu766LZ9dDxQmhGHunyAPT+UfT0DwkA4Q3ltmpoHGwJAElrrgCQS2fmMTc5JlpYt9PGSH8vnJbKQd8/rKPcPyhsy/T8HPqHh7GytoaNrS309fajXm/gYP9Akkh42DOnO8e0K5aDpdMiIfCQgBWEaLkBmj7AtlRuZz36MDjUEy3LooqSEB5yHpijSACSDVykPRNJr4ULc2N4y5UzGB/oEwDieTTp5bBz0Mbt9UO8enMD2UKvtArztYiPj7F+0TQsHITc+CqtiEMWtfpsq6ZWl58LI+Rk8ypgMgGLccIURKR16Dm2TfMVqsR22cRJ+Ry3IQrJ86PhexfjLG1WXUqmCH44cJ48ypUhPGJkqOPlQCradnZ9sHCQ226V9iOiSEnwivL+o2GJByaBDrc0HEbUQ52PHZWUI83ACepeuU0ms8HrREO7Q2ldFfVWS8AiU14IHun54NXmif6e7y8lf3W0WlUyjyjRSH0bT/bif1EAEjotTI/0HQOQJHP9KVvSk98RALm3iFC9HvHXiNTjvtHpL9ADIl/j1J+Lbt3jLy3YlkNfBEA0h4EJCeR1A3azLWbzaqWKhG6Id8vj40o21lECWtQ8LaVgvOYoeaNWXsCHGkglLSqSWdB8zQ6fnnwGPXmCU0edEymaLZs4rNdVLDbldfkceucmYQz0wEtp6DD9htcBP0PH5SMsQsBxXrwmYF32rFG6cBx9G38n7wcjr8eAyPXDwk/XR5HyKofLDj4QPOyuraG6uyMxmwQhNMV3Om0VEiH3Ks8OXRq6OQ/qhi4PQF7HCoAEyBlZGbLINF392texuXJbkozqBweYGB7Eh973g/jEX/8vkSnn0fVZukXJlSkPZEnlkYXB9w5Ajq+HU5vP+HsVm9DVd1QNdsc/4s3V8b87DUCigSba0AkA8blEoCndQaNlwukymCTSTYuBPTrb1Kh6HHXMz5ppiPy76e3g30LzPzueCEj41/f2lPE7v/3b+LVf/VVcf+1VeYlkmbrHsqDvBYKc+OPkcjsGIKqELc/IdOiYml4QKRYXVyk9LYCUS5ehvpL0HpVKBRzs7+DO7ZsSscrzlOcTE73kiJT76VTfE9MFGdigDmQpxLt48RL+/t/9u/iB934/1ldu4//45/8Ut1++io99+P34gWefQdBuIGyboOOqkDJw+/aKAJBCb68CIAUDPiUx8tLTsH1NAEjNZAxvBEBm5zAyPYNENgPb6crZTwBCGRZTJPkdMLIGRicnxAdCBoTSSTLuvPZVEiEl0ASvJ4xc7AER2c5pE7p60zIE0wPSrkUAJPIdXjy/jHN/BQDEowk9nRMJFrtryIAIAEkoCVbKN1GGhbJ5BH13FUOtAyznkjjTm0M+tNHttkUy5FBO5JDhS4sBenJyUqTR9EHt7R/i4OhIAGqhnJPSwf3DTfQPFnHh0tI9AISLhabl4fZmDV978Q4aFs9WziVZYdvOLC4ik83gztoqNnZ2AJ3PyUCUIsPlPJYmhgCrgZ31WwDZm3wS4+N9mBjvRSFHgEiQTiDvqwq4ONUvCnFR/0oF7Zz+ofwi8SOVQ7aBMGCbfQa3buyg007i7PIT6O+dQBjqkpKWkt4JF10rQCHXg0yKUkoHtil6F5lXZOBOM3EUWNvaxA3KuKsVzM3NYHFhDsVSQSRaKXrIfF/kV5RTNatNbNxdh2NyqFXR3WaneZzuRSMjAUjGyOLNT74ZScquDo9wsHsA13YFzNGjQ6+S6XcRpFNIFfPYPjrAjc0VrFY2oecTWJofxeOPL+HKo/NwwzqcoCEMCANUOBtrAVUpigHhNa6iprMI/BzaAkA2cO3PriM4jAHIbARAMscMiHr2R8E3AkASSHivz4Co3/9wAEIJ1ts++DQeecdFuMk2grCJZDpQqjl+/90sVjeaeOGVTQHi2Z4+XH78TegbHFQl2D6wtbOLu1trMoOeuXAOupHG0UEFN1+9Ad9ScdBnzp6XwKOdo11sbq1huL+EcwszqO9s4/rVr6O2dxfnl2Zw+eJZTI4OwpA+nS5AJpbsUSL2FaolBd+QPELjlK8Pv/c9ofIexJXzPFwiTTTlFKL3jYHHCQBR4y+jMtXVqgAIzdQKgBCSSPwr05AYMamxnZv9FEmYQQJewpCSwuzQpKAyKqw1Rp82q6jubcC3GyLBKhoJXFiew/zkKMzaEfSAkbcJVHZ3sbm+Kdt00kr5nrJoYafm5rC+vYOVu3fRPzAow9Xu7p5q7aX51sigWCqLjIl0KrdazDl2xDqTQMsD6o6LTqCSJ9IFsgq6GHQ4bGgax302ZJINcKC7lgAQ3WsLAHn6kbPSHM3tp+eSAUlHZqBDXL+zgcERmsgZN5dXm1RDxZGqxK0ocjYyfivmQYtSitRBzsNNBkEZtJk8lIkKA0Npj407Vvh7+BCXh0QsRBFNbtSSHX3E9JuIVZBzZ2z8ia585adU6SYi45IYPwU+CDaodSeBLS8/qhSRr3HcFE0KkQbWKAGBQERiGqOCKnJJLn+VlBIiplkQUG3v7WF1fR17lYps2nPFIgx6c9Jp2b5Ly3LIrRofIrzOoiM0ikONZSpK0qV+3ANAYtOk3A9sfGZm/4MMiNY1jxkQNqGTAXkjAAg/6zeqiPD0e4uHzdPvWVgtejP8UJiPhONJ14cCIB0c7eyjWqmJJ0NnU2oEQJTXWKVCcbMosdIi/ObDhABYRdXGUbECjvlr3xeJQCmbRpmx2aEnMgACtmang0qjgYZpw3a9CIBMITvUi24CYnjllkzGVabZSDywKsOMGRAJVIjui5MggXsH0HtAiPyB02HMJ7+XHg3dcVHW00jQy0G/1e4ONm7dlGLUgVIJIwP9qFUq0hRtsjzQc+W+5b3GjSi3nMyuZxykJNlG8Z4ZIyP3Tdc08fUvfxW1g310Gg3Z3l0+fw4f/sD78V/8xMfhJcJ7AYjOM1Qlc8XfW3UB3wcQoqv6ZNnz8CH89DXxgJzv1ANBodiT++V+SVv86/hrxAwI26fVgK2Sr0zLFQBCIEKpC9k0FTOu7vmTuGN1TvC6UWlfCRlAuFUnIOHZRQaE51d/T6+kG/7b3/xNPPfZz2B3d1deKq/L15PefbeQJEpRvgeDcVmiJdIIPA3lvhEkUhnpuuLgSfaYAOT88gJyBhPSAqzdvYOd7Q2YVgtssuf74sXLc0g9E3kdRmlmor5iSzjb7qn/15DL5vGhD/8QfuZv/A2MjQzhc3/yx/iV//1/xZmZCbzvHW/DY2eWkXJsKXPLJXWJZj9stJAv92D5whmk8waYgkrbLDf1TpBQACTqAWEM79D0rEiw6AEhAOEgwBQsJkdubRKAhGIOHp0YEwaErCQ3x+IB4WfFsyShzgVpso4uzRMwS/8ezwh1Mqml2gkA6dRqck8oH6diQGIA0rHbwmTQA/LdMCAE/0mD198JA5JM5XFno4Kb21WskwGhB4QMCGsCmCQWpRkR+HFIT3htlEILPVYV6b27GGwdYDGjYbGcgeG1JVHK9btoskE7kUJP7xDKpV7FovuqF6daa8gZV+opon+wF81ODXfXb6J/qIQLFxeRktJrVxgQ7oabpo9bW018+ept1C0Nml5GkMyhWOrDhfMX0DcwgK984xvYprmabKLvIZcKMT3ch7NTQwg7FWzcvAbNbwsAmZoaxOR4H0rFFBDYkQRLBT0oAMJNflSzEDGSatt8sjCOgUnMgCDUBYAEXha3buzBbKdwZvFx9PdNAGFamseTTHXrMi1UkwJCGrXNti2JdZxpjCzldD7q7QYOq0eo1KqSXkmZ6fTkJHrKvJ/og+M9n4XPpSUZh0QSZtPEwd4B2o2mLKaGBvrQtS20Ww002w2JjObZ0cvG85FRNGst6fvg3MQZa2h4VJZmBBxhRkeilEfL7+LFW9dRddpoBB3pZ5mfHMSVCzO4cnkaWrIjMqxkWhpKBIAwsCDFcAopvuTzm/NaBqGXPwYgL36BACStYnhpQk8P3yPB+l4ByGkPCBmQZz7wFjz+rstwtAa8oCEARBkQGbiUw93tNq6+uoWVzSOkCz249NgT6B3oV6y1F2J7dwd31lZg5DM4d/mizOkHu/u4+cp1wPYwzxSsi5fk+bS5v4W19TvIGxoGSzlUtzdxsLmCgR4DS/OTOLfMFKweYRND+tACFWEcJlSdxfEUJgBExXjLKuoD73l3qDTAUVTb6VI8qOH3JJL3dJRbBECkYA2yORUQElNNHFIRwPfYFqvoVJpW3aQh8Z0OtYWZEjJDk+gfGYXBL9I1YTeOUNvfROg0YSQ9FDNJnFucwcLkGJxGVdJjAsvC1upd3F29K/rc8clp5HrKsH0fi+fOSenKzTsrotmtHlWxt7svxjE+NGgWpR6wUCyi3Nsj8gDhNNgUGSbQ9kNhaVpRYhbNX0n2fxRy0HkBp3gvqzItTQBIB2m3A93rCAB5qwCQXgEgVCpZ3RQa7QCrm0dY2djD8rlLGBwZkyg4DhrK0aSyxLnh59Cneh1iKRZUVKVQMGrwVqYoshMqlUEGcgmn5lHK3xOxWYxNjFLNlExEGUHJH7Ahm9S14rnjpZXStajLJaIZKaGgp0deZNyqyq0egVgoOk0xAR77g9SfloeuDCb8p9L+HVO7kehL8roNltfgeBtYb7Vxd2MDK+sbqFRrkmAGYUYSSKQNGNm8fJ/IrAhTJHOZYkTiONS4k0H+vocCEN4AcUIYN7WqB+R+CRYByGkGBDQQRgwIJVhWkPi2Eqz7GRCRorxBTeinh6xTs6P863gIP2ZAfPbVKACS1VICQKxGG/sbu1L2lDLy0LMFASAhh8aoA0Jt4ZU3KN7+q+6VyBQpEWnqISfAwXORJADJ6CjnMvKTpnRKi+rNFnaPjlBttoUF0fJZjCzPIzPQIxIsRn5yWyYPTDYaR5+tFCqSiYlR7ikT+snhdu/sGH9vjoOX72ebuNdmGVrXR56+Is+Tkqz9u3fRPtzH9PAwFiYnRE62tnIHd27fQrvdghcGIisdHBoSCUAyFaBUzCupEZP0UoZc7+mUIb0Zf/onf4Iv/dkXYLZaaNXrCDwXT73pSXzgfT+AD//QhxGcAiCW1RGgJqlsfwkARO7q0xrw6D5X36sHR/mHDff3AhC+zniiUYVTBB2tto1Gy5KELKXAUDG+Yl6PB5/otfAckQc8h1rJ2Q9keOfroaeG/jMJN9AgXpA//qNP4Stf+Yr4FviD5+HxZ31q4XD63vjW//8kbeUBAE+gzSE+lVOpWHoWw6MTyBdL8t0aHxvFM089iYW5aTH8fu65P8EXvvg5YUE4UJHRYSmakMkR86P6XBR9R9AjsbaylFFt7AuLZ/Dxj38c7/3+7wMbtv7JP/oFbK/cxBPnlvHTP/oRDGQzcOoNuXa56d0/qiFXKmHp/DLShQwCHeIJpATLDZNIZkuoth0pIqQJfWhqBoOTU0hkDUl45MaYTehMwtrc3JDPkwwIDejjM1OStCgAxGPhpHp2cHPLxLLXBSBRCla8aCLI4j3N+HwCEEqwCECYisQYXgIQN3RFgsWeRgIQ2ZbLBfttJFg+/UMnAEQ9ZxgikMfKKQBCBuR+AELHOBkQkVR7bRQCEz12Den9dQw097FgAMt9OaScpiQMOZQ8OQ6KPX0YHpmUIIHtzS10OqYsOKWEU9MwOj6Ccm8RG1urWNu8JQDk/MUlfiQKgISK4WxYAVZ3LXz56gqaXR1appeic+iZEi5cuIiB4RE8/8UvodpoSglh1+5I4M30UAkXZ0egdSrYunUVCb+NQl7H5OQAxsfKKOS5eLQReBbSlI9HJYRKEhhB4TiCN1JCxPd/LPmMAUjICyrMIHBzuHVjF1Zbx5mlx9HXM4HQp1SXhYdUYYfwPc4b7DWjjJRyMzWLlHpLsLo2rt+8LklKlK/OLy5idnpGFB58frRaDVFsMJBBwi6o2vBCuX/2d/fkGs0aBpYW56UFfXPjLg4PDzA5NYGRkRHkMjns7+7jcL8C27IxNjKGtJFVcvvAR51lngO9aCd8XN9cw/rBLnrGB2EMFFCt7qI/l8DFpXE8cmESqZQpZYQpI4Dr26oYN0xI9DVN6JLyJ3NaFlqQR+fIx+0X15UE66EARKVgnQAQxYR8JwwIHwRsQo9N6HvuphQRmnr9PgDCZzj77qgSyMJ087i71cY3XtzAytYRsj0DeOSJJyU1TJQpro/N7S3cWrkltoVLjz0i5+/u5g6uv/gKQruLeaZgXboszN9+dQ8bmyuwWhWVDmpRiVTE8tIkpiaGMDU+hlw6Bcdsw3M6SCYCpA3WJJA5Pe0rklagiAHRoL3v3e8M+RdLSRQPGG52+A1n2R+H1qgHQg17pwQN3AKy61uq48kJKACicms4xyqmgGZtPvOEoidDki6Ax49NA0+2hMzAKPqHR4VaZPmbEzEgodsWBiSfBs7OT2FpegKB3cZAviAyrM2VVayv3kVPTx/Gp6ah53JoWCYWzp1HvWPi+q07SGdzaNQa2N8/lCIbRrjSQEdqkz/JhOQKBekJCZiq4gYwfbIhbLkOxRfSojyAMaSFvICQJCVTHOB5SLK90zehu22kXMWAPPPIOYz394hRsOtQgpRGy4aKQ1vfxZVH34SxySmUymXZSChDWohQhrqonkXMDuqpxVZdlTmjHpRKP6gMDLyAfVcxAGREFPutkq+ElYiYCf4GbhL5oFdsi2JBpFvDp2aWnSWuyiCKC8mE9UjIIcDCR8Vi8EDhBpg/VWdJJpmWs0seTpKBH48zSmYh6UGRrExJhdRvULIvHlRytRwDkGq9gbvrm9ja2UPbciRNjTI5Rr9S+lMs94kfhFGo1GfGxnkFqFVvS2yAfDCiM9IRHxdpyYpd3gsBCJMyCPToAfGsFk4DEDIgIQ2E90mwXtmsfEsPyF82ADltOo/HyAjvqQ+CJkTeq36ILLd9NgFIEoV0Bma9g72NXVSrpJsJQPJwibCT9OucjG2xhyj64CLjf7TllN0FIzEp0QuR8L2otDMtMqy8wW0cGaYEGu029ipHqDRaEoGdzOcwujx3DEAowXoYAOFLIQPCe0Q8IKcAiEDPU+DiwaH5wRje+J2RASmECRjUtTNhrd1Ec3cX2cDHEh9sPWU0Dg9w+/pruH3rJkyawvUkxibGce7iBfT1laFp3NyxkJD3cppjlaRBJRP0PSTxq7/6r/H55z+PTrstMpdsJo23P/ss3veDP4D3fP/3yWtnfDg9IKbZFm9RbAK/Rxb1BjAg9wMQ+fUDwCN6UL7O1H4agEgZrRROcqmmJJbc5Fs2C61s6QghE0JoSnCmcvSVd4A/uBThGcifAkB0Mgn87/SnuXJdsROERnQaUMmC/OmnP43//Ed/hJvXr0sYwP3s1ncXyxudksp0dw8Oi4MCCUB0PY+knkOh1C9dD3yuFAolLC4s4Afe8y686clHkcum8Ad/8Hv4j7/3O/jc5z4Dx7aOAYgMVBEDIlvB+Iylj40MoxtAYxdSQpeF2rNvfwc+8pEfwVufehK//n/+S3zxM5/GcDGLv/5jP4qzU5OSRBiYNg7391GtN5EtFgWAGCXGXIcycFGCRQ6RDMhR2xYJFgHI8Mws+scnxNvI7x9lgvWj6ikAQp+LgZHxUQk1YddU06L8iABEefCEraI0+NQhoSQVaml1ugeEZ7z4dcieOI6SYJmWhDQwrOLCuSWcPb98DEBiBuQ7BSCpCIAkyIDIM4kfI+eZEwCyVrXglwbQ1XNiQifrTgaE/krq8KlX19y2mNBLTh36/jr6mweYM0KcHygg6TRF0sSwCHIXo+OTGBgchdm2cOfOHdRqdQFB7ALJ5PMYnxxDOpPCy9ev4bCyhYHhMs5dWBQAomJdJXYGLQu4s00AsoqGq0PL9sMOM9CMIs5dvIzBkVF87gtfRK3RFN9n12zKonN+hABkSADIxvUXoIc2ykVDAMjYaEn6QLTQltfMSHzCW9XNdFwbGaW/kV1WC8/44o/vH5kp2OEVAZDQK+D2jT1YrRSWFx9TAMTTEbJomBk9bKQPuAwl46eCdbgMpQQnW8yiWqvipVdeQqVSweTEBBYWFlGkD1b2r0xusqTLjSwo5wiWdLKIsNFoYmd7B4cHBygW8jh3dhmtZh3bW+uyEFpcYAP3kICOl198GY7Fro8ipqdnhZ2h59BPp1AYGYSX07FaPcBLa7eRG+rD7Pll6OUMbrx2DfnAwpMXZvGmK3NAUI+M6FzlitviAAAgAElEQVQeUMpGVp8nO88vPhu5sFYAJOHnBIDceSnygBymoxjeafTpQ5KCpTwgbzwAeev7nxIGxEYdgdaEnlVbQE/LoOPksLZt4hsvbWBl4wi53gE8+uSb0T80ILMaZa4bW5u4vbqCYk8ZFx+5Iufx7uYWbr78mjAgC1MzeOSRKzDtDnYPt7F69waq+xtwO3WM9hTw+JVzWFiaRLGQQSGbheZ7cKw2gq5Fqyh0+rJCypZjAKLYUQVAVHiE9oPf985QMtj5J4hYXU9ACOkuUq08deIYt1imFUfyElmnoy/uix2PkauEJfwz8isko005s5dd8VbkYGsZdJNZxYAMjKJvaFh9HQKQdk0YkMBpRRIsDUuzE1ienUSSZk0O07aNvc0NHGzvolzuweDIiDQrM7VqcmEBlWYLN1fuikmsXm9KRJvfVR0bYoKUBI+EDLKlco8MuZT3WK4PWzpBUgJC2l0PNcuU6F4BIfkcUllDhn1uQplUkQlsMaDz58W58WMAwr6Frs1bkMlPIa6vbOP22jYefeIpYWyYtc4HL5tKOSSKUIqJWJH+UuwalIhwQ8YgANnmq710DCBk9qIhitsMFXUVy+yOmQGidxkyaBSOvCFKwkW2Lgk9kT4GINxWEIQIJIjK6QhwuKUT9oRonACEKVdMBmOSSUKXZ7cAkON4eMXmSO69cokf/5T4xNi2GPkI+N7ThiFDzFG1hpXVdWzv7qFjdZHO0OavodWxYHc9OeSLpR4FGAiWhfuJX/OJCT2m/k+P0dFEHpXFRcmgIis4ASBkmxgPGQMQ9oDQA/L2tzz2PQOQWG37RjIgcf9HPHgL1osCaRTui8ABgTc9NxEDUiAD0jSxu7l/AkByeXj06EiXQ9QfI0uHODbv9IymwACvObmnKLOg3M/3xANSzhoSUJBNsb/FFQDSMk3sVWuoNlsSfZ0uFTA8P30MQGIJFk3oIsE6xW4FZPdk0o0kHZF5+hiQP2Rgjpm8h43ZMqYwJjdiQJhW5TUbaO5soddI48LsDEp6Co2Dfdy+/qpstU2rI6kek1NTuPLYo+jrL6GQY9iEDbdL050qmONWUNfp6XDxv/ziP8U3v/kCqtWabOwGhwbxnu9/Dz74wQ/gLU+9WTGSgS8ApN1uHgOQE/lV9Mm+QQDkHhDyOl/zAXPSaTB6OuCBTDB15iIfPfF3MV+gbbrCgFRrLfhMjeEihVtzASDqgaSWXhHXJulaUcEoFzyUMFEG19+HZq2Gvp4eOJaJr375y/idf/fv8IXPf16KCBUbd6/f6zsHIbyA+bp5kEaBstF7jZc3LCJ0fbaX59E7MAJd4nj7MTe/iKnJSbzlzU/g8ccuY2iwB1/68vP4w//0SXzyk/8BzXpDFVe6DHHg64vLmBSLrJZ0ZLf5oGaoiA430OTvWj53Dh/5yEfwM/9/Q/qXnv8sfu+3/i1q2+v42Affh/e//e3QvS7alSMc7u6h0eogW8xj8dwSMqWcABDGZoIhCTEAadn4c6ZgNU0MT8+if2xcpc7Rz8IY3qOqmPvJgIgXJwIglGBZlB1ZHdH6yyKAbKdIM6nVV0y82gHcm4J1zKLHACRmQBgiYFogVNfJgJxdwrkIgJyWYBGAkE34dgzIaQDCpaDasD0cgDiprEiwiH91hm2IYoWhF+wPaCP7/xH3HlByped14K169V7l1NVVnRPQABpoDDDAABMpKjCKHHEoS7vS0dor7Uqr1dreVbAlr6xz6LP2sVdhFS1pvWtZVM6UjijRlESakoZhyBnODCYD3QA658rxhXpV6/v971UXMJiguNCZAxEzALqrXv3/d7+b3BZSdg16cUsAyLzu4nQmipDVQEijDLUr0rWp6VkpXC4dlnBzdRX1ekOWD5R8c5s8WhgVkxoBSLG0IwzI2eVTIMYUXTxno2BAAMjKRguff+4WKraOfnQEZjAOPZ7FuQuXZDH755/9LA6KRdUcbjWR0CwsEoDM54DGIbZeewlG30YmHcb0dA7j40lme3iCcvLZfL+UT1N8oBIi4MuklfRbMVXHn6HjEBoOjFwwRkVqRADSrmsCQLLpKcAxEEKEGTTouQwBgATKSGEiO3vY/pWIoFIrY21jDdvbW4hFoji3dBaF0bzIqyJBoYWkiJAJcwQhXCIaeljOCSbssdetVCqKJ4yekWajKmWEnJ3GRkdlUXtwcICDvUOkUhkBIFS/NDsdVNotuJTQ59K4XdrHSnEPDa2L5YevYur0Akw4eOapJ2G0K3jHhVN45P6T6LsV9CnB0gkWuZDvKgAiaZ1k5gKwpdcnCq0bQ6fckxjeF568DvdQFwDCGF4CkHg/8XcCQFqhCh774EO4+u5LMMGvtwEjJpp4OP2wAiC7HVx7lR0gRRjJDO6/chW5PCVYLJK1sb2zI35pPrPnL14Qhnp/Zxc3X34NQcvFyZk5LJ87i2L5EGtbN3H79mvo2Q1MjSZxdn4aF86fRjpHKwGTYekNJg3BFEw+YyqUiBsOWcLKIycmUpHcDwDI4+9/jzAgbKMl4JBDhZtyGVxVdNubAhCaTAhcGMkmsgzFpBCA0C9AACJGw64LmxQ9DTJgg2YU/WgasfwkRvIF4krVvdCqonywBdesSw9IVO9h6cSsGF+izI6ulGH0+1JsQ011MpFEmExHp4ORiUmkCwVs7O1jc3cf2VxekrKKh0VpNPaZAB6YZAlo6GanBj0G/Idyn25Ak2hc2recQBA100SL8gyehYYhBxCjSCVlCg7CvY7HgDRw4eQ03nl5WRgQ9gAMA5BXVrdwe2MPVx95hzAgbOQk3U2maMCA8LAWvTq3Cd57xk2xgAGlHyZDIQO33GcS1K+K++T8VwyJ34DM953SBcVccdPvKgmXl34hrEZXDXTqz7yTAeGTqmu60rXL16ZSDeT/AtRp9hGw+dCpnH+l9faZCPV7ZLsicVpKqiMcj+dLEcaHLE4f4s3RjbDoaFdWb2FtfUs2qLF4CtF4CqbloCLZ6xqSyTT0cFgV1Inl3pdgebqVQZu7T8f4Gx6fAfFTsJQnxgcgNOQPA5Cg05Eiwtmx7ACAiLnPM6FTgvV2GRA/DlHRsHwVvIFkeHD+K5rQhUnypftqDlD/qD5BtdseYkCGJVgEIO1aC/vbhyiRAYmwODQmAIQ+GxYO8rVRXT/8e5RHTEnrFGsl3wcvMPFksA2kjwCT1eAiEwsjHY8gGdHh0qhIDwgBSKmCo1oNbbsLPRnH2Ik5xDwJljAgZF75F3omdOHd7tGE7qdgqWf+LpPP0Gs6bEK/mx0hANE6NuKBIBK8MGtVFNdvIxcx8MDp00gZmvTd3F65ga2NNbRIL/dciWG97+JFxBM0aLZF081iuWDQEPN1OJJASI9KTOoP/8iPYW//AOVKFXv7u5hfWMDjH3ocH/7wE3K48/3zAYiSITCFzB8IhtrP/xYByACEeH/mQMY2eCGHdeEeHPFNg95HST0DHKb5vfN0UTIiie3sa9K4y0KscqUufQfcOocYzc7BlcuQIf+QsJbqFJSh3Tffi+adXgW2gOs6sukUtjY28Pu/93v43d/+bfGC+IEU8vs9+vXtAxDV+SE/BIAwTEN9vz4DYugRiUvlsBGNZxCOJUSGRXMmyxJZjPbwQw/g6tVlHB3t4Q8//nv48f/rR6XYj1vcru0BEFUloGK/+0zeUwCEBbfxWBJml70I7OAJIJzO4J3v/ArpiRnPZfA7v/pRPPXpP8W5uRl8+zf/t8hFo2hTS39wKM9VJB7DmeUziKbjAkDaZI8MA92gIUWExXpHUrCKTRP52XmMTE4iEAlLmhiZ+lpRMSAcEHkHGBFDMSBz08KA0ITOYls5VyQ5Si0n+T6qohqf/VCv3DADwqGGSUi8hxzTRLtahdPxAUgAy0uLWF5WEiwCEEqwbDKmbxOAaF31dQS4be3xjucd5KVgbRZxfbskHpBuMicMSIAmdI8BYZAF07BEt95tItojAKnDKO8gWzvEbKiLE0kdkW5Liv0Yk80lJJUTxHhHhyXs7O4KG8/i47HxcSkJNiIErSZW165j73ATI6NJLC0zBYtPuOp7IPhumQGsbnTwheduoWhqcCMjcIwUjGQOZ85fRGpkFJ/70pfEN8GUNYKkeKCF+VwY52ezCDZL2Fm5gZBrI5kICQCZmEgh7jEgNAOHyID4AERkyypdT6YJfoTJZN2xvFGfTSWb5paaUDF2BwA5vfgAsslJ9B0DkWBczOdkPqhU4JJQC0cQikXkmWnZLWxub6BYKiISNjA5No6ZySkJ6eACLOgEJGSHhZ1MwSL4JdjiOUFpG7+Ozc1NASDRaFiKQB2H/hYHEZZVMlW10UCpyCS6CMYL42oOYccbZbbJOKpdC9vNKq4fbKEW6mFy+RQWL90n906xUcWXv/CXiLSreHT5BB5cnkWoX4MWthDUqfSwwDfbZ0B4xnEutGXpEoXuxtEuHjMgf9sAhLJyJ+iARYROvANKsFhESADy6AcexMPvewDtfomOIkQovZOaEjIgcWzuWwJArt8+RCiewsUHHsAoe7c49jFad3cHN2+vI5FO4b77LwoA4VL/5ivX0a13MDc5hUQ0gr2DHemzYVnn/PQozp+ax1whi3wuiXa3AZsFolSPsKohpElnXoDMEdkP3wNyTwASROCJD7yvL/S3SK5CShrDDgbHESbE37AelxEqyYUs4inBYiqZZ0IX14efXyzdIYyrpcFQbfbpsbC0iEiwnGAUgXgG8cI0sqN5ASrgJtEHIBLDy+ZxU0zoF5dOi66c6TQJwwBsW7WGB4OwHFe05QtnziAUjeHVm7dQqtYwO7eA7a1dHB4eeQBEXVI+BSWRj46NeDKBkVweiXRa/AZM6CEQ4SFu9vqoMv/ftiValf0FwbAhchAeXGEyIN0WNKeOC4vT+IoHljFNMw5prg4Zl4hiQFYUAHnw0XdIJFwsERfphp+H7DMgvmFTDnf2K1ALT4Ao/hBK2chAuJJkpbS4aq+u9JZevb0f6euFC/DPYEFWh+3V0qURhC7lamEYYhKXCdOPb1fDgDdkegYVtbn0gIo0NwfVYNr3hnZpPCbnNWhSVcwMfTfyTMksrCJ6/eQ/NcIEpLiMACQSjUu55I0Vou0N1GotxBIZFLxDhSkjzVYH0VhM/qERWMEhgicvxnhIgnVsQveAh5f2IwDNS3CSNnWCbcpoKEnwGBC305ZQhIDVxMxYGl/12GX0HWZcE4A4MBjX6mp4eftYgjV56gwiY+NoUNLGIV4Qgrw7ci0LEyXU1nCi0HCOk3qdfKbGf1/v+CUvyczfoPqfTzXAqR/DAGTgAfEYkIDdFSaEKTq8AHa39lAq1xGkCd3zgIjR3/cL8MKSdDw1VgxL7DhR+RYiDhgiwWKxn29Cj4WR4CDBXH89JBspMiD0aDUsG0YygekzJxHLZdDVAmgx5tJLwWJkpxDe3JLzOSHT4oMq/oIP0P3v2zPBHHthPKniIITaB3z+H0IGBIjxz2HEIxlBy0Rjdxv5aBj3zc8h3OuivL+H9Zsrsh1uswOk62ByZhrnzi/DCDMClHRzUJJwuNlhBC1BM5mQay+9gv/zR35M3vl6s4mdnW2cOXsGT3z4CfyDr39CNugMUiCDxMuXyUo6G+clYEKxV4OJ+B4eDfWeD+nP7hgk/IdBDYz3/jGINPQeHJnE73j+/GfRf13Vn+UNKXyuKV+Rl5Tfh9o+07hNoy/9INVaE/VGG+0OwaUuCVIiw/K8G4qR9vxt0jOi0qP8IYnDRT43gn7XRYr68G4X1557Fv/h534On/nMZ7zuIO/L9wGIV6X4Bt/00C/zmfABCF/r1wMQ7uNisbRk5wcCBiZn5pEbHcdoYVyKzTLJJO67cA6PP/5ujI/F8eUvfxk/+IM/gGeefhrNegth2eRSAkuGx18i0Qeg/GsGi+KCIWHfAyw8jMRhmRZGx8bwvd/7Pfje/+2f4unPP4nf+/Vfwc7NG/hHH/4wLiwswOh2cbizg/3DI0QTCoDE0uyuwusAyFG9jWdfXkGx2UFhdkEWdYEw261dYSKqxSKqPgMS6EEfAJAZtB0bDbMFWyS6fgwvV07cePNr9kJF5HxXQGTgu6KMVwCI8oAQgLQkhteEQXluEDi3dEoACMs4Wxbja4OwGXTCMAZhQHyGa/jJVAcAmfeASH8YwKIWSXJmSgxvUsXwbpWxWemg5wEQtnbTn0CPJiVYjGzVxcTaFqCRdhrQi9sYaRCAODiTiyPSbSMe1ZFI8M7RBfA06g2UylWYtit3Vz6fxyj19T1X5EQdq4nNndvYO9jCSD6JpXOL0CSGVxWz8lloWxpubrbx1PPrqFghdMNZOHoKoeQITpw5h0gqjWeevybFhulUQmRiwXYJhXgPy7NZGFYdm6++imC3IwBkdiaP2ZkcEgn6Pkz0ex0BICKI8hgQLv+UmkHNDEpaPfy595ZM/meZT0iPZusEVm8coF3TcGbxAWSSU+jbBvomzef8GOlStdC2HXm2eqGgxDdfe+kF1OoVYTKXz55DPpND33HhdGz07R6ctg0GdtBPFzJY48DFsCZlmGTo2Gx/+9YayqUi4rGoeEDoayUA4fy3v70n/ht2NPH1z+ZG0WDLOZm6WBS9WBh7jSqeX7uJasBF+sQMzj/2MCKjWSl43PqvzOL1a08j2+vgkXMLuLI0hVCAnhvWI5gKMAoAUTG8BDZctBOAsPE95CbQHpJguV4PyER0DiNaHgkkYfR05TmVu1ktiTlDSQwvY8EEMHnrQ1EUqQRamVG0ILoBB5ZuwYmb2O9u43b1OhpaCY9+4Coe/doH0ewV4fYJQNiWzaVsBGY3ga0DC1+6toGVjUPo8TTuv3oVuUJOZh2+tltb21ilVzqTxqXLl2WmOdrZxavXXkSrWMFEblTubi5WkpkIlpcXcf99pzCZT6MvQRtNOH2TrYwyR3J5qxaVKhGVIyuDG+72FYvojuCWK3R6QESCRR+ImJ29hAv2RDgOusxk58AkrdRKt0sNrxjLqFf2Uj1UrKqXiCIxsr7hSW2nuek2+wGYgiB19I0oHD2GWGEGmfy4NKEHXQtWo4zy3hZgNRDTKPHpYbowgtMLs0jHokjH4+g06tKYW60RqUaQYKs6C2wcBwelMo6KZaEWM+kRKSIsl6qq5dmTlfDfsWeCQKprdWSIpyl9JDeKWDIlXyujcvmBIgjpdF00mWFu22JW12NMDOIY10eCb3irgqBbw/kz03jo/lMYH0mKyc7pkB2Iw7I0vLayjdXb27j68CMScUhdJDGOkiBAklCI9inlYLNwtUI5BpMv1KXIbZVFk658rXFEY1G5pKmL9IcUGUoHreeqYIzaSAIVFoXt7e6jw2hR+v1tB5FoGIlEBNmRFNLpFCyLH7ieio+UJnMGoaoEK0Vi+BsuxRwoZ7nq/jiWuRwPMEP+0MERp4CNv0VXB580JoNDXBzlUh27e4dYWbmNSqUucod0ZkQOeeoW2SVBIJVMJyTemQcC2RAaKvn+M0pOpGLyfIbUJSkASA11PhCS4Y0ffH5/ssGlMbSnnn8e2R0L3VYDsJo4PZ/HYw+eQ7DfRs9hF4jSsNnBCJ5b28fzNzeQHp/E1KklRAvjaNGMaBgyNFsOy77Up0OFjKnrWfw4/LASV0o6mXqdeTmKqVKjkVIXmZkMazynPPkdt0T8Q3joUqInh9WgR+aYBeH3KFISXjq+BIsbesbwhgy0qk3sbOwKs6THkjBiyoSuPCAKKB1/zcN7Mn/Q8IMFVByn8Dp8btBDOmIgE4sgyfQ4b5Dm+7NXKmP3qIh210UwFsX0mRNIjGbltWqxrIq6DNm0KhmoSnHzBu0BdjgedPhZlaeI4MfbvYovaHDQK0aOmz75/HvbWh5bIZ5pzTbSmoZEsI+wY6K1u4Woa+O+EwtIGwZ2Nzdwa2VFtkUd2xYAMndiARcuXpTzj+xOlHp6y0KU7e4s1tMNHByVcO3Fl/Ef/uMvyFZw//BAPl+nTp3Ed37nt+N973mXDLDNVtMLlOCwpqShyqjttc/L0PrGP97+tv/ef8ad4OROoHLvfzf81XCZ43lApCVYLSHoGxMteA8CPOrNtqQEUZ0hc40XuKEFdQEpcgZIOIO/UfegFX+N8fBMVgsEpDV9vJDHzuYmfurHfwK/9qu/Ik8G5Wv+nUTjd6vdkrNTelq8V+8NX0MfnA3+A188pF4vvidyRvD7Y0dDIovp6XnMzCwgTqlHJo3JyTFcvryMsfEs6vUj/L//z8/jk//5j2XocHmJeNG06j1V54yc+97fKbKTUEjOZEqC+Azlc3m8533vxY/9xI9LBPSf/skn8Ju/9FG875FH8MRXfhUKmo616zdQrteQzKYwf3IO2cII7L6jCj2Z6hfUoSey2Cs38KVrr6Bu9aSQLDmSF48In7Wu2UGr0cDB/p5IBO2uLcNfYWocY1MTwoCwDZ0eEMqOVSy/zyQr9vp4fPXhsAdC5Hmg3EJEF4oBqVXhmgqAUCVx7uxpnF5aFBabfTjcOjB1hwyI0o8rv6L/w78/vJtDgh4o1dNDfK05q5CRJYubwOpWEde3ytgothFIjsI1YrxoYclSTMmSDYJi/gWWiXjXRNquI1LaQq65j3nDxVw8iIzB9KVReUYbrRaarRZqlTKabROR9IjI8jhg50YyEqVtdpqyOS8yunRnDZmROM6ePw09QokdCx3VwqvSdLG27+CLz6+h3gmhZ2RhawkFQM4tS7/Lcy++JHd3jstRs4VAq4zJTBinptMwyzs4WruBgNNCKmFgbq4gMbwx5jT3W5KExd4q1gYM5jSfvfbeNwUf/XPRu+vlpVEMSCgYgevo6NkxrF4/QKdh4PTJK8ilZxFww+h3XAmSIXtdMzsI0ScbDWO/eISN7S3sbG8jHNJxcnYBpxcWpZzQbLbhWi56jouwLl+sKBno4zGiujwDzFwkE9Igu3F4hL3tHSSicSzOLWA8V0DXcrCzs4fNjR3p5klmkogkaTi30XJNBJMR6Ze6XdzHq9tb2Dc7SE5NYeLsEnLz89A55/UdVA838erTn0XKbeHqmWk8ev8CIjpjpyuARnmp2rqFXA+AiLGAHhA+gWGE3CSsWgDrr+7hqU9dAwFIzBlBXpvEZGwaMRYRsmCSqV6iIuF31pPwEepaNJHsqhWlEqYqJ/DxIB9Aj9HaIRdW1MS+u431xg3UtAM88oEHcPXdl9ELE/CWEYmFJBK+y3SyXhLruy18gT0gB1U4mo7LjzyC/MS4JJDxVl27tSYlj5lkAlevXIZjtXG4s40bL78Ip9WCSUYefZxcmMH8/BTm5ycxPTmKACxYZgPxaAhd+mI1FWwgFg5Sg96Mp4JU7pJ1DD7MHmv6de95lwAQI6SreD02+Hq0qcOSPC+6TWIHvdZfieSkUV2nzMY/uT0a3dP7k0XxRSH8O9k4bvWgAAj1wtxEGHFEx+aQGR2TLQQ9HjY9IHtb6JtNiZwL9WyMphKYmRhDPGxIZJvozTWCCBv9UAghDqCOjf2jI+zu7aPdNpHNjmBmakYASPGoLNuewQWoaXIIydBCXSTbRUMh+T1kQoxIVCQoHDh6lAwwtizI0htXYvhMykwiUSRZsti14Fo16IE2LpybxSNXzmIin1IpWB0Xrq3D6gRxY2UHq2vbuOIBkHg6LgYtHkR8LZmeQ3MO49GODkpYW1uX76PTNsWfw4GfufdEk6l0ChMT4xgZychWYLD7ljfcy9j3Bi0myXCoLRZLWF/jFrcjAy7b4fneTUyOYmxsFHmak6QLhhtI+ivYceBH6KphXR1KKuedV4pKdGGB4J0NzWq4V6v44yHmuHVV/Xv13CgphuoFiYQTHgA5ws2ba6hUmvJ+UNdJYEEJGQvASOdyW8JBL07pXMiAaTP2s4sQAQhLGjlcynbu+IL0jtdjMORJBhUy4bBCRi8oiRcuE3xaTQTsBk7N5fHYQ0sI9lrod03V5NzncxzDC5uHeOHWJtLjE5g4cQqRXAEtzhzUYPPgInXuHSq+HI5DtSr4c2VDwEGWlDMHMg5jwoIJMFJJU7z4JRCQ/z0ZRSZFGao9XrLsfQDiAdABE+JJ7wSAeCZ09oAQOsdCBtrVJna3CECaCEXjMGJJOPx7CUA8ecWx/+Ou4cLflIs3ScXxCi3BZ9kHINGIsJZymPYpMbkLgMQ9AJLLSkNt2+owdUEeMUZqyqbOk375Q486on0Zm4oD5msmHTU8FzyQx4Nezh0xQnKIUSlDvsCGfx4BSMTpIk4Gou8g0Kyhsb2BEUPDxcWTiGlBufhWV1axtaMACN/T2YUF0cxKalO/J/JVCe6gN8yypJDwxo0VPPm5L+B3f/8PpA28Wq/JV37/xfP4J//4f8ZXfsWjEkPp96moz8FxP4Z6aocz1N8EhfyN/pV3EbwhS/Jmfzi/PnVt8nqWLR/fPD6/PfXksBuk1TEFhLD4jpefDK0itQqh31PLB3mGZBHgSYW9lQaZX4EAfT4aQaQTCbTqdfz2b/wG/u+f/zk0ajUv0IJ9Iuzn0SVxRwI6PHmr/8zc8zvxh9vBs+EPAd755PnhqPGnxycSTiKXm8DISB4ayztZjhZkYhdZLLIcXZSK+1i98RpMxk23ufDh66G+R5WHxffaK3vjX6cFEebW2PNS2ZaDiBHGhYv34yP/5l/j0tUruLV+Gz//kz+BzsEB/sFXfw2+4swySts72CseIJ5K4MTiPEYKWVg9W4zSfZ77moFgJIm9ShPPvHgdNbOLqYUzCoCEdHXOW220GnVpQicAcbq2MCqFyXGMTROA2BKPfScA8dgOym69z6N/TnjcrhprBYAQmKoQFcplCEB6pgmdjCl6OHv2FE4vnToGINJUbUNjHw69MvI4Hb8XdwJutbwiAAlrAfQcMthk1zQglMTqVgk3tirYKLYQTIyiJwCE/SgsEFXeRPZNUIYG00aiayFj1hE+WsdIcxfz4S7OjaWlbDjO4JOuK0EatVoNZqtnd6oAACAASURBVLuBcDyBSJq+DyZPxRAJh+CYHVhWE51OA3t7G6jUishk4zjLFCymAvUtiXZlY3Wl3cPqnokvPr+OZkdHIJyFHYhBS2Rx8vwykrkcnn7ueQnSSUVi6LVbCLRrmBlN4OzJMXTr+zi4+RKC3RaScQPzc2OYnswiFuVE2wb6HYQ0FQbEvbicJypfXfVYkLeU81XEj2pdRQ+vEPXq/dOCTMAiAIni5o0jtOsEIFeRTc0IANHdoJxvHfoAyFqFQyg1atjY2RbfG2fJifw4pgtTiBNs2GSuVLQ/ZfFkNqXXTOsjGNZgxChvV7oGynYZyc2woaPdfUwWJjA/MUOTgzSjl44qIvlMZjLQ42GYfQu25sKNBFFx29htVbFZL6Me6CM6MYHJpbNITkyhH40hEIkjGtZQ2VzB9S/9JRJuAw+cnsIjl+YRCbVh92oIanxOvFLongbNA9QSHuoBEL2fglkLYO2VXXzx09dgF0NSRJjXpjAZn0asG4Xu8PcqANK7A4AEpGyaZyUrLORclCWp5532AD/ZEkfvwY7aAkDWGtdRD+3joa+9jAff+wBcwxQAEo3pUmfg9hnBncDaTh1PPX8Tt/dK6IejAkBy42Po8q7RDGysbWDtxipy6SQevHJJOrs2bt3AjZdfQN+xxJe9OD+H04vzGB/LIRLmkpgdIh04DkM2OAUqr7c/y6klyzDr/mbrMyBAAMKtUZgbEW7g2C3BIcjtwqUkhdKHrisbPmE9vOxyocrENHgnhScHhJeI40sI3gyAxArzSPsAxLXhtGoo721L/GkkyLQK1U5MPTmHi0QsirARVoO3aNCV9IglZ+VqBabJEisd2Sw1ankc7h+hVCxJ2ywLVcgLsUTM9szRAYcgQdF59IOMjOSQyY6o7XOvJ/8dvSGhSFS2tOVGA5V6XYa0ZDKGUKCLnlOHHuzgwrk5PHj5jJS1sJDNbDoIh7gVCeL6yg5Wbm3hyiOPCgMSS8aFLhNdMAdVXgjM+u72sbW5g1deeU2YEG73eKnydXccSxpF+ZCNjReQz4+KCeuOlKIBC+Jl7pPNsV2RoW1sbAl9zAbxRkMVq8UTUUxOUk4w7iXBkDnwAYiSfQ0eLhkq1MDnU7dK03qvh8w3JR5f+8eyrjtNowQgPPii0SSKpSp2d49w69aGyDfi8ZQknbG0izIe27Gwt78nbBDfI8rmpMOjx8g8VyhyH4DI+sIbrI4LNYe/VuVZ8gEINw+UxCgGhM/iMAA5K3GHjDbkoSrm1EAEz65u4rXNXYxMTmPy5CJiuTxMXoJBDSaHaLpMZYDyJFhexKCEAoh5QtGsZDwUqFObegIoHuySjhYMiNyMgwoBCDeEghMkOEK9Qb7MbTCge6O2mNDfBIDsbe8NAAglWJQeMm3sGICoC+pY7ONLLLzP/d8UgCydRCKXQV8LviUAkcPNG1CVjEfilxSgvIsBUcO7AiDKH6X6SwQUSxJHQJnQHVdSrxL8dpo1VDfXUIhHsbwwJ5HCxYMj3Fy9hdXbt9Fod8T/tbC4KACEjdEyJDGal58ZdgTYNjLJFJ588kn85098Es8886z0LXRYMhgK4h2PPYzv/Z7/FVcv3y9JekzNkRhtl3+Ot30fsFnKm/V3+8MHZXdG9L69v/MYgAynICkwonxhIr21mYrVkuGNIMTvmJFo3gCduSpRbQA+vP9fBiSmJfH5F8M2f+5LI/JzzzyDH/2RH8barVto1OvSH9BoNuXs4uvocBM3cEXd+4QabCLkQ3P8OqhnXb0XlKpyYSO+eVm+cOmRRSKeEdlZLJESzX8wSC+Mg3q9iEhEQ6V4JHdKq9ESJohLIB9UenWHnsxOMUJkNaVDye3BMk35gnO5Ar7jf/ku/MNv+1Yk0kn8yn/6j/i9j/4S3nXpAXzb4x9C0LSwubMlPQuLp08gO5qB6VpgVxoDWdxQGD09jsNaG19+6YYAkIl5xYBQaix3itVGp1XH/v4+imRAHI8BmRwXFsTskQE5BiAD+apqj3pbAISvLWeKrmmJB+RuAHLqzKKADDIgfIkp9yIA4VnHS98HIMO9Tuq1fD0A4TvU4wo9lMTNrRKub1WwWWwh4AEQyoN8AMLnxAjSSB1A0HIQc0ykOzUBINnGDuYMB+cnRpDUFFPS6Zhy9xeLRzJ0LZw6hezYjMSWdx121/Bs6aLdqqFerwgDUqkeIZWJ4xwBSJTntyX+SS0UQLXTx2s7lGDdRtvUESADgggC0SROX7yAbGEMT37+8yiVyjK899pthOwWFiZHcP7UFNA6wsHKiwg6DaQSYczNjWFqIgv2v6LXAvr8msh+EIR4rNugEFT5QNSm/Y0BCD+f/a6BvhPHzRuHaNV0nDpxBZmkAiAcyjuWBVeDNIzXzDZW12/j4PBQEjCnxiYwWZhEOpaE3bbgdOizVOcDF3GubakFq86YfQ1aREMvyCUFQz2UhPvmyg1UDos4MTuP0XQOpf0jNKsNKSEuFCZhRCOw4aLpdtCLaXAiGm6VdvHixi1U4SJ3ch5zfD1nZ2GzRJQfZj2CRERHe3cNN770JJK9Ji6fnsRDF2YRMTro9urQQmTgVCm0NgAg6kzjLBggA9JLwazDAyAvvAkAUeWdBBPHDMi9AIiI3VV4kwAQ9XuGAcjt+msCQB58/yU8/P6r9wQgphs/BiA7RUTSWTzw6KOIZ9OwXUoBg1i/vY6DzU2kYhEszE8j0LOxtvoaKowoTkQxPV7AxeWzmJ4cQ0jro14rod83eXRI/LyhB0RyzT6ku5l4n8V/k5NXfYI/+O539aM0TnkAhDoukT5QgkVKmP6NrjMAINz6cXPrl0f5AGQwkPpRvR4D4vcHvJ4BiaCrxxEfm0cqNyYmdK3noNtuonKwA9dsIKIBUY3xZzxSmDNNQBSUBzvKoi9ugnUegj2R5XBgCxuGZELHolHEo3EpVimVShKxapPFoeaWLcaetEmjFEOaIZkSwVKoCDKZrHSEhIywXJgcADWDLeMaWqY6hFhPHwj0kM1E5cMeDXdx37kFXL1EAJKWBUun6UDXUjBNJcFaubWNyw89gonpaURTcfFRcBPGi4AARBbITl+AwsqNm7JxobZcxVZ6pW+BnmzVs9kMciPZOwCIzzaonxUA4PtCan9v70C0lAQgLOghE8IPN4Eawcf4+JhKlGLSR4j6XkdamRUr4klt1Kg70InLFS2bvLuHJI+i9xtxfa2Bz4z4V/GglVVtX6KRBIqlGra39wWAUDvOLO9cblQuaQIvUox8P6u1isiT2GxPJoRDvOiFg0FhDGSLI1F5apRQA7rXdTOYrghA2E/Af+MxIOLtUQyI02IULxmQAh57cEkKn+CS1uYAS4lVGNdubeGVtU0kcqOirY5kshLR12dRHduDVb7ZIIlMFUIpf4/y1dCT40lXPOqbm3oJbaA5r9eDHo0gmkwgPcLEtphczKZtqkhamgj9KoOhLbYS9vEF58ZpKIbXpkVNMSCtSgP7O/siwQpFEyqG15dg8WsUE/rfAwAZzcpnrGV15CLiEEK2i3JDL0LIe56VDE32yF75nd/k68eFqyA4H6h4JYZKMa6KPgk+RI8bgO75P8Kui9F4BIF2A8W128gYIcyPFyQ2tFFrYH1jS3qFCEC4iJiancXJ06dgxCLo0LfWtZCKRmG3mogENUzlC/jkH38Cn/j4H2FzfQvtNnsC2jKgvPe9X43v/2ffi/PnzqDZakiHw70AiHy0KEX7ewQg6u98I7/IvSDJvQAIx1L1PAtI5PDdA1pMpKk1xAc0sNbLZ4+9KUp2J++rXxopX4a/7uCmFgizqLTZxEg6jUq5hB/94R/GC88/h/W1dSSTSTSbTRVioOsSmSzhHF4n0htLsPzD6I0BCOWvshHmqKpFkEqx7C2HABdGzBtyLMRjOs6fP41MNoZOu4YXnn8WjXoNzXpT7p6uw76hY1WA/2qKpJlLoTBBDBlwR0CInEJaCI999Vfhn3z3d+OhRx/GX/6XT+Pf/eAPYnG0gO/77/8HMaNvb28iqPWxdO40RkYzaFot6QLo8s8loxpJ4qhu4tlXVlFtO5hYOI1EdhRsxRP23epIotDhgWJAaE6NxqPCgLwhAJFjX90t6nPoOz984OadeEMMiJJgWehUfQmWcL04e+4UTp8ekmBRnz4EQO5mQO58Co8BCP0kVDIIAKETV78TgAwzIBbBqcaBnI3oIeUHsR3Eu5YAEONwDZn6NmYNB2dGkxiXRWNQImEr9Ya8TrrWx30XLyE/f1KSmvheczkaCvVxeMhupUN0zAaK5QMkMzGcO39atvvUzDNJUnqRLAgAoQm92dYQCmdhMrI1ksDZSxcxOjGBP3/ySUnxTBhxwLIQ6nYwPzGCcycn0WseonjzRWhOA8lEGPOzY5giAxLhh6ktUbwiwZKABfX9Dt4pr15BCYqOAYjPXKrnnUCB2cFhoJsYAJCTc5eRTs6oXxchOmVC9H+YWN/dlhJhzomz0zOYnZxGRA+jTyki97/0T5g2LMtGWNdhhOiBIgPApnRNag5cLwyHChvGl2+sraFaLKEwkkdY01E+KIrngOWD6fQIOrQK8IBIhGHqfey0KrhxsI21WgmxyQJOXr4f+cUTaAGoOQ5Az0kkhnCgh+7hDlYpweq1cMkHIHobjlsTAHLMgFAZIdW48sxLJxXC0JFCpwpPgvU87KJqQs+HPAnWgAEhAKGv6Y0AiCdnJOBhSAGlrXL+KQBih1w4MUcYEAKQmrYnAOSRr31QARCzjGicDIiBbk+HAiANPPPCbdzY2EM0kxUGJM7SRwlhCmBzbR31owNhO0LBHhyrhdLBDkazCSzOzeDs6UVMjuURjxowOw3U6yXooT4SyTA0RlQy5UqS1YgH1JwoiYjDSYlvKiAGAh9417v63LJHwmFVWsc9rLeJYSOlSEXcrlBh/EG9KsEHD2Ue8MMMiI96xCngl5d5BWb3AiCunkAsP4d0bkzi4ghCup0mKoe7cDoNoYAouyIaJPigzIEfIn6tkhPN4hNKhVjexc0ytfNs3gzpsiVLJ5I43NtHvVqXQY8AhNQZm81ZrCTFhD069w35Xvi/yfayDIepFmEmXonxRfkEuE213a74DVqdNjqdJnK5GAy9i3ikj+WzC7h84RQKLCIMUnrFXpUwOmZoAEAeeORRjBOAJBMCQHTdkykRfLC8x+3L0HLjxqocFulUWrT+FuVw3LmFNERjEYnzLORHkaGZ3TuVXz88qEuCF+DO9h5WVlbl/49GYyDNz/OIEidq0ScmxwR88ONB81DXVclF1Hgf66iHZVSe5E4tol6PgD3wMQxM/cvj9bp19VGLxZIoHlWxubmL27c3BYAkkmnk8wXFBgT6iNEDZLYlFaNSrUrUsmYYEqmsUXZAHSKfWd/A6G9TPQDiG+C9CBBIbIQMPSpyj+wGL5tep4tuuwGuN06JB0RJsHpdD4D0dbhBA6+sb+O5V69L8Vc4lUKIDfdBIBQxZIvDQjKVIuUxHj0OZQKJhO2QIky3L//w0Fc9OqppldI/lmuGuCCIRjAylpeCMIIQDj0EWpQDCgC5a3BU4FANccMAZFiC1arUoRgQBUDu8ID4AIS/39d0elvH4WQpH5z+tSVYSycR9xkQmwyD5ENLos1AgqUImDuAsDqmeeB5eeIeyzSQ9vnpWIzvlfAEnlVKDiJ+NpYF8tdYiGiZyEbDsOsVHK7dQjwYwMTIiLxntt3F4VEJN9c30ehYCIUjiKfTqlGWF2TPlEZ0FqS6rTZG43HMFsbwiT/4Q/zFn30KlWIJrWZDTJNMuPrGb/gQvud7/ilOzE+Ltt/g8+KzYQP2cqALGmqRvRcA+Nv4teHB+68OQCgOVGsJXjwK3MnjIn0ACmQTJDPFjkWUBHFMDSJAZuKTbFj5zMvnVOn9j/kHno9K3sahnFnztXJZBj0Omr/80V/E5z/7WTF8kwHxm5e5oKIPxAcgbyoCUASl92E5ft19BoSARohK6TFhuaSBWDyNeCwtZvtShRGsGq5cuYBv+7ZvwUMPXcazzz6Fn/2Zn8SXn34ahq7LAoh3i8/ISDS594PPuCwkZH8SVJIUpslQouz2MTE3i2//ru/CN//Db8HR/h7+zQ/8ABo7u/jH3/QtuHhyEbvbG+jRs3TxnAIgZlOeS1Y5dplgGEmi2LDw7CsrqLS7AkCSuTx67G3hae+YaDcbONzfk80+AUgkHsXY1LiAEDIgHceSGF7xonmBIv5ySwQPbwFAhhkQASCWCeUu7GHp7CJOn1ESLPpP+Nl/MwnW3QBEGGNGf98FQAJ6EqubRazs1ESCFYjnRILF/hOTII/pPNLQrsHg00sppmMhY9WhewBkRrexPJ7FWCIKx7SFieD9wrCIrt3B/ImT4qmhX5RdNWQ4LauN/YMdNJoVdLss5CwhloyIBCsS12G7HbgUuupB1K0gru9b+Nwzq2i12YWVgtM3YMRTWL50EfnJCTz5+c/hcL+IaCiKvmWL5HtmLIOlhQl063sor72EUFcBkLmZMUxPjYgHhG5bekA08YB4IGPI/6FU+9yC0Q/jQ32yEj545J3OT3UYcCMIuEnxgDQrOk7OKwAiDenQoIcjaJptrG2uY31jQ3yPLAJkk3ZhJAfX6sJqW7IQ5dxG8MHPBFOtYjF6nzryeyizZsqYMNc9VxbN1WpVomH5jyzHeVY4DrKpNDIpqh90Kd4MxMLoJyPYblbw2sE2Dl0LwVwKk8tLyJ+cRy8exUG9BjsQQDyTlS4fo9dFZ3MNN5/5HJK9Fh44M4WHL84hHGrB7lZFgkWQrhgQAhDVyEbmfSDBwrEEix4Qp6Sa0BUAmfIkWCGRWh0DEFd5QDg/8/XuKSmxkmApE7cPQPh7CMgoLSMAOejtCgCpBHZw9X3347EPPAI37AEQSrAYLtHT0XHYA1LH869u4qWVDYRTadz/IE3oSn7Js+VgdxfbN2+ga7bQblYlucoIurh4fgnzM5OYm5mUxT9LBVko3uuzXJWR5IDT7cC2TQGCZLL8M41ziCq89mfCt5BgfeA97xUGhMyBEiYo2ptDBxNHVHeGi65tqeFetKquGoiZPjEYfoa0xFJSqKYG/revl2DpKo+bDEh+DqmRMSnMoQ+EL0b5YAd2uyH6sgSpaergGdEpkZ99AQi6zsSQsByOPLz4tSficZE/hDVNTOBs0WVUb6fdFj8DkSTTGdjlwag/ieLlwyW55ny4eP6pRl6F5Ki4CAnTIglUZAP8i4KHt2shHg1ADzEq18LU5AjmpvOIRfg1a7BMvnkpSbsQCdbajsTwTszMIMpUC0pVpQjUhWMT/PDPMrCxvoUXX3xJGJBcLieXFxGmsDRgYpQhEqzxQkEAiMh7vAH0mPpSlyovN/45NKDfvHlbPvzKtEmpFTXNMUxOTmFyalzpkhnbp7GI2pSBSRK37lqKHvs3eDFT8uCbke+UkPBr8TP/7wYfw3ITHobUg8fiSRwdlgWA3Ly5jlbLlMb4XC6vigd7LqLRiAxlvASE2eKnNqg6Xdh6qlrhgSAN6CxGVE4oNTr7JnRhQnyxOWOG+ZFnzr2rTOhkUghAWk30rbp4QN7x8FkFQJyO5wEhXNZxbfUWXlpZRTSVRG5sDJFEUlJcyMyRRSI9KZ06Hvsjyj9SFxycmcATZPpRRzbEkoDNXl7mDmi6sG59BhFoQTTNDgJGCDML8xifmkQgxDSOHtpMqxvy/ngYYSA+ke+ZVK7XhH43AFEekIawHzSiKw8IN7vqBZPr6A4A4ouxjgdXpfnkb/ire0CmPBN6LxgQsyu/L2FAJCtfeUDkzx9yovJ/C8D0pIDK56a8MMcAxGuf9gAI326yjNJZwxfY7SMcCCKm3PzQ+12U93ZQ2d3BSDyGsZERYVlJVZdrDdy4vYFKgzGhhrwv4VgUfV2DE2LaU0f6iVgQV+DyIqTj47/9u3jxmWfQaTRgdzqSeJdKRfEd3/Ft+I7v+FbkRlKq62KQGnTn9kgd4Cp84O/2x50ARL3tb5cFIbBTIQ+q20coG+88UECEW3wpHGWxa9uULhgGYdCvxXQobhFlFPWAh7CY/gbN84XIVttxkE4mhAHhZ5Qg5Auf+xw+8Ud/hD/6+McHZ6TfqG5aptK8v8UG7vi1vTcDQnAhl2uA3Thk5EKIxtPIZvKIRJMYGZ1AMpXCo49exX/zjU/g3PI4rr+2jp//2Z/Cn3/m09je2pLlHd9r/yhS8bVqP8ClgyRFecmGBCD8ETWi8hplx8Zw8coVfMu3/iM8+tCD+J1f+iV86mO/j0eXzuObHv8girvbsDoNXH7gIkbyWdTbNUmx8gFI34ij2LTwzEs3UG47mDpxBsnRMfSC/H56AkAowTrcP0CpeCTGfcWAjIkJ3Qcg4gHh6+BtcIYZEHXT+LDRE7KL1EdaAQYm9IEEiwDEO5cUAFmU94lLFSoU7pBgDXlAhi8ihRtVT4jvAUGXxbR8TZUEywcgIsGK59APxyWhaViCxaFSZ3oPO6boAfEACCVYBCCUYCUCPfFh0AyeHSHzBdQrZUQTcZxcWhYvSKfVRPHoAMUifTQmjAjPcRMHR7uIJcNiQg8TgPQ6UkbI+6HuaHh5o4WnnruJZqMPTedSkguODM7edx6Z0RF8/otfxM72PsJaBJSLU5I+Oz6Ks4vT6DUPsH/zWQSdGlKJCObnJjAjAEQVEdIszJQ6ggzF/nshQd5nlYEIZEfk34l5X3k8ZT8m7x8XCkzBYskcAcghGuWQAJBMaha9XhgOO4/CERyVirh+4zrq9ToK+QLmpmeQz45K+AlBg9lhUpUpn22NknZWGlD00TdRrRXR7vCuT0uKFc8Lzg2ySGg0JdJ6c31DlhCpeMJbLnN+CsKIx9ENBdFGDzuM2j3cwUHXRObkHCaWl5CYHocbi6BitcUkbzBBM071CYNHAmhv3MbKlz6LpNvElaVpPHL/vJjQCUACQVuFxPgARJ5lX4LF10gxIMoDsocvfpoSLB0xO4u8NoGJ6CTibhx6V1MA5g4Jlgp0EBO67wHxPGLDACREj5MAEOUBUQDkOiqBbVx570W844OPwg1bME3fhG7AcUMwpQm9hudeWceN9V3EMllcunoVY5MTsF0XpWIFR3u7WH3lecQN+m81jGQSGC9kcWH5NBKxCBKxMNqNmsgKybKK2TzI7icuwxU5QYDEL3sYgNx5f7wFAPm6DzwuHhCa0FWjsddnx0teHO08pJjjTm9FUC5lXoySmOQ1bKtLy0uj8SNOPQPgnQDES8ESE7oCIMnCPFIjBQEgLDBhjXvpYA+dRlUifOOxiJx5/FpkcO71JX2E20wCkL6miSaeIOrk/DxOnTiBuBGWsiNGxDKVh197OBJRhrZQQDKquyIdcoUCJI3Eh4H6fwEenqacPzN6Uy6QriU3Bqlyfh0EYtTFsackFHRg2w3EIhpiUW7sutIOatvcuqZh2hpe9VKwHnj4HZiYnZXyKL5kTKhQMjf1ZoaNCG7fWsfzz18beG58VOl7BmLxGApjBUnmoBH+GATeOarIABCkkcvBwf6hGNt5CPC146/x70qnsxgbG8PYWMErKiQwoaGTHgseQscGc/9REnmPF7dMCYGPdl+vYX8bAEQ6D5QHIhFPo1isYH19G7dusXfBQiwaFw8IAYXwBhzmJZq1h3qjgWqtIYlmPNAiMW5PgvLfMlWGTaiqGV3BYZXU5JupVTRmoK8ASJ8ApO8KEKUkr8/uglYTPbOG0/MFvOOhc9D6ZEA6XiocyesQXr69htWNTfH1LJ45jWx+VLT9TDoha2foStIoviph6bgZ9voHggaq9Q729osolsqyWSGUNulLojzFCEOPxcFa0Z2DAxTrVUzMTuPEqUXEkglwaGdKDQ3cdxuYfU29yMvojWEKFrW3VhfhftCTYNWxvbHtpWCRAUmq+Om/RwAyeXpBUrCGAcjdDIicL8MARLCjLzNUg5z6zA5JBQVUqqJESUJjuRVlJwSolpK5MPYhydxyl8xrCxsr12HWa5gZH0cqkYDOCNU+ZZcOVte3UG60oMdiUogosr+wjp7BS9tFv92G4dgYZQrT4SF+/9d+HRsrK4yvg2N1EDZCKBRG8M/++Xfjm775GxDUVB4/lwPqwr8zwU59lv7+TOh3g5y3B0JUHLfcQN5P8gnzjK5qylZ9QPwM0pDebHdQbzRl4BAVbF/twuW3e4lTClwqACwb+bABhylFkYhatvT7SCViKB4e4g//4A/wi//pF6WIbJj6F5A6ZEJ/axB3bwAyuD7FP8Q7TpdG9KnJOWRHxqCHk5LQd/HCOTzxxAdw+vSCXOa/9Ru/il//tV/GKy+/iE6nJZ41X0Y7DEB4joZCYQmjEBkp3/NuT1h5xpMnR3IwEnG8+2vfJ70gWyur+K1f+EW0dvbw7d/8TYj2e2jVSrh05SKyuRTqzSr0GAdDGtHDIAA5rHfwpRevo9R2ML24hEx+QvVdufQvWmKoPmJYCxkQ3qUxBUDIgFj9riz5/sYAJMBUSAsdLwXLN6EvLSkAwtWaz4DwPtfCygMiL/kQjFRnuP/jTgAiJnTZH78egGhDJnSRxlJ7LcOxJilYATIglGCZLCJcR7auAMjZQhq600G7QU9FQEoIefcfHewJi3fq7DICWkgY+a3tTZTLNJ2zjDCLdqeOtc1bAkCWlk8JA0IJlu1StRFAywnhpdt1PP38bTQbTJOLQgvFkMpkcHJpUVjv56+9iJ2dfRhaVMzy0VAQc5MFnF2cQbd1iI0bTyHYrUsb9cI8AQgXoLzXLPmHayrRbsiHUj3jKv3RB42ePEs+c8MmdL7GSoLlA5CV1w48APIAsqlZ9BFFp8uglYgsAwm2OWSz5yOfHRGvBxOvNHoKXRfNVhsWl4jJpHxvVs9EqbGP/cMd8T3NTM1ibm4eWiAkKVc8r62Ohd3tbWxvbslCeXRkBPFoRGLLOcNFRlKoOCY2i0e4vr+DfcdEdGYcc5cvonDmtb4rDAAAIABJREFUFDp6EJ0gcFAro8UkrFQKnHe59E2FNHQP9vDa5/8CMbsmAOSxyycQC5siwUKARae+B4Tsi/KuDJvQjUBGSbBeUylY9tEwAJkaAiBedw7XnJSYSQyvx4DIvS9tNB6sZnqqCkliD1sXrgAQJ9YdAJAytnHlPRfx2AcfQT9seSZ0+mT5jDGIgwxIDU8/v4rN/TLi2SwuXLqEwsSYKnu+eVvm7OrBJqbHc1hYmMHM1BgK+TQKoxm4smgFzHZTGFbaDQJkQnokAvriAxH2tqtS8YYX38OBKm/pAfnQ1319n5ImSXThjUDtta/e4OBCUODYcKg/1IKIRSKy4uJQzodaZFpejKKfeqQENWrAVwAkcFcKFhmQMFw9htT4AlLZvPQMhIJ9OGYbR3vbaDeq0rfAy4dpHfx4MCqX42MskZDtGovrKKXicEFPxPmzZ7G0uIgoeww6iualOZRRwixXomGU7ZxBFgVJqR83oZYwPaSR+ED4dd5GKCTxmp12SzZD1WpZ5OaMKOTDTylaWA8iEdFghHqw7aYAkrBBHS+BG6NsGaWaQscK4tWVLdy4tYnLD1GCNSPbE1WswLItBqNyuyYTE1ZvrAoDQvM5tc2Uu1FeQM8DZVGpdBqF8QJyIyNIxrnDPU7Q8Y9mlUagGByCjXKpgt3dPRl4OOxTiqWkdzTejyA7kpH3lJtnSUch4JTtn9f04NFqsucebEhUZr+KlDyO1j0ehocDCtRVPiy/8ocsDiehkIFUMoNisSwemFs3VQoYPTkJslosN5LvhVJARm+GJQWNRVzVelNYkGgsLnIspqIRgNAXxA2sKnf0AYi60GQYkA0PnxL+LwVAyPKxnEoBkAZ6Zh1nFsYGAMR1lLa879JrouGlm7dwY30dU7MzWFo+i9GxvLTEC7PFwdT1JFjeYCaqRmqj2SAfVHTp7fVtSW+TIjcthLbpwCbZZrBzJoJIMoHt/X1sHx6gMDWBM+fOIpX1jNtMH/EYEF9/6SlgjqOSvRjeMMGF6UgMb0wz0KzWsb229ToAEghRPqYiUd+KARnILv+aDMjfFIAodkZOIAEgyqh6LOURqQ/PNClJ0oXx5CZWARDIAJfiVrRZx6svvIC+bWF2akoOVEbEcsPX08LYK1ZhMkkslZIEPXp02FnSZVAGWZtWC8lAAPmwgZ2VFXzsV38Vh1ubCPX7sDotAaLjkwX80Ef+BZ748AdhWm1EIrqqVBpiEP3PjvqsqNLRN/vx9oDCG/8J6m3+69Is3NoqVprnJxlxGXEoxfIkWWQ+lFlY+UJa7Q4q1bqUjHHZL3p9TpnUgfN9E0+TtyYQBtVFKplAs1ETwyyjeMnoyWIKAfzZJ/8EP/PTP42bN2+Kl04M6JQH008xMKK/Nfw4hrHqNPAlWOrcoGdbtdyLL1qPYawwjbSwIFkx2Z84MYv3v+9dyOezwoY8+8xT+K3f/DX85V/8FzSbNXRMmtHVIOhb4mTm4wZZD0sRm/y9XK6wp0IYigD6Wggj42O49NCD+Ff/6iPotTv4zB9/Ak/92afw9e9+N5bnZ1EvHeDS5Qtidq42SgjHIgJAeMciksBBrYMvvvCaAJCZU2eRGZsUppPMeq9rodOs4+jwUO458YAMARCyuQMT+ttkQI4lmnw/aPH2UrCGTOjc+4kE68zJ16VgDQOQQfy49xa+GQDpM4ZXUgSPU7BWd2piQvc9ICwTHk7B4lgpKVi2g9gQAMnUjj0gYZYwkjFl0R07VAAc7O/K8zV34qSEKxC8kZWncmB0dASZkSSKlUNs7a4jmjAEgPBnMiA+AGk7QVxfq+HL126jUbOp2YAWisiQPHdyTpQjt9fXsbN9gIgRhw4NES2ImfE8Fucn0GnsY/Pms4DbQCpJBmQSs1PU7HNQJgCxWdSl4tE9JtBPAlTPIIdgrwiZD6MXxDAoFB4CIPSAKAaEEiwFQIAYOl1Iaih7UcpHRTljCT4img7XZo+cSqfjHcUB22RqIDViRggNu46t4jq29jbkvz13aglLp5ZgBEKw2zaMYAiO5WB7Ywv7u3tIp5JIp9PyeSSI6IU1uOkINipHuL61hZ1mHcF8FuO8h0+fRGg0iza/rYiBw0oJ5UoZmVQSmVRKBRqxHPNgHy9/7jOIWFU8cHoS77yyiETUhuOSAeGUyC47z4TuARDOP4zhpQldD6QVAyIxvM+/AQAJidRKyjt9D8jrAAgXmqr8Q5nQPQAifWI9OFofdtTBYX9PGBACkAfefWEAQEwvhpcAxO6RAYlhfbuGZ66tYvugDD0aw6mlMxgtjOKoWMTqjZto1yuIaQ4WZsdw/vxZTEyMIhFn9YNaSvDO4szPRSqLWlWkblcUMvzfDKZiSpoI4zx10rC8VN1Nb8GAPPH139TPj+bEhN5uNWGZHeW1YPwuDbD8AgSAKO07mQZSLxLRK7enj6y9wmvPMyJSLq9Qi5eP3etLqR/ziG1mdzOCMZxAeoIMSF4uF/QcSUWolA7QqldFZ8mEhHgsNijOo9SGG24O0JRQ0Sgdj0eRzWSwdPo0Ts7NibSCzAcZEDDzW3YVSl7EB0dSQoQ5ovzK+x7kJ1WwyC24wU04pS/1Ovb3doVeZRtpbnRENiDcwkcjukS5RemWp31XdH3qBQ+FosKAkKZsdvq4ub6Hm2vbuPzgIyhMTiGaSEjUqGGw+VkxABJN5zBJpYFKuSqmylgsJn+eRB/zAiOoivKQSkqMp/LgHAMQ/nf+Q+Br8YRn6bpCg5LaJCui5FGuvL6MgeWfI4h2yDCuhiD/5Pdh6Z3SG0lu8YDFMAOiFph+n4G3HvX+KF8WIYMyex4Y/RwKQ9N01KoNrK9vYmN9A9VKTbw4/IdgSdHrKr6WwwafBRa8lSpVMdVzc8pULCMSk8hXpp1RukVw4gMQNax6X4/EARoDCRb9LnzfRdfYcWA36iLBOjGdwzsfXUYIHWHo+FwEocPqAq+ub+D67TXkx8dw8fL9SGZS4p/pdgnYec6qRDnOkRI72ic1T/M5TzADlhPE5vYBDg6PZODQjAgspycsCHdXLNYMGgaKtSoOSiXE/msaDhkQyrDoM7G4HWFuvsSasgjSk0kw4186UBSjyTEAjotYIIS+5SCuh9GpNbFJr029Jf4P+kA4mPgARBgnL9bWF17549nwwOZLsOSAGorhzcaiSIbZU6LKDP0Y3p3DI3Tow4hFMHFqHpnxPByyqj1HNOCSfuPNxP7FOcyAyOfBl9V5eNLvJ/A16cIAibKAGnsXRlCTiFydw7Jto5DNweDXZXYQ7Fqw2i3sbKyjeLAvv4+PjbwXbPhFCG2nj77G4cWVriCCX9Hs8yKj/6NRR6Lfx0wmg6f//DP45Mc+BrobquWiXCi6HsTyfWfxkf/jX+LC/cuyAaXniswzfV/84X9e/c+E9DQMJYwQgPuf2+Et0zD4H/7cvZ2x+87B++39juP/SjE0TCVkiacMNAyB4JlLINFn6GBIvj+Rd0jHhaukWMKCME+ejGtYBm8+JbKP9RhLlQStumgoZTR0+rMCsDttWQ5NTUzi6S88hZ/8iZ/Apz71KZFscNjxu6rE3OovUN7yW3sjCZYKLxCPlssPE8/+iJjQc6OTQCAqjCYDQfKjWaQzcYmsdKwmXnn5Gp599ovy3pfKhwMGxD9XefbyUVf9VOwHOWaSmIhIyaDdg0h8xmam8c+///vxoa99P77453+B3/noR5EKBvH4V30FpkazGJ/II5GMwLSbAkAYGR1OpuCGojismwJADuodnFy+CCOZgR5LiI+RXRxNep/2D8TYz3uf98voeF4YEAIQ+j+46ONSwici5bM1FEgyLMHyAQgXKgEQZKvQV9ey0RITekd6QKhsPnV6AWfOnJIzTOK3OYaJ7KonC8O/CQBhCtbKdhVbxTYQG4GepMmb+nuO5KqvQLU7BKC5LqJ2B7FmCeHyFkZb+5gO2VjMxpAMAulUShZknHZaTTLhltyZ7KDa3tlBuVwWqTZnkcnpCSTTcWzurGNnfwuhcEBSsIwo5yAlweI/lhvA5l4Te3t1OJaGSDiFbjcg/VaxREQiW9mfY1m8l2IIscKg3UYqaiDnhd9Uylvi94gYQQEhuUwMCfZBaFwk83ukLM2f0/zbz/NpCdD24nm991LOErlpeQArBqTfDUsPyPqtKmpFDfMz96OQOwnbDsFxGfpALlmx/AaXdwxQaXWkHZspTpz/KCHuGxpShRG0XQfbRweo2jVslNfRMhvQ+0E8cN/9WJick+UfxU1squ+atsTFcqnAZSw9DoydDoY0bNdKWDerWC3to+G6iE+MASMZGGN5jC2dgpZJoUPGIRjAwdEhatUy8gzvSadlERWhleBwH9e/9FmEzTIunRrHV145hXiEaaNl5QEJ8nPfUxIqEZOplMqujD1hGIE0OuwBeW1fAIh1pIkHJBcYx0R0Col+HEaXiy+viJDzJ60AAjSAEGWKXg+IrHq94kjlAVGqGII32wMglGCtN1dR6m/h8rsu4J1f9xhcvQPTViZ0vi6mHYTdS2Bnv4Vnrq1g/6gqrH08GZdnlDMtR6D56QksnZxEPpdAOp1AINCVCGk+M5xL6WkiUJM5X7qLOH/yeeHPUlUsklSPpnyDE/YtAMh7H/+G/tzsrHzACEBq1YqAEAEf1MNTj838e7Mj3hBhQBhPS42tyHOONcP8OlWalEJv8h4R6VEm1evDYgEey6d4EfFBDSeQGqcJPS8yBpYXUpNar5RgtuuqcTrEuNuE1xzOGFZX6HtuzZOJGKYmRhGLGOINmJmcRCGXQ4CZ/GzCpMlM/H1e7ronwaIMS15ZxjvyGJVLjh8fZVCl70WBsJ78vLmxju2tTUGAo7msbN95+BjhEMbGR2WTyVIbuSD5ggklxQ18D42Gg3rLwcb2ETZ3D3F2+QLy4xOSXe0DKBntPR+KHNQuGRVbQNZwqoACIUoXLtG8OqnNOyPQ+L+V4dG7vMXL4pXdCMBSg6r6NQIz/h3q71fb4p4M7UoBMhC3qLxg72DyQYkafO7MgPbBiI98/eGIg4APjoZBkoAUbk5la6oJkKiUKwI+bMsShobPJlPNFJ5WG22CRMrqqJOus5SyWkOt0UQknpBiSvl4MAnGK58U091A2642nKqzQA11/YCDXo+pZRrCHJrIQjTqgNnAiZkRvPORZWjowLVbSqoHJk0AL99ax421dYwU8jh333mkMiklSwnwa+T35gjDpnKXxNIlAIRDSz9goFyhabEsTA51qZoeEemF7fbFhE7NKgHIYaWMnYN9JNIpYUAIQBimQEaPA7u/OZfng6BUhle13eIAJ0+34yJC38kQANm4tSHt85RfsQuEKVjShE5jtGwpjwGbgpq+iO1YCPG3BUCo/aYGXL4fvnZedLHyeAz9ff6O2ku8ksWRMCDK+OwL7PmscFNGCWmQYIyXGPtZWm2RRpnVKgJmG0EJuHBQLhbRbNTle2c/XtCIoK9H4QR12fT1GWsaCCKVzQpQ56DLJ4HRov12E+OJBOL9Hv7kYx/Ds597Evl0Ctub6+j3Vdz1g49cxQ995H/H6bOLgOYl2/F1ZpfLkHnPXyDwjOlYNPuxEIsx1UzZIbOqwjj89/z/TwDC14Ht7Y6lvkYO/dIR5XnD5FxRkXTS90OQzeZi6uk7bRutNoGcahjmPyowVDUX+J9ZASB9V3X00Itnm8KM53M5lA+L+Pc/9dP4zd/8TRlS/LNv2PT9ltjDe67V+eZDbA8UkqzkEk6qe9TSgEZ0xvBmsmPQDS+ONxqV87/dbqCQz2ByIofdnXVsbKyi0aigWisNwJAsmwWccRPmtcJLrffgr5eG7pBmIKCHJZ+PIUL/43f+T/jID/1LtMpl/NS//XdYef5Z/Hcfehz3nTmJQj6LfCGLZrsmHUmMJO8zXCWawlFDARD+vHBOAZBQLIE27/l+V5Z97AGhwZ/3B+/S/HhBjOhcChCAdO4FQLxY66Gx1juh/TNCARC+/xLDa9nSA9LtdBAOBsBrmACEPSAiWyUAGXR/qO4jv1DUfw/fLgMS8GJ4b2xVsVW6E4Awce8OAMLFD4GX3UG8VUa4vC0AZDLYwbmxjCTkpeJJmRHYD8bnmwXGttWRpEPKj6hQSCQTSKQSGC3kEIkZ0rJNBiRoAOcvLHkxvIx4JZhzYDkuTIdle460jYe0GCxbeR37QVcFcbCTyWUCXFyCbXqmBT3A5mne82TVOuj1LFmkho0AElFNpOAae616lM17cR1+UqWHII9L7zwG5A4AwiPUuxsHACR+DECm70dh9CQctrcTgIQMOcP4ISFzF+j2JPGMs5RLmpPnWK8LPRlFJJfCQb2Clc01HLVLQIrnvQVu887NL+LU9Dz0bgBhNtxbXfTsLtbXaGx3kB7JSnhPOBEXQHP9YAsvV/dx6JpIj49jdvkcmqEgyq6D1PQkEoW8+EMo7WTRJn07+UwGYyNZMMQpyvTUgz0BIIZZxv2LYwJAklEbllOSTh8CEH5fCoCoGeVOAJLxAIiSYN0bgJABUdJ+dr+9HoAo6bViQNTppwlwVP5kHjs2fblkQHr7WGusoNTfxqWvOY93Pv4Y+hELwoDEQwJerS6T+aLY3KnjmWs3sLNfUqmtMjdq0lnD5c3S4gImC0nECVgNntsmbLuNYJD+S47HikSQqctL8FPAg/ePB0A8Ce0bn7FvAUC++oPf2D9x4oQkKpntNiqVshiqyERwr2/wQqEHguVBlCCFw7KyIQDhVkrkUYPYLSq4VGoWQYq44ylroXTGAyCOxq0t6+XZ/BlHeooxvAXmz4pcxbVNtOoV+ZkvQMQIIZGIS3ITLzt2YzSaLSRTacknvnLhDG8k8aRk0kxGSAngEIxBHbDjqI4AX+LIGywUELOr8gYoVCvlev7aVMI+PGNlv4+1W7dx6+aKyH8y6SRi9F0wHtgIYfrErOTA8w2JRgxhR8RU6AbQaJoolhqoNUwUK00cHFVQmJgSD0s8xU05U6fUmyt+DQ+ESNGdN3KR5pL4UK+ki6/BMYPgNT4PsRa8QIYHFF/eoTas6vskwJGhnx8G0rRE4z5I8aRb8nrI6+KBEA+AqHg+X+fNr30oJcuTYamBSMmy/IHAj+r1h6Xj6F4FuOQAk/4ZV4YZLm34OnDoYtpFLBpRZmiJsVWlb5Tg8ZPCjheyIDv7+yK/GikUpO9FNnbCfvhG9KEbXn5V0WGyKaUor0fAq8EI6rKFsciAmDWcnMkJABEGxGacahCBHreTQby8tonXbq9LMtLswryYk8WXJeWMfRmWRNroARBCAZFySOeHgWbbQa3eEmkKEz1UKhY90nxGGZwQgBYOo1irYP/oEMlMGqfPLmFyehI6G7j7XTnQRPMupnv6ZVUBI1NreIF7uyxGmyF6BwPSwpsCEJ8BGWhT7wFAhnpA/loMyOIcsuMFkURaNE4xQlTaohXYHCwyPImVjIfidfbeS68Iz4/WlSlm4EdTFJ5YYWmY63aRCGmoHR6ivLcPu1ZDnKq3XhcRAhMOWp2ORG8z8aoXMhCKpRCKpwSIsCeFkpgoCwRlbcWeIk0GQt2xEel1cXj7Fj798T/E/voaIsEgDg/2xD82OpbDe9//bnzfv/g+TM1NikGVrxclCr4J5M70ECX9qTXYKVAX4MFACjKBIp2hrM6PmR6SP/79MiD80lU3FJlbxdDw6Cfjw8GTbKUXOy2LD4Z7hIQFabeY3OKgVmNrNIdwXswEIeqZZ9qQhEORHebZJ3HQTDn02BAtKIZUDra//Iu/hJ/5mZ9BuVSSs3KwBBnE3r4dCHJvBoSPEhliAicCEAa3cmkRjSaQShWQSBZERsb7hcsy3gNXrlzEO9/xEHZ2buPP/vSP8PIr12DZbfHVDQ/ScuYLP88LZ6gxmOqpALfYBixKf+IJtF0XX/Oed+Pf/ut/jalCHr/w738Wn/2TT+Kx+8/jnQ9dwez0GCanCmg2K7KdpCeOkkE9nlEA5NqrKLW7mD2zjEg6h2A0hrZpKgDSqIoHRBgQ15V+G6YsCgCRJnRLZEvDJvTBveANtHczIGr9yDNOl7N9wIDQA9LpyFzBK3hxcR5nzjJJygMgXvcHt/+SlSZpdsdDzD0BiKOKCPuM6RevHUspkri56TEgbwBAeAeKB8RnQLomosKAbCNHAKKZuDA1ipmRNBKxhPgnuRxi8ajZaqJcOkKtUZfIZz77+XweyXQS8SQTGYPY3Wck7U2EwsDyxSWE2VHhEoBYAkKY/GR3+ZzzNQqj6wRgWoxf51pJnetyx/G76lGAFYRGBUPfhtbjAphmdkbDcnwl2+AiHglKQ3Uo2EWfSVBiMlefHfXDUyx46zwp0/DAvvKHeK+2oGS+MuwAiUgPyPqtGqpHQcxNEYAsSslyn/0YVLTQt+i4EuAiQR9c+PSBDgdfPQSH7ebRECwd2CzuY/1gB81+B7n5PAJaH51yHfOjY1iePYFYL4iQ3Zc7mOfj6v/H3JtHS3bf9YGfqrpb7Xu9qrf26369qLXZkrVa8iJbhgBeEEaWZcAbhpOcnMOZ5K9kBobJME4gc5jMHCdzOAEPBoKxjQGbxbJiBSzJNqhb8iKp9+7Xb99f7dute+tOPt/fvfWqpdZiO4S0j07L3U9vqbr3d7+f72e7dAXNbhexbAZmJi1lknuUzG6uYtFtwcsmMH10ARPz81hr1LHerKM4N4uceJhUchtT3uq7uwI+yvmCSNmi8NDcWMVZApDungIgdxxFwrIxcPZVDC9/mACA0JcZ9HSJ0oUMSAa9RnjkAeltRxDtZVAIl6WIMO7GYDjjACRgQNQTTDEgjCFWaY0jAAJ/buU0y6WcFgCQLVxpnMeuu4I3vuNmvOUn7gWi9giA0KM8oATLtnB5aRenvn0OSysbsmxgEEomncDC4UO44dgJHJqdpOMUkQifJwNJtgqBEdEMxuBF4QfAyIwaqFhEt+IzIrxylIfvBwYgb3vvo97szDRyuayK2+310O920Gk2hPUwOMAxraXfk3+PW6Zo4vqdDly/K2K0pZdDWgEPGrF5EdLURgaEGxyqEcmABADENeLIziwgmSsos7jNDXNXDkQWnFCDloiyo4TdI0PV5TEgoNFRKpcxN13BjYdnhEKmBpNyJZbzmYYuVD3TMWKGIWCIB6T8TzJRJe5KNs4D12+p9YXzwkT49DcTCHjgra2u4sqlS6jXa/K9iFwpQrmMhiQjd6MM9PQkVk7YEYkGDaPVJgCpo8NOCQKSdk9iY1VqU1S05MHCVm17FRsjmNMvrBul+gg6VoO0GKt9dZ0c04EO3qfL5D3wOzZUooSfVCOyiJBE8MoAIzK0ga/tU6yI8vOobSUHdL7mB5peZWALDioBNTIAHjwgRoOwXLzXxrMFw9G4NlBtR5XJWPS7fK841LD3Q4zpMeTSGZFccBilRCAIRyCwlRQU5ns3mljf2pKiuFyxKMBDdju+/OqAwQleOf8wHqqt7dBnQCjBYtY4GZBBqwm3U8PCbAFvueekMCAEIGQG4alNwwuLqzh3ZRl6LCrAZ+gXB9JoxgjewEMh7ypZD58FkQQsDlvQJKJUvDncWPrabxXRq8swTClZo9tGtVETgFOZqsiAQCN6iNnpfis6H1y8PlhaSDZrZGrzGRBKsKLcNo8YEAKQZTQbHRiJFDQrBpubasqCfPH7+GAhV50YGA+SxTjgS8it/NErS7CCJvTN/SoowerQQxGzMLlwCNlyEbzKuG3lYcsWXHm5gvJGIVIPGBB+G0FfhGyoRn/vCwGETVO3CxOoyDtRbmVwuPKG2FlexubSkiRXHZmekpjvVDIp5wKDDbZ297CxX8UgpCGWLSCRL8kgx9cn2MxzMGLpIDtV0O3BwhD1jXWc+pv/gtNPPolBq4Uuh5N2UxID5w7P4P0feD8+8U8+gUyOvrC2T3FLE+k1IQLjIH1nb0c2rFLqNTWFBKWbfireeDjFuLdq3BD42qP3+OD92h/90o9Ql4kvc9O5iBnKFp2LGJXcp0AIAx+4AOG2lPcBzyBKsKrVlpzpjEgXoR7vPZ7douVXZ55KQ6NjXXkSfYJPzviEGcNjX3kMv/HrvyF9AaMBn/ehzwC+vp/q+gCEFxLDOAIAQjEjlxa6GUcqVUQmO4WIFoVLT53J89/AP/rRB/GT7/1HWFw8hy9/+Qv4kz/9HHp9Fr8y+ty/XqkAEAkQR0MlNQpmQp6HlLJoYQNmNIGeO5Sug5NvvBW//L/8Mt585x144i+/gs/97u+gFDfxlrtvx5vvuQOFfEokFK5rC0gWHxkZkEYP3/r2i6j1h5hauAHRTEG6EMSMPRwIA0IAUqvuy9kqDAgBCGN4XcV+BAxIkIL1/QAQSvConqCcRhiQXhcmFysEIEcP4cSJY6Ny1UB+6UVUwbD0TL0KAOFzigynNKETgAgLqjwgIwnWGABh/xclWGT+1es/BkAGPcQ6igHJtTdRCXVw81QBh4o5BUA6PVEH8LnUrO9jY30VTFvj+cfZY6JcFvBG9pbv6TYH7eXLCoDc4gMQkWDZ8h6xeLHLczBswRnQ38iIdjLX9J4NRC4jiY4EcdT8OIS/HkJOD+Ghkl11eL6JVIYeWheJmC6t6JRgEYAwWlXxicHKJhC1+neFz4yMZHMjmZ3fZM8eEIcAJKEAyHYEs1O3opRfwNDWER5qAkDIPtKvIZIrP6CG9y2N32Y6joEeQtVuY7Wxi5XqNjohB0Y6hsIM1S8OqqubmE7ncOuhI4i5IWi9ASIDsk1DXLpyFTUmp6VT6OsaagMb+7021vttYLqI9Nw0itNT6IeAs8tL6IWAuROMm87JNc6lxNb6Gup7e5jI5jDJGTESlmdBa3MNZ/7uSejtXdx6pCQAJBnlMK4AiGJAmJbKsAIu2wMGhPexAZ0ApBnG0tlNfPPxb+MAgFQwGacJnQBEl+tSXheRYA0lhpePS8rqVAqWWsIcABCqiKS9ShUQM/o25mJ7uIXL9XPYdVc4jdiZAAAgAElEQVTxhgduxFvf/WaEYgMBIAS4BCCOp6HbN3Dp6g6e/c45XF1el96ZiYmiGM2PHp7HRKEIi0yp0wInc0rGuYyORJg+xqWsn2zleyoPztAAiCjrhfhWx9QJLz9rX4MBeetDP+exByKXzSjEw3ha20av1RSUT/DB3GW2l/JNS1IKMxyi126LYY1oiSyIekgobSG/LQ7/NH8P2IPADRlD4djwHDFEgkWph2skfABSlBIhApCh3UO3VYce9mDRcB2PiQmm3W7LxZhOZ1CaKEsKVC6TRiGlIvD2a/sy1OcKOdm+8UElDwWm1fjDsEL3fsyXHPjqgSfDoDwBVAqEpCON2rljEsG3trYqG7ZejzX0NCwPoVm6eEqMKDWQzKzXZDvCUVrXdImb7Pd5MTM6NyY6Yimx4ebUMqVTxOPXoRRM5CQ++JAEMiVZ4uAxGurVBO9vh/3EH9k4Kh+F8mMotBpINPifBFG41BQrmZzahnCz51J372/Qg4dKYIxVUpYDGZb/6Dz4/D6OC0zw4187eGiMe0RkfvWRdJDKEWiJgw4aDg2iueTnDjNKWZfiMcZuMq1MgKQfDS3GJ6arDIdotjvY5gZU00XeRiDAVnRS5gozBeDKB2++d0myzoUBseVhrGuakmAFHhBhQAq4/54bCBUUAyLSPXbJaPju+RVcWtmAzgjoYlFKCAmCeKAw1YXXhIQb8N6Q115RccJLcHMkoF2BIWpl5brzDby8b0QKRQrWGaBrM0HFVn0o9FfkMsgUc6KJ5XtDtowaUDIgiv1QLcL88hLjcB0AcvXSElrNHox4Ujb8fR6UL03BGpn21fd5AEjVYfRaAITSysAD8lIAMrWgPCAESwEAIQMiCgA/3vfVJFh80CvuLGDlgqJB1b0iNVnOAIbrQKNPgWfF6ioa21uYLhZxw8IRWZbw9eTX29nfw9LaOla2d2GHNaRKFaRLFUSsBFymutiUTjDKmrpoG3EuLFhu1e9i9dIFPP3Vx7By8YKYhZvVKrpdlloNcPKmk/jZj/wsHnn0YVhxS0zJpMMDz1jAIge/q+Hdweb2piQ8ccCZn5+XCHICkOBMUCEQBwEQAcgfBySvPoD/cACEg7mSgpHe19T56NhIMJHOZ1OFuCSmFIZXgWzHdtHt2cL+EYjwdZVme7n2wqJZDsIj5Ekt9z0dSmzg5X3iyXOqkMnhzAtnxIj+zDPPiBlWtq/iPxvXvr8WDHllAMJrUQC5HCRkQCLQDHZFFZBIlmFFUyLnpD+Sz8S77rwNH/zAQ3DdDl588TT+3f/9G1hdu6o2h76vjuyyUtsrf+KYnUI+jOV4ethAMpXFXqMpjFB+ahIf+9jH8PBPvR+dag2f+re/jvrmMm4+fhgf/fCHkEnHEAoNYPc7yqTLoAsjjr2WjW8+9wKaTgjl+WMCQDz6dqRAzB4xIJRgjQMQJuaIBOvvAYAIAxICjizM4YYbjqvEKxau+UwIH8k/DAAZSbDoAdnrIEQPSEJ5QAIJFq9PDs+UaYsHZNBDvFsVAJJtbaAc6uCWqSKmsykBIIzKp+SXz6fa/o4Y0WMxC6alS0BOLp+XRyZlk51eR0zo27sb7HzETbcchxllcElPse3eQIBlXQJHNPT7BKQmwlpUnme2ZyPMPpcBTb86WDXOcmONr4/dQQQ9xMywBAjQa6jTb6iHkIzpwoBQgsXOqvEekGsNwX5Blg+IXwmAeEMdITcKOElcvdxAdSt8AED6Orw+ARnZY3bFUU1x8JzlIsymAiZhoenZuLq3gYvbK6gOOrAKGeQrJRQmcug2GtheXMKhbAG3HT4KszeAzrTGUETCKpY3N1GlDzlmYb3bwUqjhi5BXjqJyq03IntoBslsFpv7e3jxymUxuM8dOyoFvnwe8vlOCVZ1ZxulXA7lAgsNIzA9F73tDZz5268LALnlcPFlAEREIwJAwtcBIDShZ2C3IiMTencrDKubRjEyeS0DIoE3yi4hEqzrARB5khF0OH4K1gEAcfSwAJAtd1MAyI6zIgDkbe+5TxiQvl0VACLyy2EEfcfC1eU9PH+GrfR7KBSzOHZ0HtOVEoq5jPxM/V5bxl8v5CglDH0n7I2RpZ5aHJHxGU2mIyzhh3SIEuHVA0xeXlJ97TkcevNPfdibnpoeARBG2fGgJ/Bgrna7Vhf2w2HMZDiEJM3A7hC9TltABrOBKUWKiMH2IGmIoIFsij3oiwSLDAiHG0djRjnTY3SQAUlUDosEi83rbGT0nJ50gIjci5tdVyVwseiHSUizs7OYnplVhiRdF80hB+veoC+SFIIBaij9OV0MxXx6yGAb9GUI+aGGV26YZT+gmDYphaF/IxJmMy3/0SQilzKIeq0mA8WolJEmYG77omzzPchB54XGAioeWARFfN8k6UTSrBjp60irt/gT/JQmORxGDtoDCVMgy5DBRNgPZRTn16Pen19HacaDLSp/XPpX1NWiBhV/RBvJqPyPleQCtWU6MJ8rGpZbK8orJLJO7ZhHV87oovIjMccBSPBBwQAUROYG38u1EqwgH0UlGBHYyjZYGCsFQsJDF/mMAiAcKJWgiq+VAl1kODi81FtN7FZr8v/jLChiyypZJj4wZOOlmJ3xX+rsVcDNRV+Zgn0TujSht5rwunUcmS3g/rtPigSLKVhkZ8JgCaaO711Yw+LaLqx0GrlyBS7z6XRDujv4PvP9ktQsGtdsFniSGVIZ67z+JB1IGKegyO3g34Ptr0g0/A1ps90At+JMK2MzenGqjHypIActU79EV07/B18fppj57MT1AEin3sbSpWUBIKYwIHH0eSlFdB+0KUCsXu8gvjiwowfXgziHXpUBGQcgG3v7WN/ZFQYkHLMgAITJYSHvZRIswb/B15X2cv8R6kuwpF9I9KiKPZQcC15CcmOp6yjGEAstInG7vb1dbF26iN7+PhjtcPstNyOfyaAvPR3UzdrY3t/H6tYW1nb2JTAjXphAtjwFjRHFHuRaYzgEAyD67ZZkyU+kU9hdW8EzT34dL576O1RyWWwtr+DC2bMSL8nz74677sBHP/5R/OiPvUskm71+VwI0eC8FIH0cPBCAcNGxtrEmACSVSmGBCX/suvFbZwlEeAb+wwEQ1XQuywwJsQihWtuT85GphPRK0YQuV5AELHrQKDOkxHFIwOyg3e2h1e6iRXmLS9ZOmdGZhiUSRJ5zfI3k6c3hT5nR+f8ZjJJLZmRB9Id/+Id47LHHsHjlCmyRcDI2kvcZmZPXAh/B+XYg0bwmBUuRVOqXaJ6ptY4hkSggla4gHGExInP0cwJAJislPPSTP44Txw+h0dzCJ//1r+Jb33oK7pBGff5S8lZVQsj+IU7AYwwIB02RYXHfrUlnRyQWE+PrXXffjY/+3M/hvjvuxO/8h0/hmSe/hmzSxD+XcssphEMDdDtNlU4Y0hA2E9hvD/CNZ19Ax9NQnD2CWLYo55TUzjp9ASC7W9uo7e/L60sGpFAsSGRnAEBY3keoHxCRAVse/MGrSbCux4BwlqAI4ciRWZw8eeJaACICAn9Z+AMyIAEAoQl9edcHIMmsxMAGJnTeNxpfI+I/x5EUrESvJgAk01zHBDq4dbqISjqJZCwhDd6NJr1LbbSbdbSaNRQKWaQou0ok5N6k5Khaq4Ln9H5tFwOWAeqeNKGbURas0r9KsOVKwMXiThOrWwyd4Z9HEdZjssDSYwZiybjcHyxDdftDiVInAInpQC5lIBPX0Gvtil9A1CIxA6mEiajJYZceDAYHBY6qQAVy8CyXEzWYE4KT/iUMyAEASQkDQgAyM3kLSvmj8Pr0EwIGAYjjiE9DJo1IRLwr9CjqiSj2ug1c3dvExa0VLDd34EQ1FA9NY2K6IoBgb20D25cXcbRUxhsPHYbR6cFyhrCoAOh2sbS9hZVmHTvOAFc7Lfk9Vikhc2gOlZM3IJJMQjMN7DcbuHD1CmxviLmFw4inyGqr2P7NjTXsbW+jmMuhUipJ4TCLCJ29LZz72yehtXZGACRu9uG4VYQ1VR47AiCyxlM9KXxeSQ9IKCsAhDG8ZEBGAESbxFR8RooIRYIlDMg4AFGqS4n8FwaEbJeSNgkAkRQsnnvKw/JqAMSzerCdOqxYROTffYefL4HNnTauLm3LoqcyqdiPVMwQ4E9LBeXzavdO0MEZg89ysrQHaX0CQOTZG6SkjYn4hKl+9cP1NQHIve//qEdqnwyIDOlsB+fwQn8Hm5ZbTTFtdut1GQYTLCwcDtHv9qTdl984aR8FQJSXgIv4gU0pl9qG8WJUAARwmHnOzS83XWYS0Yl5JHMEIEysshEi4Og2pRPE0kIiY2AJITXGyURCWruz2Zx6sFHO5YRgRBOCtEX7Hg5JZrkYRDmI8WHEm0rQhT9K+9ppvrZD3RPNuePQfC2IQKLwDJ2GT+oy+SDT4AyYEKCSv9TQwPhEJgDQ6KrkBvJ3IiHyBBiQAaJ3hUM8vxeJ07X78pBST21NjK4iJ5HpSen4A4GVamfna+wzTD4AUbIHBRQC2ZJ8T9IHoRiRAyNr4NGhv+IAiATAhK8TH/KyxfRTy/itEbRI6lag/fPZlYDlGI2h8vP6z9VrVDIBVTeCJC+ZAvzvRYLeOTyq1DW1tebNqUIJeF0wuYJSvJG3h9+nT8wTPLIlnQCEDAgBHRkQDi+69XIAMnqABqV1ktLBn4a0uGJAKH8ITOhMwToyncP999zELCQ4NKHzgPV02I6Os5d3cHltB7F0FrnJaWkfdsigCAhQwE7eK9eTEsiBzddUsSA8yAS8yrGmXgfK94TGFk+Ov9mm7EQLi9m33W1hfWNN2uD5gMpVSpiam4ZhmqLzlGJI9kvwetDJsCgw/lIAEpMUrM4rABAVXSx6ep4F8v4GADsYzQIwxyPolQFIgnTuK6RghaOUYM0hRw+Ix62foyRYUsp2YEKXR+Z4D8hYa7YAEJEpqINSbdtVLCxlnQYgMbsZPYLdpatYev55JEIhTKQSuP2WWyWrnuwqf0g+QKutJjZ294QB6XohJEsV5CvTiFhxYXHJTXMZwSGtub8Ly3NxbHYKZ7/7bTz+5S+hX9vHe3/0R/Hk176GJx5/XGQJlHe95W1vxUc++hHce989sqUKenZUsWnAyh0UivKs4CC/tLKE3d1dicomAJHNtu//4Mf8jwFAlGaY3o+NjXXpvCiXSzKQMcdeErHoaxrQ3Ki8DXzo8swdcAvcbEuUac9mohtNuPQ/6eLn4v1DJlGS58h6MF2OkpOweojGNFO+xhNPPIHPf/7zOH36tCRySQIPk7XoKfhhAIhPAh/Y7CghiyCsWQJASuV5eJ6BoeMhGU/K4M90xDff8ybcf/8dyGRM/Pv/8H/hz770x+hRMqLucnXPy8FD6RmNuj4J7ytaNYIQ+UN2GpkY8DxxXBw5eQMe/qmfwi9+9GP48hc+h6/91Z+h19rHxz/yM3jbW+5Gv1OHM+gJc87XMWIlUW0P8PTp76EftpCbOoREfgID+hTDIQx8yXMAQBjDT3aPUmYCEEnBcmx0pDTTVw/ID+Fvul+HB+TVAMhhApAbTyg/pM+AcDvMH12A2d8TAAkkWMKAcO5zHcRde8SABACEHpCpbFoASKPWwObWDtqtJttMRdpULhckwp7FyBzCa406avUaenYXjRYDAXgtu7jh5BHoBmeNnhr4WC4XMnF2rY3Tzy9ibbWGsBaHp1kSmSrDeaWMzZ0d7O7so9Psiv/DCnmoFFKYnymilNbQ2LkEDJrQtZAUyeUycVj8mn4MbyDBEnlscCPINS0PPRWA8VIPiBxHSoI1dDWEh3GE3BSuXmpgfwvXAJCwHVIMiOPKAofTC5d/TGhk35pnari4viTgY7NTw47TwiCmoTA3icrkJKZzJWxdWcL25Ss4UanglulZRFkKybuE977rYHF7Cy9urmOx1cA2z8tiHoWFw8jOziFaKKEv8d0QudeVlSUJTZhfOIx8sSCzHWev9bVVbG9tIp/NYrJSEb+WSbXPDgHI1wWAUIJ1/+1HQABiuyoFi/1Nrw5AMhi0NUnBIgDpbIaEASlEyphOzCLm+B6QVwUgKvlPmdBVc/01AIQKInazRR1hQOgBCRiQt77nXukBYW9JLEH22EVPosKzqLdcVOtcgBnIZZMkhhCiLI8Eg+PAtAyR+lHuyDledX2ohCs1y/rLEpnR/HAlv6xcIU369tRs8Eq/XhOA3P/wx71yuSyMAj9Yae+J+hz/hXelPKhV3QdYBkV5E5vRJa5XaeTouSAgGJdMEIAo+YFKcuBmlYp4lwVL1L5zSLNSiE4cFgBCtoUAJMwM4nZDKCgzAgy6HTh9gh3GA8YQTSQlCIyRvtwWuGzp1C00+105UMlFksJkHrKYmNkmTfDBjb6Y4n1nLTfF8gIyBUqV1akX2X8S+Ho/gg+ag0kxMtaUbI9sl3yJEC9O/vzcRgZbIA7RhoCfvgCUrKQ40RvCj1DDmtz14Qi6HJYI2kSGpf5CvafqTeX2VAgxf2BWah3G5kbk8/G7Fk+EH4GpElYOJBkcUlSzu9/oyxvbf68c+mn87PxANB/895JmRumMRGQpGc9IixscZtzIBJ4V3yAeXIgydPusjIAYPkj8ngD/ypbfBOEHIEcAlZLOqOtPFUkWCEDEe+SKcZGxxcGFzeuLuIpN4lu7u7I9SudyskHl6yuafb8HJDAnX3uzUHLE15cSLJZC0oSugQyI3awDdtMHIOMmdAVA+o6Bs5e3cWVtB9F0DvnJaZHt2DxM5EDhNkiljvGgZx8Lt1kqJU1pSanzDSRE8n5zQGNjtx+TLP00/hZHo8Sl38HWzhYazQY0SxMGZPbwIVixqEq14QvEwYLXKvWgvEclkIEa4iEs3wNCADLOgFjXMCBjAMQHxAp2+Kyaunj9l1HF8ynwqt43HoNpywBjeK8PQHbRZcdQ1MLUEWVC5xhmU4bhm9AVABlZzX0QFPR7+HBIGBAemtRA03jJ2EjVXEswG+H3Qt9Avyv/7Cwuora6giOVioCSyWIJyURKCrIUaPPQ6vWxubuPxbVN1Hs2JuaPIFkogQ0DZEBoCu12OsilUmjsbktIwexEAae/9U0889STKKaS+PAjj+APfvf/w+Nf+Qq6rbaAhwcffBA/+3M/izfe/gbp8un3u6rkSgiwlwMQyhm48FhcWpSIz0KhIAAkABy8p/n3gURzXHL1388DoqJ1FSBi3n8fy8tLEggyMzst6YUEB5ofxUvZFc83FowRMFKaSglXrUF/U0M2dX3HpVIQYWlLtmTBTg+NgA6aMQeMt1ayXwIQK2IgnUji9KlT+L3f+z18/et/IwDEZuEqE8OCZc/LnpAjPm3sb8YZEPXHPknq/x8CUNY3hxCOmIjFs0ikysikS2LGZUwvB1EOLTffdBxve/s9mJnN43Of+ww++0efQbfTUulXYsRX1BGHjZEHRCWqq8hu3wfCM8Iw46Ie4H65MjWF+978ZvzqL/8Kznz32/jyFz+LzZVF/PiPvAMf+sBDqO2sI+w5SKbi6LGHgQxIx8GTz7yAgRZDdnJOPE0DibmBJDm1mw3sbm9JCtaQQRWxAwYkACAsIxwHIOMMSLAwC34PZJoq+4r+zcCE3ke7XpfZwRCvpQcCkBtOnoA7VKZrSrAkopTChREAOXiLRlJF/9UTD6B4QIjlAhO6KiJUHpDqKAXLGJNgBQBE4w6a5zBlmK6NZK8OY38F6cYaJtDGTZU85ugBicaxs7WD5eVVKSeOWwZiUfqyKkilU6I6qDca2Kvuod3p+NdtV9KsQmEHx08eQkQnwOZ9P5Rzvx+K4sxaB08+cw5r6w2Y8QKGEUvi0GeOzGNyZhqXFxextrKGXrPLwHjEwkPMlrNYmCshF3Nh1xbhdvcEgBTzKeSzcRgaX2/6MZQRndeYOmL8QVGe50qCJUoJfyEWjB3qmvdZepdnahwhJ40lMiCbIcyUb1YMiG0CA+WZpdeCKhSp9DF1aDETWiKK3XYdF9aXsd1twonpqA57qLpdWPk0yqUJLJRnsX1pEbtXF3F8YgIneTbDQ4r+3H4PXcfBWr2O5zc3cJm2gFwGqYXDSM7OIJxOC0vNtEjOMWSfllaWRWkyd/gQ0tm0JIXybFpbXcHWxjoKuSymKhXpEzKGLmwWEX7r69A7O7hlvqgACFOlmIKlDWCalL+50EYxvCpRVNy7IRNaOA27peHquS3FgGwAVi8tJvQDABJ4QBQDIv7BoK5BPCBypPihC776g89UOSvUosDR2APCIsJNXK6dx467hjdSgvXue+EaXTheA7EU+7sG6NgMkiigZ4cwcCgNjcK0NHTbVDNRvseyUxW3HdK58OMMFfR8qOe5ii8PliTqWR+oDFTiZCBtVzLvsdPympP2WinwOFDxyYC3PvQRb4aSpkxGDFYiR5I5whGte5zb/V4H3do+3HYTEUZW9joY9rvClHBYZCQi2QCJXeMmQ7SlZBUcif/iMOYwhz8UkQe5dA2w2MlKIlY+jHimIBrMMPsTei10mOThdOANekiQXZENcUQ02N2whq6moRXR4HgmzFAKrhuBHfbgcvgyefjwolMRmSzEGQ5c2VAxGYnN6fx+hpqSB7AZmj4R/rx8KJriGVGGServ5TANhUUvyyFFZwyxL3GRMcg3RvKqJHCjdIiyD25ea1ubsFstDO0+ZioTmKpMiOaWOmkrZsqmgJsomtH5olNKJqZxRw1eZD74byzBkvdEYlOUZIcHBL9e2KP5i63CrjAxTMnhA1j8AMLS6EqbSRmYdA4cNJsHUg4eRqpP5CDVhsMfPwcZGG5d+cDnz3vAiiiQ5Nh9iWaW108GQWb9OyIJ4vcYRPtKNj89Q34hHGV1/Bnl8zGYjIZysLaF74NaCFIGSPhF2R9bkHUyPBRo+ACOv/PrcgCiB2S/XpdNAhPGdNOCTVYq6ABRWcOjmyO4Z/j9SVs4E+jdARg8YFCCRG1uqw6ns4/jhydw9+1HYUYoT1SlVHo4Jtff85c3cOHqOqx0Fsl8EWYqIx0XHouYfMtO8EUpv7P7BOQKsLNLIhaPK8mbnz4SYLEg7YXDNAdrDq38/klJ7zKpjqa8qI7iZBHTczMCjOUBIA7dkDzgAhZMUuB4KbNhmeZX20XctNCut7B46SpaLcoXY4gmM9I7wAFQpasE4TwB+HgpAFGMWyDjkycao7NDHjJRE9mYhZgWgk6PjePIgL+8uY2dWgNNmutjUUwenhUGxA170jUQAJBAkjJeNBgMgzKj+SwI2UMxovYdRHUDhkxVNixeQwOawx2sXDyLxvYG2js7OHFoDvlEAv1WB5XSBPL5Anp9WwBR23bQdzzs1dq4srSOaruL0qF55Kdn4BpMF/FkQHM6PcRDGqLhIeLaAHa3gS989rPY397Ghx5+GDedOI5f/hf/Ak88/lW5N+YPzeF9P/kefOhnPiTpZSwx5VafB31wO6vuDAVWhZUcDlW78PoaarWaGNBnZmZGH8NrJlguvGy2/r7+4IfzgPAsUiVUDAkZYGNjA416HaVSUVKBuNBSMiz/XqUhWSJWlLE7FDLR7StpS4PRvGQJuZUNa3JeBx0+slSRmzZI81FyTCuiIW5FpYX5T/74j/H4V7+KSxfOq9dQWGlfFsyzSKSqwbIpWPK8VtGj/2gNLj75eegxJHNqIZ1jMEARWjiOcIiJRZqcwceOH8KxYzPI5HRcvPAd/OfH/xwry1eVvyNsqDAVmnc9NhW8PAWLP2oA8SMhXRghgrNssYiZuUP4tU9+ElPlEv7si3+ExXNnUEqn8LFHH8ZUIYXG/hY0zUVI1wEriZ3GAE+eOgdbSyI/fQjRbBYuh1ACul5PJEXbGxuSgsWvy/M+X8yjPD3pm9D7YphWAES9Hmqe5bnpBz6MQrx8b4EsffwEQr8xhNGsqgekL4E2YkI/MouFo4fF70C5KH1uDNVwQxLCO/I7+l9OMfWjOUbJaun1JAChCZ3n3JAOGj2Ji8t7OL9SxepeB+FEHlo8jR6fF3IJ+J1fvgeETeiW00OiV4dZpQdkHRU/hrecjsPSTOzt7mFtbR3ddge5TBITxSIymaww051eA6vrK2h32zI3lCYq8kzd3tlAWHdw5NgU9ChVID2RmpKd78LEmbWmvDd9J4ahlkJrEIFnRDF/4gQq0zNYvLKI82fOIdR3RTJUiOmYLaWwMJtDyuijsXoWoUFNCpBLpTTyuRgsDh+U+w1l5RuIGkfKCiWZVoBELTapQPDl0JIMqpY/6v4k4I4i5KSwdLGO3bUhZks3Y7JwAnAT6PVCsGJx9AZdNLt12CH2z0QRimrYbO5jaWcLq7V9TB47AquYx1p9H2v7O0gW88hn85hKFdDc3MT6uTOYy6Zw/803IEJpq8w2QK3TxcWtbTy7vIqdcBiH778PiSNH0LVM1NjjIXK9MCy2pnd6uHjhIgb2AMdOHBcZKCdaeu3W11awvb6GYiaNucmKzLUmFT77u/ju03+NwfZV3LZQxtvuOoaJgo5qcxW6xcZvoXapmlM+EJ8JkGJFj109GfTbESyd3cLTjz2L/lYYMTuLQrgiPSBxNw6DhdRcWvhLWZ5jcv9xGczENgm2dcWcLqlbvHPkSOCMp8MJDTHQHThxB9veFi7XLmLLXsdtb78Jb/uJu+BZXTihNvRYCJ42lHlSgg0czrE8q7iTVMxK4L0VFpdLTl4jfgpqsKBVEv8D/5zcyUL+q4JZ3paq2ymoOlBptyQjgusqkLePuoJG3l9ViaFS2TyEHnjoo9707CwSqbRE5XJzzEFB0h4kkjQkOflgXr7dRZhxgs06+s0aQo4jB4mkTpFm5zDpt71y6O31SWUNxVBIAELgIQlYfOk5VJtJRPLTSGaKMCkzGQ7Q7zTQqu/AHbQRGvaRsiwkzCgMzUJ3GEKT3pFUGl6+gEgsCx0pOXAGjDzVQnA5pPJBLhQeu0WV/i4sUY+AzWGPcZHS5aHBYAoS70IOenxoDRz0Ovm3SgQAACAASURBVD35d247DbZR6zQcMw+ddBVBDBst1eaSmwcpbGExHtkRFnMRsbZaWLt8CbXNTcDuoVLIoVzMi4SAhXeJRExMUgNZTKvUKg6/qqxOvcHUUpI+IxCRzaCjBmp1aBBncb/koN/ryMOfDw6aVSlX63YYqQbZkPLvFMhQF53adKg8cxWjrDLpgz8T34bnCVDi7/wcPGSVbOvggc3hkBs0JlTxISDyIb9hlwCEF7KU6LAUkACETbWUrMnrrMrzyFSJYVrAiCpb5HsXsHDakB9PJksXECLdGkKdKJM6WSZ+X9xiV32zZjyZFqBIGdJ4q3Kwafafaz7gYk+N6hkgeOa2ljG8koLVJgDZw4kjE7jztgWYEVKXNjymkWhxDIYmXriyjvNX1xElAKG5LZkRc6EAEGHb1EHPV51FkGxN5gAj7+mArcN+0eToYeA/4BkqIEoExlWqDQ+vBwKQnf19AfZG1EChnMf0oSkBINxCMTOcWxZufrjFkPHS/zwEHiZjeAcO4oaFVqONyxevoN3pS6pPLMkzgOwJG65VQ7zyYATyK7VDUz+NvxXxpYCj1S19NCHFgOTi0VcEII1eH1o8JgAkTxN6yJNhZ0gGJJCk+F9pxPAGvskAgEhyiA96e7awOwluoNlh5Nqwa3uori9hY/EivG4LSUPDkelpKfMadHool2ggjkvkbttxFBsZZombh63tKpp9F4liEZUjR+BFadodot9uQ2OsaNtGJZNAVOvjG19/At9+9jnce/ddePCBd+C5U8/g3/zar2FjdUW24SeOH8NDD70PDz/y0yJtITi06bXjyaUr9jMAIOPdHnv7e1heWRHPCcEHQch4Xwjv34Oy0e8LdYx98A8HQHjPBssDASDr66jX65iYmBgBkFHBot9fQlAiDJ/MgOycYfyoLV6QBuW+PVvOuBAXRGRPfO5VYYBgi8tHG1vtu+LjcewBnvjaf8aX/uRP8M1vfEPkr9y8jzhlKSUcAyCiGaM/5LUASHBeqrE7eP3Vz2QgmuAQOol4rIBIOCbR2vy6yZSF6Zk8Ds3noes2nnrycXznuVPoNNswmZrFhE8+hsOORLLK/SPfrNLlB+8KzyMy7/TNyEGl6TD/69Lif/3f/xXe85534/L5F/Gnf/RZ7K2u4pd+4eO48+bjaNe34Q7bSh5hJbHVcPHkqfM+AJmXOFOHsa1aWPoaGCjDHpAqQzyobDcN5IoFVGYm0eXCbBAAEN+LNnobfG+dH5EddPH4rjG1vPPHXpFls/+lyi0sAQhLJT0sLMzhyMK86rQiABn4AEQGsgMAMsJ//uZevSs+A+czIEPKlSVUUUNIT+Hi8q5iQHY7iFwHgKhzkRG3npI3vQSA0IR+LJ9AMWGh3+5JPxVlcFymxC1dNvjJVEb8XHu1TezsbyGiRZBKpVGuzEik9/LKFWE+jhyfhJEIoz/soU+m3Yqj4xk4JwDkPHouAUgaDZsFzXHMn2DX0xSWry5jZXEJCc1EDEPkTGAiZaCcN2A4NbQ2ziM8qMOKKgBSKiTApgTOTt6Qz1u1UedzN2Cxg/NcuWxUsiX/YZCCRO/LJajACWOUw54yoS9fbGBvbYiZ4s2o5E7Ac+OwHUPYyo7dghO2AdNDLzTATqeKy1trWNrbgZZJ4/ibbkOskMdOo47LayvQo1HMVCaR0+Oor69h89I5zGYSuPfkMej9NqIMcen3Jazo/MYWnltZx3ZEx/x99yF++DC6UQsNBpfQt8BFuW7B7nRx+dxFOQuOHltAhsFK4t9ysbWxivreLiYyaZRzOVHy0BvYqe3h2089ge76Zdx+tIIH33wSpXwE+40VREzaCyizZ4R7CGFXnFsqzcoHIBEtjX4gwfrqc+gRgPQJQFQRYcyNwXQNkfkpAHLAgMgMR08Z93ahgfiCJDRGvK98EzhbGnBCLgb6AE6cTegBANkUAPLAu+/G0OhgEGpBi9FSwA4xzmImHEfNePRa6WTFFHZQITie780bkinzQ5fkChmTfkuBJWdEXheqUkHYbvGvMaI5jIgsx4fCojBYQUz0Y7UcgXQrUPQoAOR7+vixD/zUx7ypmRlpkCZJQDpLynaGHLIiIo3iQKGzSMa1Ee610d7fQae2L1IsU+PQ7ZtV+c35yJrDa7vXU5nuxF6SfBVGz+O/KwaEAMQsziGRKUhrMPVpneYeqnsbYqDSw0PkEnGVLe1p0kjsJrKITk7DnJpGOF0EzCyckCEbVA4xAgwkdjMEYxhClNntPRtOl0N5D23KudhyHiWTwYnGkc283Hrc5nlhmLopaTOGYUnvSETKoDwBaNzKMWFJNq8Ron/V/cHXytSZoBQWANLe38OF730POyvLsrkoZdMoZNOiz+WFkEjGJLKPii+5mLl2psSDr4vkaPOxG4IpJvaQDK7ClEhhoDog+DUJ0GnQJ1tBAMLvmxcdZSKkVwkegl4QDgoCsjjoC0NFEKAeqiMGxJdT8DJluRKRrZj9/Y14IO9SFO5QAAABCDfD3GwKAGGKFbO/yaJx20tPDgEJv3+CHr520sJuSP+FmLC5DvMvXPXwZXqRC51/5gxgaZoY0cm2yYexVEeLSBw0f/Hz7NcbAp5jiZQY0JU7QUnW5Cz1pS7fDwBxu2RASrhLGJABhhKUQLAaEwDy4uLGDwxAxhmQgzqIA5YmACCMfRRzeVjFLu5Wq9cAEPZKBACEHgo+uEXa5UuYrgdAKMEiALlyafHvDYCQAaEEi5Qv33syQmRAtqt1NPv2fxMAwiuFwN3tDQSAsGjQcBzYjSr2V5ews3wZ4X4bGUvD7EQR5WwWW2trAkB4iPbsIeqdProsHwxrMOMZDFkQWWujPwwjVS4jUyljoLF41EC32USUsqN6C5VsCtlEBL/9W/8enWYLj37gEdx68034fz/1KXzm059Gs1YVw/Sb3nQ7Hv7A+/He975begJIYDKeXAF/FYIQAJAAGfAepZn16tKSMJgM36D/bRSk4S8RgsP+B4Uf/tT7A//nXC7wjOFATuZ1bW1NPDLjAGT8Z5LSV39BRAAy4IM9wocYlwhdVBst+Z3PHzKFgXyS5+1o9e6X38oWjYZUy5Ki0mdPncIXv/B5fOUv/wrNRl2VeJHxFe/OdQCIaB9UD8Ir/br2Yaq+h4NyWDZWFxFPlJBJlzF0qQRIylbecbuYnM7httuO4eSNc/j633wFj3/1L7GxukYLOywjJsCtN+gIG8ZzdgRARLGqBhECEKYW8lrVKP9j4tp/jYb/xD/9p/iVX/llbK0t4ct//AWcfe45fOJnHsV9d9yC/a1lDN02jFgUrh7DTtPBk6cvYBAhAzKPKItaQ6rskx5JbvQlJWhvX85dPs+yhTzKM5NiQv/7ACA0AVOCtXBkDgvfBwDxYaAPa14OQESDQPm0D0AurigJ1vUYECXX9Bc9TMFyaUIPGJANkWCxCT0X1VHbrUrCmjAemgJPE8WSzAg7e9vYr2+i3Wshk02jSGY1NyFs4MrqIsK6i4XjUzCTEdheXyVDmVG0XQPn17t46tQFASBuOIWmw360GA4fPyEAhIzL/uY2crEkot4QyfAA2SiQT4UR6m2jtX1xDICkUCokYZqcaLuS6viKAMSX0KjwGT4rAgDiezIl3p+DtgIg9IAsXahhb83DdOGmEQBxYQoo7ththMwQHN3FWnUTl7fXsLi3iUHUQm5uBkffcAsQNbHfaODS1UV53s9PzWDCSmB78TJ2r17CbC6Fu04sIDocIEpPR6sNT7dwZnUDz66sY1czMPfm+2DMzKBrWWjz+mWnWySsAEi7i8vnz0uP2LGjCyLB4haP8xYjk2u7O6jkcpgqFqFz+GfK4MpVXP7uKbh7q3jT8QoevOckitkQ6u11RExK7jmg+QCEnirfsyoADQY0LQ27o4sH5BuPPSsAZNQDEpsWAGK4Bujp+n4BCAEh5ZpumAzIAIOYjR1s40r9ErbsTbzhrSfxjvfccw0A8XwAEg6bcF0qVAhGmNAq44P8EqE7u2eEHVYqH98ToFJgRzIMFfyhZkOWSlLdxDOJrAoVQpTH0uNN3R2vF8q92QulPKyyAPL75UTuNwLBlE37i813PvzzXmVyCrFUSrLXaeLlpo9DJDsveMBTR617CoCg00Jzdwt2uyllLvQ6UG8tPgsWUMkX58DcEy0kPycBiIMwbC/kMyAKgHA7k6gcQTSRkTKwod1Bq840jk3ouoe4qYn2n/QVEV3YSmGYzCGUn4BemUQ4X4EdzcCWhmJeEIpiigw9xKiXRBjtrT3U17fRb7REHiS52oYOPR5DyKBhym919Dx0Wx0YmonZ6VlJNBkOQ1hb30Sv76A7cGDE4sgUisrc7DgY8KGhMVLdVLIhllFFwmLU79aquPC972LjyhWkDA3FdBLFXFqiz4gomRcfi1swo6q8qs90LH4NnTQ+VSQcUMKIxeIyQMvXc1TRHB/OvAEo5eADg9rrQA9O4yd9AwQPIgvzU7L45lOCRXM8wQc/PmBAOABxiAj8HwEbwoxzghR+Hf69XLy+vyToe+l32sKA8eDnpj4QTTOVghcnN/V8Z/hQUxFFymTOCE1qwSVxjL6gIVN/fHO+7wORNCw+fFk8yM2crkkhIYEWB2y+5ux54PXW6fZEgkXGLZZIwiIQkzI+3mU/HAAZZ0ACABIJMy7RxJmrm7iwtAErlXlNBqTfIytINojRz0zvUhIs/lJb3mu30aJN5kHpMyAcxph0RQaka/eFAZmYKmFytiIAhJsPMiCvBEBY700GZGgzSeUAgLCvJmBABl74+2ZADlLYuMGgB8QdSbDGAQiHyKWNLQEgZECMZAKV+RnkxhgQkWC9DgZEOkP93hze157tIKGbsLg5q1VRXV/B1uJFZMwwjs1UBIAk9AjilG9Wq7KBXVpex8Z2DU2anyn5oQwtlYcbNrC735Km+9LcHGLZLAYRD9FYFN1GDYbrIU220u7h0tnv4IXvPot3vP0B3H3HHdjf2cW/+t9+Fd948kkB24ah4Z3vfDs++MEP4B0PvkMxiawZ42ZKUwR1AECC+y64x2hmXVldlXtuenpafCABAzkORH5g9DA+0f+An4Q/hwCQEBvOewJAms2mABB+vwTP48ypKhb0t2w0orsBAFE+LlXK2ZOHG1lCxpCqzhcVy6tscn5ghuchGTNh97oSUHL54kV8+Ut/hj/5wh9jc31dli0SRiAilCCeXI2wftPW6wIg6oEcLAYOQAi3iLFEAdFYAbnsJPo9FqdmYZpRdLoNTM8Ucdvtx/H2t9+Jv/u7v8bjj/05zp15EY16A8lYSpZFjWZVPC5svb4eAOF3qwJeQrJtZI8FAzYe+JF34ZOf/D9QzKdx6htP4/Of+X3cdetNeP+PvwuW5mBgN2HFo3AiJnYaBCDnMdCSKEzPw0pn4Io3QW2ZewJANiUFi+8jgXamkEV5qjICICKPHBGfqsMgYDgU86EYHRUWEQRVXIcBYaom27x/UAAy1tcoX5G9SSMPiMREqK6lSEI8IAEAIQMS8SVY6udQ4RpUvIjE23ERGyoTurG/inRzHWUCkFwcifBQZoOhM0QuX5BnELuD4rGoSAd393cwDPURjRuydU/w+WMlcOXyFWzTk6O7OHpiGlaSS9iBAJAwPXiehXMrHTx1+iJ6ThRuJIWmSLDimD9+HJPT01i6uoz6zh4y0ThC3TZMp4NSSsf0RAym10Bn7wq8QQ2G4aFQSKCQi48ACIsKFQChBFcNfAdLKb/E2FcihnzvaxD2oRZiCsyFOU25AQOiAEg5exyey2Q2E2HDRN/pwdWG2O1UcWb1MtZaVTQ4lKbiiJWLOHTjSXgau9HaIvWj7L1M1YAHrJ49i8bWKhbKedxxwwLioSESOrss+uIXfmF5HaeW1rCnm5i++16EKxW0GLpCbyR9DFzoGgQgHQEg9AwfPUoGJCX3FfvZaELfXF0V8HGIXs1WG/ubG1hZvIT+/jpi/RpuW5jA2+5YQCkbRru/jbDOLhb1AoXpSyMDQnCrxEwSPhEAkKVzWwJAupuhEQARBmQYlxQsXdgl31tDtY5Mxoz29eWpdJUIA6Lk92Gmsb4GALnl/hN48L33YWi2YYMMCIeFocxSDFJyHT+MheqiiPJ4qGcLGS9VICjyc7mXmcalflf+LiWVYtAUgQX/P59PqhuPcnolwRKiwiBLzYRPLqy51FYPE86XBOhBgMcBAFFSWgl2fecHPuGVJycRT6aUN4KHPrfjlDFw88qCGyZiUbdIiUS7gcbOpvhCUpaJBAdetqT2bflmud0WQ2K/LwCkR/O2z4AEAGRAtK0b8MwEUpUjMONpeP0unH4LvfY+et0akkkT6WRUwISlW0gn8gjHMqgONVRDBrSJScQPLaBuJNHVDAEf1PDTqGzwwcSSqmEItZU1rF+4DM3xcGR+HvliCWYiDj0eRcjw0B1UEYrwMAphb3tX0loqpQqiFnMYNGnqvXBpEYsra0hm87jhpluQLZYkvrfRaWNohCX6VwryaPgOhZCJRuG0W7j84gtYPHMGhUQM+WQcxWwavU4ThhmRmyKfSyMeJ8XnoNVsinbRsqKCHAkQKBELAAgBoWq6prGIdJcCPjQmcwjg8C4yMD8lhzKsQM7B3/nfEoxQouU6iiHhnxGt8h8Z6v0rR8VDDiVpib8Lw8PwAf/P+WdShiYt864cJuriZCOy0rKbliWmaCaSUY7FNnuJRpWEtSH6NEx7jA7MSNPrXnUfG1tbItvj5xH5H30SzTaiDBSQXhdbAJSYW01GearWdH69AwDiIpZMiS41KPcZ5Te9hAGRm1FlAbyiBIsMSABA+GAnABkO2Mj8cgCS4kYskUafUkZqN6WDROkieahcD4AEEqxgoD4YdJSZOgAg8t6MMSACQGIGKtNlVGbKAkB48BCAMPmDAE2GNXnNgxSsawFIs956GQPy/QKQAJQGEixeDyMAEjdl6OdDUPT4oTCWN7ewuUd5kw0jmRQAwiJCJt+MPCCvE4AoeRkRuSsAJG1FoTsu9tdXsbu8iNr6Em46Mot73nAjInYPnf1d6FyShEIo5Qt44cXzOLe4gSYLr0wL4VgSZiqP/jCC7d0Gem4I6VIJE7OM4SWTaKPXqEEbOJjL5fG9Z/4W3/z611Au5PDP/9k/kyXMY3/1Ffyfv/7rUoqXTiWEHXzf+96NRz/0Qdx1z13Su0OZIbtBeI0rfW7IXwaowtUAXDRbTWxubcn1zYGeQSHB36t7V8kmf7hfP5wEKzhX+D0QgHDrS8lYqVRCNpuFZajUrqCrKDiTeF0GGnMuIbgo6NsDAR/8h0sfLlxEdipeMqX3Dzp9RAoV8pCMmmi3GigVC9jb2cHjX30Mf/CZ38OZ519Q4Q1BM7pITRSz76c+KNnTa7x+1xr6D0CI+nPm7qekDb08MY/BgAESKei6hUajhkIxhUPzRTz66Huxt7eCp5/6Gp78myewdHURMZMxvnG0Oy0BIAzTUPSK0hkq5aZ6b2UL6jNC0kauaZg/toB/+T//S7zrnW9HbWcHv/nJfy3ezF/42UewMFdBq7UjbNsAGnabDp4+fQGOeEDmYaXScCR2k4uuAwaktl+VL89nQSaflSZ0BkN0HSXBEnO4n4aovFkHEiyZrV4S1/lSCZZNCZbE+vf9osXvkwEZg4HqxVIMiCT6cEMlQTAcbXwAsryLi34PiEiwYmn0uKQRBs3X2rMHKugB8VOw9L0VASCKAYkDnYaoMFLJtPSQJRMxkeI26jWsrm+g2+8gV0hiolJALBGTzbMWMbG6uordnU1EdEcYkGiSUnEbNgdEM4oWQ0xWWnj61EX0XAVA6AEhA3Lk+AkJHDjzwovY39pBkku6RhXaoI3pfAwnjpSRiQ/RrS7B7Veh60PksjEU8kzd5HNDlRAKABmT0b4aAOHzOHj+BADEdbnoUwBk5VLzJQwIi2s1iZ0feDa6no3LW6t4YfUy6syRzqdQZ8lKOoHjb7gFumnI8oepqknTgsX3q9rA5sULQL+JGw5N4o6TRxGNMCxFFfN1hxG8uLKBU0tkQExM3nUPMFEWANKlhDvK5W8YcQYBdQhAzgkAOXb0iACQviTC6bKQYNlmJV9CIZ3B7sYm1peuwmWx8KCJaHcPt8zl8I67jmOiQEP7DgbDFnSL5iIGmlC1wYlQSVYEgJABiaThdA0QgNAD0qEJnT0gfhO6MCCOPgIgSoI1FMUOP48mHhCmeFFK5idKjgEQWZ5EPGFA7Ggfu6EdLDYuY7O/gVvuO4F3ve8+YUDsUFMkWJ7mSqS15gMQepnV6UkND+dGVQNAqSh/moPsIFWUrABI0O3E1EGWFCq2XgWehKTDiSDEMC2ldmFR63AAe9ARTwlZfaZ2qvlDoZGDY3bMT8rz5MFHPuFNVCqI0VfBm5npKoycZca8Jj2N0krO0haLm7sWkxDWRgCkUixIVOqAhyizhRlPN/RE/9jpdMW7IAyIL8GSKF6pl9dF65gqH4YlAKQDly2uTot96cjm4kglLOiks/u8iQwMwjFUPRNNPYbo9CEkjxxH3UqjQ53scCAASL5XxgV7HhJDDxvnLmLt4iUUU2ncfcedKE9PwaHkgU2rIRYl1mFZEaQSSfQ6lNewfyKCTquHRDwlaSfPfed5PPfdF+R7PnnLrZg9dAQDz0Ot0xZtuBZlNONQtvqMjksYJtx2S8DH1XNnUUolZCNczKbQbTcQj5nIZtM4NDeFZEITqrTBg9l1ZXtCMNHpdASMKIOnipod90zwomX0aoQSKx8Q8I0mUBBzOOOU/U0j/zsxqRumJHYQgLRbbMBUGxEOMooB8aN9/Y/ne6h06pRgqWSmwCcSABB6M6KmAcNPbuq2yUiEpYmX245mtyXfZyIZFwpPsq0pmWK8c99FMVeBZcWxvrWJ8xcuoNVqjxK+eOjTLMwUMfZzdNhM7tI/E4cV5WDDcgFF8ykJVl1JsJJJmFHFgPhWp2sM6ON3xOsBIJRg3fOmYzB8Cdb1AEjgAXm9AISgiAwIAYi8rv5Gf/QA8I3jgQckKF2kBGuPfTQ+A0LwUZ6eEIkbk6QoweIB9FIAwtcy8ICQAYlqBghAFi9ffZkEiwE9r9cD8lIAQgaEks1M1EA2bgkA4VKAAIRILwAgZEDMVArlgAEhACHDSlr9lQCI8r0eJBMJsApLIaBnD5CJxhC2beyvLqO+uYrO7iaOVPK47/ZbgG5LAAgZEoZnsIzq/KVlvHBpHQ0HsMk8RhPQk1n03DB29ltSB8U23ck5xvBqaLdq4iMxyArbNr74+7+P6s4GfuxdD+KRRx7BN5/+Jv70i1/En3/pS9jd2ZWUHPaFPProI3j0Zz6IW99ws/Qi8QYQvxEBiGqokQGdkpwAYPDfO90OavW6XB8c5nmPBoO83N//AwAQxaKqLR7PLUYG8+zi98vW9niUA9lYB5PPoh4MkKoEVmyJTEocuCLBqjdacl1ywy1/JyjeL/D0ZaMEIFRI2L0OpiYraDUa+MbTT+HT//G38c2nv6GWMQxFCRgM8Z2oklf/6fh9AhB/6A0QX0hHRGMhYQkTE/MYDi2EvCg0PSqDfTSmIRr18Au/+DMoleJ49vQ38Eef/QzOnzsjSxuWXzIxjEwxu6vUTO2DHD9i3ef55JrnOcmFDq+BVLGAX/qffgkP//RD4oH5d//m3+LF557Fhz/wEO6981Y0G1sqnSmsY685wNOnzsPVUwJATAIQWf0zucxGp93C1saG9FxRtmZYapNfmpyQYZn3pTKhq6h3WWr4r4HKLfTJm5cAEPko/+fhR70iADk65gEJTOgv8YCMg2y1SVWvjFwfPgCRCgFZtkUw1BK49BoARCneFQAhA0IJVrxbGzEg7AGhB6Rf3UHUtFCeKCOVTCERj6HTquHq1UVUaw1JsitVssgV0iJVJoA29Riq1Sq2t9YQ1hQAsRIM4lHKiYgRRcs18OJSXSRYfQEgSbRYeU0AcuIEJqem8NzpZ7GzvoE4PYWtOgyni5liHDedmEExHUFtexFOvwZDHyKfiwsAiVr8uej/4POWaUrjPj6fZ/dDHWQcFLThS7D8rqxAmkV/FrUkGAMggQdkKLIxehQAtsS0hzbOrl3F2e1V2OkoBtkEqpEhvEQUN972RlHU1DY24bXbyDDsp9FCY3EJg+oekmYIxw6V8aabjsEKc5nL6w3oDCM4t7aN08sb2I6YmLzzHoQnpwWAMNSaEm++5wqAtHHl/Fk4/S6OH1MAhMEG7FPa2tyWRMJULCn+zu21DXQaNcxOl+A0ttFZuYCbZjL4sbfejKmijlZ3E51eFdGEUm4o9iOMSOCdkOvPQCScEgCyfH57BEDMTko8IJPxab8JnQyIBOGr2l4pIlR+NM1VZ6cCIORplW8zPGT6mF/urSkA0rf62Avv4mrzCjZ667j5zcfxrvfdD8/swkYTOsUUkrTGZbQlQFj57ag8oedQARAVvUjgRpm8aIIOJHijTrKg85rLoyANNSzF2v0eVTFRJJMplZYmy/++AJCBQ++xK+Z9Pt+k9NqPx1cHhd/v47tRQg9+8Oc9NovH0+xO0OFpBnqDgWyj+GDh5jnEzTMBCH0W7Tr21lflzc7Eo5ibKotEhsMl5TBEn9QCcxDlUEgwI5GkNKGzSZi6X35DpOaNGKzcFFLpnDAgrt2G53WgRVwkkiYMLSRlNK16B426jY5rwEkUoJdnkZo/CmvmMBpmGh2JNGW8qSpwIViKUhvsuFg7dx71jQ3Mz0zjrrvuhJVKYL/VQN3mi9WRmNV03EKJusCIjgyNuN0+Ll64jAgjHlNZVBttXLqyhPXtXSQzOUzOzCGZoSwjjJaASZYBStOWkn/R/9BoCvhYu3gREywyMiKYyGfRaVSRTERRmijgphuPI5OyMHRtMW4SMLBwjL0E1FGTrWAyFmU3BAMcOPhnAihonGPLNvtGfEnVOAAhmxL84vvI94QDTIaGTceRz68+nsZ3ZVAPmBLxtJS+4AAAIABJREFUGwQeEH8wCtiRcQkWH+5876OmKS3A3IBRXsDPw2KmVqctDy56XShfYSkbL1fLMARMdFs9pJN55LJFidB9/sUXUKs31EBDqcHQE2ZtolAUpq3VbKDZbAhjw89JgCz2KM8T+cZ+7SAFy7Do0Rg3oQeZMsGTM0h0en0mdHpArseAnF3aelUPSFAEOM6AUM/NYYoUcyDB4upxXILFn2nchH49AGLGTAEfIwDCm5v9CD4AEXrV72khAAkkWG7fHgGQcQ9IPMUULJZl/bcCICaSBmMMnWsAyMbuvkiwWN74egHIwcAzBkJkhxNCiN+w44j/I2LbaGyuo7m1itbWGqZyCZ8B6cBpN5E0DTGhp2IJrG3s4XuXNlCzQ+hzuI8mEI6n0XVYqNeWhUOhXEYqn5ZYUMfuYKaURXdvF+dPn8bf/vVfI59O4R//4i9gojSBz/7hZ/EXX/5zfOfb3xY2gJsg9it95KMfxqMfegTHbzgG26H3RHWdSLIcJYY+AAnSr4LgB0ogOZzyF6WVaj5VHorAM/IPzYAEXSTB+cBzhWdVUBQbMCDB9z4uxyLDq+qZfBZG9MJcJvQEgDQpe/H8YkI/jZAsWsDxUyJgRDzY3TYq5QnpnTp75kX87u98WnwgPB/ItKqBNax6QZgexoeuEkC/pgl9fPAd/3dZGnBVFYmJDCufnYauZ+A6PAtTsh1UCTNdvP+nfwx33nkjNjau4Ld+6//B333rKRnbKeXh+yt+vOt4UXhdHNRvhhGVtKGBRGvH0im8/+H34+M//zEcP3IEn/mPnxYz+o+/8+348Ifej6HDBROlPhb2mja+SQZET6IwdVgAyCDEZYUCjQqAbKJerUmwBwFIOpP2GRD3GgbkWgCiZHEj/3wAQK4nwSJAvQ4DcoQekDEA0nsNABKAj2ALwZACzh70CtNXKClYrwZAqGMPUrD8DC8Vw+vCGgQekDVkWpsoh7pYyMeg9TuStJbNZOQ94Ea5trctgQtcAJpRlgbqoqTgs4lR61EziU67g53tdYQiAxw+WhkBEC6KIrqF9tDA81ereOr0efRpQo8k0R5oCBlRHD5xXADI977zHawvrSARMSTVLx4eYDIfE19iNh7CzvpluIMWTN1DqZhAIR9H1KTp3FYMCAdaP95eQTb13FMxqoEJXaV6cOCVbho/DZMMpSpkUQBkSUzowHTxZkzShO7xe2ZAjwtPD6Pm9PCdxYu40tyDN5FBM65jZziAlk3h2I03wGJQUaMJt1qD1R9Aa7bQXFxCRg8jlzZRysXxhhsPI25GJLKan7czDOPC5h6eXd7CBjRM3nkvtOlZNE0LLb9ugaqTuB6B02lh8fwZDAc9ASDZXFoYOyZGbm5uoVFrCpDoNrtwejYyiRjmZyewt3IBmy+exq2H8njvA29EITVEu7sBZ9iGGdNUMfIIgHBOUh7g4ZDhSym4PVMBkK8+i/baEGY3hXyojMnYNBK+BIsxvmS6CT6EAfFTsEYAhEAtkGDxehxyOUUJqQdinnEAstRaxHp3DTfde2wEQGhCNwSAsFtpIItzAhBJ05N0LcWACNgh4CADQubZT3oN6ieCaoQgbobPKDmzCZ2kqk6BFRZ2U6kji2vxmHCGHMIetNHtNuF57Kg66KALGBDVi+afpHwN3vnIx72JcgWJdEa0fJ60ijvoikafGe7SKigSLJbgOK0a9jbIgHSRTUQxNzkhRmg+SQhAqMflg6DT6qDT6aHVZT8HjTQEIGH0hiHYfgP4ULMAM4NMtoCQ08Og14Q37CIcHpDVE0YD3Px77OHQ0Rma8FITSMwdRWbhBLTyLKqhGPphQ15ctn7qIRf6cACLxuWBjbPPnJL44BuPH8Ntb3qjpGRt1PbQdHpwBl0kQkPxZ2RSKdG3HZqZEsblqaeexv5uFdFYAlOzh2A7Hs6cv4itvX1k80VMsQQnn0eNhm5uLjmM8/0PhRBlRr0PQJbPnUM5nULK0jBZyKFV3xMGpDxRwBvfeAuKhTQcRwEQDt7pdFpiN7k9oUaYgIH/n//IYB+Py+80f/J8KBSLsJnQRbZCChDJxigJV7BV5WBDSRw/fyadETDCz6fib1W87rj+PDCVcjsWlJ6NF+ONjJncbLoDSafippMPzFq1JodYkj0J7aYkM0XjUXmo8UHHbQU3SL1OB50mB8EsiqWKMCCnnn0W1VpNYixFaekDkHKxhEwyKXGRe3u74nlhgZ+AMQEgELBTrTdHMbzXByAHBm/FCSo0/npSsMYBCE3o4ZAlHpAfFoAEDMirARAJRyCb5XtAaEInA0IAQv8HfSDCgPgAhBsQMiCSZvbfC4AEEakSw8sULB25RFQYA4JJBj2EIrowIAcAhAzILHKVgxQsMjiijxUM7G9ax3TfisIO0jwYUMDUOU1SbGI0hw5stLY3UFtbwt7KZZyYq+COG49j2K6j16giG49hwAHZimG32sGzZ1dQG0Rgc1sejQOxJNr2EPvVjiQwlacmEU/FYcW4aXNQTEVx+fnv4ut/8RfCprzjrW/FOx94AE888V/wuc9+DmfJel69qiSJWgSTkxV8/Oc/ioc/8NM4PH9I0mI4JQ0YSU3QH3Qk+ExCwBbwHlRJWapYNGBHhAXlQsFPkfuHBiA8I/i98nviAqfT6wj4ImCSmEmfheW7GUg4+TPyDOFyRQIIpYCVZlFuA1nS6AgL0un1UW92/DhXPvR9BkRAiBLbEID0Oi1MlEriE6OZmgEA/+n3/0AWHqoHhPeril3ng1SluVBOxPvj1U3oLwUg46Z/ZebUEI3nkc/NIpmYwMA2YBhJxOJJ1BuUxri499434Cfe8wCIIT/925/CV77yZTTq+7KI4f3JBRKTAF/6S2U5ilJbzin2mtiShBiCHjVx25tux/seeh8++PAH8MJz38WnfvM3MV3K4Z984sPIpi1pWWeXyn6zj2+ePg9XS6EwfRiGABDKRAlAbFl4bQsAqfryWUMMvCwi5LaeEizlAfHlpEHojDQhq18c4kcSrJfkLcnP8NIULL4fNKEvKBN6EMP7WgDkQFAuY7Tco2QTKcEaByCelpAULEqwGMMbiR/E8Cq8Sw26kuPRH0EAEnVsJHoNWLV1ZNtbAkAOZ6MoxgzpE5OFbCSCVquB6t62hL8wPTQaZ6DNAM12XeQ+9PglYmm0my3s7m4iFGYxngIgNP+zdDXCFEJHx/eWqiKPs4cxeAJAIsKALNxwXIr6zr14BstXFhEL64iFhkgZQDlrYn6a3VhD7KxdgefQhwlMlJIo5mOwdMqcuxLDy+FTfj6JL/blL74kWKVd+VhcAIiK4lUnr9+ZFtIQItAYJHH1Yt0HILdgMn8DvGFUZrk+VQ2Wgd1+B9869zyWunXos2XUrTAaRgTRQhZzhw7BAhC3HTSWVlC/uoTh7j4mDQuzhSyyGRO6ZuPGGw4hno6Kx7hjD9BygIvbVTy7vI01N4zKnfdCn5lDw7DQGDiy+CRHyrPf7QYApIsTxxdEZSItO56H1bV1rKyso9fqS9BQNpHB3FQF6YSGrSsvYP35Z3DnsQp+4q23IKY10bd35H71mL8rvmIVUCQeEB+A0EcRYQ1Ez8DyhR08/dhptNc8GJ2ExPASgMSHcZiurv57WaIMFQPiX3v6UKVNehHl/xAPiDD7BD4c9HnEkAFx0I/2sBfaxVLrKta7q7jxnqP4kZ98CzyzByfcVgBECxgQVaKtEq4YYkEmWDQSytsD3V+giMbJj2FWnSQiCfPPIxXK54kXjx+XSGZgmXHU6k1sbe3g8sVLSHCBP5FDuZyFadEi0GGHgt+Px/M38Jmoz6UODPVb6G0P/ZykYGULJYng7fOL+SlYQdcEy+DCgz5MfvvdJvY31+B0uyhmkqgUc7DYOeAwolRRZ0xEYgzsOsu8Wi1oZlRieDuOKylYESsGjd4RzcLAM1Q5G+P3JLOZD1uF2PgykfYinem4JnpMY8hWYE3Nw5qZh1aaRT0URz+kSZxlyGMR0UA2BUXLgFOv4typU7AbNdx88gbcdc+d4P29Wd9D3e7KgysbYa42C8niaNbqmJmaksSev/qLv1INxPkC7rr7HnRtB5s7+3jm2edgJZKYX1hANF+AHYujL2WAQxiUVFACpOlwWk1cev55bF65gqQewQzLjEzSxX1ppJysTOD4iQVpUeXNTtlC4MPg1+VDkg/xfD4vf8c/44Oem0WCDSk+DIeRzWeFVuMgwAc7t378xSGAm6ERYGG+/mCAYqEgf0edtny8SWmVuhg4zEhULxNtyIKxSJEjAaNpiXRJ7HIo8i8iekBiYi4nC2KJsZDSLvpAdINOADa/cttDvaAh7AUPbZr3CESYU5uMpmXwoHzq/KWLqNcb8jrwJqQHhNdUPpNFgcktzgCtVhP71X2JPuRrw8QyRng2Wk20Oj25hmlAJwBhYplopqU3ZUzf6h/IAQDhw4hBACJHozmSm4e+A6fTQJCCNR7DG0iwbNcYAZDAhG6lsj7APvCABEwEY3ipa+fPS+2kzffYj+F9LQCiZFrKhD6SYI15QLjd5fHCpkYp5/Pjiv9/7t4EWra0LA9+dtXeVbvm8VTVme88NTR9u4EGmqaxmxmJyBARFUURMGgSjf4mJiZZrrhi/vgnhISoxCGJuvQXGUUElW4QGujp9nDn8czzqXNqrtpT7X8977f3Oadv39s0EIXfy+rVTd/b555btev73ud9JoldplGM2yebhUoc2j2Jtt6uNzB7bQ69PgcVlnxmhQHxqE0N5D5hJkq4Obs+hlfJ+FTRpAjegh6QXMKQGF4CEGm05/sQiWJ2eWUPAMlh9OCUFBHye2bizm4R4Y0BiGSU7wCQCHTNEP8HU02SDIDQo6gvzKK9Mo+Nucs4PF7BHScOw3AH6JHqN2OyJMgkU5hf2sSps4uoWz68VApDfpajlBQY6PVUaeTo2CgqtRFYTg+ZpI5hv43Pf/Jj6K6v4Xtf9Wq88bWvw5VLV/Drv/7r+PrXHxLKeW1tfWfBfvDgPvziP/8FvOa1r0ZttCJbLvrVGNJBAKJiHXc/f+HnUJ3OgWlxT7Hot5969YyR+hnK+r2/4ukeiKd/n/It7qTiqkNkx+MR/DOH61CvE37vO3+G0MgcgBAxWlOa60fAzpxOz0Kj1Ybj+rvdIEE3ElkQMkyEFL1uS0zoRjSKXCaNj/zGb+B//u7vSh8JpcGUApPp5WKDrHzYfxSkblz/gnzD/7/752CiICdfynMOoFyegmMzz5EgJCV+HxKAhUIC7/upH8Hx49P4y89/Er/7O7+JS5fOSsQlz0FKaCM8q/haiSdNbT6V1ImnriZpWDwjGN1NMGJm0sgV8nj5K16On/npn8ZIroz/8Ku/isWrl/Cv/+Uv4MB0VV4XRslvtQZ49MmrsLUkavuPwo8zHSsiQIbMPf2Hq8vsb2lIyStlLfliHtWxmki1uoOedFdwaAjlGGGaompCfnYAIn8OHjvSA9KSEAwWEXI4PsgiwuNHhLUlwBEzPs8uqi2CaI7Q5aR4suA5C9YTZMREnecxIzPwzUXiGLgGZpa2JYZ3ve3B0VOIpRk/zJ0Fz2AOYupcMtiXRUmz1YfZ2RIJVqm/gQnDwcFiEpPFLJJmQhZ3vGe26htwrZ5IgQlAiHy3W+voW12R1bHfwtATEttLDwhB6L6DNWSLCXQGbbkXmQo6QBIXVgf40kPnYbsJDCNpdOwIYqksjj7vBEYqFSnY3FxeRd5MSRJpMupirJzCwakCkjEXa/OXYPcbMOPAaI1JmybSCXYvOaoHhGy4FDdI66AyoQeSX8XiBcBRTNJhiIBkHgUeH3ogktCGecxdaWF13sNo8RaMlY9zHJX71otEYEV8rA86eHTmEi63NhCdqAKVAhqaDyOTwvTEBLJUcywui+zKWl1Dxnbxwv2HkDH4XDcR1W2cvP0okpkYLKsLxwfaLnB2cR0PX1vGppFC9eSL4dfGYWfzaLnscDMEgCSIcK0+Zi+dg93v4MTxIyLBYiccl3XX5uZx7txF6FETB6YOopgrIpuMYzhoYnPuPFrXzuIFUwW8+s7DKGfoP6vD97swE+TYCVBZ10AQEXo2+KpS7p7C0CIDsoFHHjiDzSsdZNwyCn4Fo2RAfJrQAw+I2D4U+KBSQRY0rlKbMI57LwAh2BEJFseXWARW1IKX8bA+XMVsewabw3UcOjmN13z/KxBJOhjqPegm7/8AgDCG1/Hk3CDwkHlaqD4VLuAOVbAFaxD6fSaZpsS7RuKAvhFK7tudjgQjMYmVjC7PYcthVYKGpaU1nD19FteuXJWF+q23HsPLX/5CAduu2xUAkjBJHIRKnF3/XPh5Fiby9e/8SZ+xcfSAsIFBxn4OK0EhFh9aSSFylQzLH3RRX6EEq4dyPoOxkSIS5D95eLI923Ykh7nX7WJpeUU2WaCsizGLjJJlPG4mi1SuACORRpsXPQddAhydG342yXIIsmXgjOsx6BETtqOjPzTh56qIjU4jUhuHVhxDP16ABR1GTAEQ3ScA6WMkEYO7vYULjz0Ct9XC848fxV1334VIMoaFjTXUuy2h58cyBeTiCWQzaTGR1yoVtJsNfO6zn0Vje1u2ELeePCkRxfVGE199+BHZQk1M70NhfAJ+vggRFnFLyR4M3xc9otPu4NrZM9icn0NGj2K8XEAmrsNzeojrEYyNVnD02BFk8jkMbEvajnnxcPgn+0GAwQszjNVlsgw3MHKJdrvBVjQqcb48SENJBn+e3wsBII3o0toedH7wQR+t1QTAUCrBh0NI2KCEMJR+EADw6/HXqQ6RSNDOraQfoQxE9NXUw0ejyGdziFMu12rL+8k/i2z1aEgiADFjsjkiixGnn4QXCAsXPQ2JBDs1PKysraI/4IchCZ+gV1LgPJQLRYwUi6LFZIN0s9UUMMPh3ZQPhoc2ZWsdNlpHkUinBYDwGf77BkBo0g8ZkL0m9O8sAAmK1HaKCIfIJVQPyC4AoQdEVwCkvoVWnx6QDGoHp6WIkIcyAQjnOZrob8aAiOZ0DwDh6EBpmeHzEoogHdUEgHRWF7A5fwWHxkZw8thBGN4A/eYWMgxbGA6RTiSxuLKNM5fXsWX5Ehc5TKXhGDF0LBfd9gCGHke1MoJ0JoFMLimdO9cunMaXPv9Z3HXbC/DuH/ohJOMJfPxPP47f+sj/wKlTj8uBHS55yEDdcstx/Itf+kV8z72vlAvRYZGlxs+rLZ9NYcf3+MifxmiIVGRvLrsa8P/P/vj2TOiSfhiAjRv9XTX8qB/PACChOVE0wiqdRZkmoxI7zj4QyioHNjuQ+EKxnJCQI5D+SBGsC4fFrvEYUokEKuUSPv7Rj+K/fehDwkZR5sTzUgGQhCwr1LnHeezZO0Bu9jrvJAJr3IYyHTCGkfIUSqUpuJ4JTUsgHkuJrMqxe8jlE3jTm+7Dvfe9BJcvPon/9b8+glOPP4Rety0lncLI7PQAhdIw4g0VARq+QxLvyzs4SHJMpFM4ecdJ/Ni73o1X3HUPPvLh/46zTzyGt735jXjNfXdh6A2EKd9uDfD46WtwIilUpg9jKACEryUXTbYsjWjSJWDToyyv1YUBYQoWAUhn0JOEvacDEBVUcj0A2RvrvOM8kIWPkmD1AgDCoZ/VgyEAIWvLr08gIsQSPZqiVw/ZzvArhxAkEBR9IwCysI2NjgIgRmoPAIkSgCjTOkFgxB2KBCvZayC+vYRibx1jUQsnRvPYVykhpuuyBKQni91XbBsnk09Wd2AzPnpDEpNYfkejuhExRY68MD8jpZD7DlaRK6UwcHvymnmajj5SOLvYxd88fAmWy96qBJq9IYxkFseedwK10VHpF1pdXEIhmRYAkoi4mKxlcWhfWTqIFq+egTPYRialY3ysgFI+jrjuCgCReUi6HEQ7syO/kqVREGUt5w0/dzLw7kr+xKwslzTnh0QAQNpYWxhirPQ8jJYUABH1K4Gx7mPD7uHRuUu40tyEMcE5rYJuFIjG4xhjRxbv6dl5DJZWBHxMprLYXyhBH9roWluIxGzcevIwUnkTA6uLLv1JfhTnFtfx0LVl1PUUqnfcCb8yDiubR1ukd1FJY81SWttp4dLpp6T9/faTt6JQyqPZ72JxdRXzS8uob7eQzZRQq40jbaaQYw1Cv4HNa2fRmjmL26byeO2dR1DJMfxiUwBILE7mw1dxzUMujMgYECBfD0DW8cgDZ7GxA0BGxAOS8TOSgqUYkD0ekLCIkE3zQR/QMwFI4M3ZASAu1odr4gHZHG7g4MkpvO6tr4SWsOBGFADRdMo5wx4QzqQqZdWHLclv/CBywehRpuhTLkgGOy5nLkd49g0lEkn5bHe7PfGCsysrXygJPpidX8aVq3O4cmUO83PzyHLZGwWOH9+Pu+66A4bBQucuMLQQM+g9DsI1dk+xPSl5BCDveI9frlSQzuYFKLgc2mgaDzSykmpFE4oXABCrh83AA1LOZTBeKSLFGFq+LaSTecBz09HuCO3VaHegsUeD7ApfaCMOPZVGLJmWAhteMpJk5LlIxHRkMwnE44xf7AuFLphTi8O2o+j7JiLFMRijk9CqY/DyVfTjRVgRMiBE7zYMuLLtLMcNONRqP/Iwhp0Onnf4MF784hchlkni8vwsFjfXMOgPkDczoiMfrYygXCxgpFTExtoqvvzFL6LX66BSq2Jqelr8BF3LxhNnzqJvO5icmkbtwCFohRH0A5mEtP6SAYnF4Ha6uHbuDLYWF5Ah4CjlkYrRMMuoXw3jY1UcPXoUsVRSLtmllWW570izExzw8CUQIPPAvwgGQvkFHwxe/LwoYjFusZTRkuCDrInS9XbFbB4a0Pnz/HosM+PGi4BHLmKm8ASeD/4aypoIekKfSL8/UN9XAI72yrrIdNnWAIlYDKVCUYAFWaRBT/lVeKnSA0I2JJlOoN/vCQPC2F6CCTH8a1EkaVSFj7WNdQET/P0JPPjB92wHlWIJlVJRPsAEPUzn2tjcUCxRMi2mKnpAGq3OjgQrNKE/E4AERnsxSAaGKGovv0sZEPGBBMVt3PoSgOw1oVN+JSlY9B1JLPR3ggG5OQBJs2iPlxnf70gEc8urWN6soz1wBIBUWUQ4WpVBh4k7woAwyOImEqwQgAR7VzYvyblK71VCA9iaU1+YQW99CVtLMzg8XsbzD++D7vblgsqwNHNgi2Rwdb2NJy+soD000Dd0DMnMMYzC8YQdopxxrFbDgf3TYq574Aufx9VzpzExUsIHfvzHMFmt4sxTp/HhD/93PPjgV2XhYttDJBKmSoOLRnDHHSfxy//mX+Guu14KMxGTLanqfOB2iguL3QnrGeAiLF78DjMgzwZ4QgByPcjY+W/C5LmbfBGV+BWYLfmsix6S8byUqQ2x3Wyh27ckFUvsmRFDniNql2V4Gqo0MZ4njOmmlPbJU6fwe7/92/jaV78qSywuK/iDFy3PlzDKWG3nrgd03zhVbBeACDeBoW+gkBtFoTiBSCSDaDQFgwDE9eQ9p6R4fKKMN7/5tSKT+cxnPoa/+ss/x5Ur5yW2nWtOR3KHidGVp4GvAXuSJGkwrP4MUsC4wdcYQ27omN6/H6959evws//4n+HLD3wJD/zV5zFSTOMD73uXsC+9HhczvLdmYGsJVKaPwCMAITOpU+5mo9tuiwm91Wg8DYCQAWFaDwEIF0SyvQ16ohQDwrLAAFxeF8PLf3sjANJttjC0HCkwJgNyYP8kjp84IpLEEICI9zYans03BiChCZ2yvGdlQAIA4vI9SefBd5x3q0YAIoOa8gGFACRjdQSAhBKsW8aLODA6IhLz+fl5YeDNuIFUQpd7rDdwYLsWbLeHUjmPYrkoCUGDriNy5NXlRQEg0wcryJdTsLwBhmSeIjr6fhqn57r46mMzGNgx9B0D7YGPWDKDY8+7RWJ4n3z8CczPzCGXUAyIqdmYHivg6KEaDL+D2UuPwunXkcvEMDVZxkjRFAASi7oiRx+6lBztTXsLvI/B1kOpsjh+0vQclmCKAEvJP0VylHoGAKmVjiOKtGzTKRQdGBrqwz4emb2Ey9trSE2PIzs5hh4lwBENaT0Ge3ML/YUVZD0f+/MFHBqpIeEOYfdaaFtbiJoOTpw8iHQxIa9nncmguolzC2t4JAAgI7e/BKhOBACEy0/AjERQzmRgt1s4/8TjEkR09OhhROM6NhrbuDo/h743RLZQRqE4glicC04gFdVA/crmldNoXDmNk9MFvP6lx1DLs/NiC0O/zYoT5aFhXHjIStBzLA8d5e4hA7ILQNJOCUVUAgCSFgZEmtBVEPKuCV1SsChxIwPCz1cQwyuywJAB0fYwILsAZMNbVwDkbQQgNrxID1GTCMKTlEUyPYzK5XnK2YZV7urrSw0g3CH/fej5YRgFp35dIsT5z1ykJVIZxaA22/Kcb263cOb8FVybXRQWxIyZSNJ/4Q1w8OA47nrZ7UixV9nvYej1ST6pUCrFkSrtdHiaBaE72hv+4Y/7I9WqvDkaB2ctCovyEOr7hfol9USJlBUwID3UmYLV70m53thIAWnmYvP9oHRrYAlw4CY8BCD8mgQempmAnskiYjK+zUefRiR+fcptmPIRY0ETdZaQ+LRBv08fHaIRE45DytKEVhxFfGwK+tgEhsUa2noWdsSAVCv4NmL0gBCAsBl6Yx0XHnoY0cEAB8cncPjQQcTTSVyZVQCk3WHEa0KG3H1Tkzh4YB9GigVsrK7gsUceFgBCL0OxXBJARjP94sqKbOHGJqZQntoHvVRBn4iSBjjq7YZDJHlx9Hq4du4sGsuLSEWBsWIOSUODZ5EBiCgAcuyYyLk2trYxvzCvuj3icfEz8HI1YkxKScpFRBmW0k3ryu8hze2ULKiotBA88NdTOsWtFi+LsAmd/8yfY58AD8atel0uH/Z18PeRCyMAIJR5UaZFkEIphDR20vAdbGNDLSwZFkbj0oROAEKZT3NrG1Z/oGJ7oxo63Y7IvNLZlHh1zEqKAAAgAElEQVQ3CFh4cPtky1xPWCMOevSKrK6vC6gQAMJ4Nw5ejotyoYBauSQARDVy8teuotkiC5KWHpG+ZcuwwiGFAQEEIPKeBT0guxKsv18ApDI2onpAGMccpGCFEqwdD8XfugTr2wcgHHQIQMiA0KAty18RwAY67d2pL8AeKjbQ5wZpCJFgMX474XsKgGwso7E8gyOTVdxycBK6Z0nSHhPq7F4PSTOJ9Y0uHjuzBEtPosMmdj2CdHlELpfNtU0ZOvZPTeHAvmk8dfpxfPYzn0Q+ZeIH3/Jm3Peyl+HxRx7BZ/7s0/jTj30Mm5t1GZgHA5VuxeGTDMhdL78L/+5XfwUvetEdkgzSH3TFnMx0WA4/Yvq82cz7XQBA9jIXNwQZQWv3Tcd2yZm/8c+G/16Al2xf5XcLLiqazzVhNWlKb/cGsFjWKuWEQRkr/XeOg2w6JZ4yDlrcSneaTXzsT/4En//c57CxvoZms7HD5PJ84VnABckuANkbcaBG52f7sfsoKjMmeyfSqbI0osdiBRixjIrpdofI5jMiJ2E06t13vwjf//2vx+zsRfzFZz+Fr331b7Awd1nOwwF7n5juReaY3yMXbxwe6JcJRnkyImSrJQ43qgmAoDTixC234kP/6cNwLAd/9omPY+bKOfzCz70f5WIarsNzsYdHn7wMDuG1fccwZECHwUJdTX6vbqst3hm+bnwmudjK0oQeAJCu1d+RSCnASG+Pel9Fy74jxdvtAQlgSdC0vcuAhABEGJDrAEgYoCG+58jfDgDZkWAFAIR4V1KO3KEE19ADEt9eRj7wgByr5jBZzos6Ym1tTc4kSk5E8OrRqzQQdt9MRlGplZHOptHrDtDc7qK+WUdzu46o7mH/ITIgSfQYVcohMGLA1jJ48moTX33sGroD9jix58WAmc7hyInjAkBOPfY4Zq5cRSaehEb5NizsHy/h6OExRIdNrM6dwaCzLgzIgX0VVMtJJGJDxKMudM2DZzPuXrFo4Xui9vDBRy3Q/CsAoqR0cu7Sq8CehxsAEEqwFADJyPPvUP1katjwevj6tXO4VF9B8eA0qvunJdio3+7CabTRWliG2bNwtDqK/aUySvwz9WxJFOt6DURTLo6+YB/SI2QPB1hvbMPVTZynBOvqUsCAvHSHAWk5NpKmDs1xBIA4nQ6unD0rSpxSqYBWt4PNThP1ThvF2ihqk9OImSkqkKVnzcQQZX2I+qXT2Lr0BG6fLuANLzuG0QJzU+qA30GEFQ0iweJrIw+m8kwEDIhGGZptign94QdOY+NyF2m3hKKvAEgWGcQ8HRE3ZJeUB4QLN/4bYweAhCZ0hgbsATv05sQiGEQGGGY9bPjrEsNLAHLgtkm87u3fAy1pwdW60E1ucFyRdBKACJkoAJ3vt6NkdWKE5/lJ/51ivZQNjt5CetIi4t3mAogzlB43cenqDK7OLmJ5rY7ltW0W6WF0fBrVkTIWrrJ3pYUD+0dx9913IJvmGcD5lGFSvihZ5NkLJH670dxBhPfb3/UBv1guI5FhZJ8uEikai/jyMGVJPYU2fGugAIjVxfbaKnx7IL0Wo+W8YkCk1GcIJuzYg4EMwAuLS+hajng/bB76qQxSxRI0M4n2wBI9JTdAqXhMNOncihCa8gPApmDxEkRohDdhWRq6XhRerozY6CRiE1OIVsfRJIZlX0nIgEQIQCwUjCj6a6u48sijMCwmR5SQozQnkcDG9ja6joV2r4dScQSN7S1Jqzm0fx/GR6to1Ddx6rFHsbGxLjGahXIZESnLGwqjw56JSm0MmWoNRrmq2t3louC370kKltft49r5c2itLQsAqRWySOmaJH1RaiYA5PgxxBJJbG5tY3FpUR4O6u0oJ5J8/Tg9H1k5LGhS56aQLMegN5BUIb5c8VgUjkuQ4Av7QZDBuEMCFm6dxcwamMn535IB4dfa2qxLA69hxgX0qBQbyqHU1yDIIeXMDyp/hKBD0pkok2AfiWULwqURjDIpSrAIQPj7x6UdmXSfKwbpVCYlkZODflc2ltKKLrI1ou64SAUowaLZib8/D3wx6A49lHJ8zkYE5IYFNvWtTdSZW89WTkr8bAVA+OFSACQt71fYhP73FYCMjJbBJnSCPNlS0sQd9IB8NwEQiT6NRncYkFbfhpnL7jAgIQAhA0IAIgeKJG8QhKiujHAYlstTNpcUtEblcqCVLz4cwvRdbMxdQ7++gsbKnACQEwcmEfMd5oCKBGvQ7SIRT2Cj3sdT59fRp1wCHnoRyPfEZ6az3UQyFsfzjx2TJMCPfvT/xbWrl3HvK+7CD77lLejU6/j0Jz6OB754P85fOI/t7YZcTNwehcoeMn8ve9lL8R/+71/DbbfdKp4FRhW6ngIg/COEY3c4jH83SrCuZ2Z2pFRBOMDO936jqT1gQK4HIaEZUdlcgu2gMD2BKZb7QvYAWY54u5oEIn1LsSCUYQW/jmwrAQgZd+rBc9kMGA3+6U98An/w+7+PpcUFNDjIyFDPsDQluxKJqHgurpeg7SiUb4pB9gIQ6rSpBU8k8shmq0imykEbehyO48vnkuVcmXQcpVIa73//u5FOx/DlL9+Pz//Fp3Hqka/IGU6JExcmEkoT+KWEHZMixZ0mo0Ayq2StEd0QicTo6AQ+9J9/A7ffdjs+9YmP4f6/+ix+8sffgVufd0S8mfWtNh46dQFOJIHRgyfgmyk4MS4sfDmHyYDQhN5+GgDJojpak16hjtWTMyWUYAkA4RDDu1rS+4IwXmnT3n09w/JIKXILUrCuByAHD0wJA/IMCZZ4NG4uwfpWGRA+BWRA6AHh3aRFVCx81IOE1lCCFdteVhIs3cLhUgalpCGMPBdoTF8kc9Nu1CVUhU3ExVIBmbyJZNqUJW+/Z6FPBmRrG83GFoy4j/2HasgUTHSsjrymiFIVksbZmQa+9tgVtHsaHEqdjAyS2QKmDu5HeaSCp556CguzC0gapsxgcc3B5FgBhw5UEPXaWF+8ALuziXQqigP7qhirpGAaHiI0oXsD6GJqDgHIXh2+uD92/uKzpgCIetak1DlolQdjeMUDQgmWj1rhBKrF44j6GQxdDR6ZtGQE68Muvnr5NC5tLKJ6aD8mD+4Xierq7CL6a3XonQEmM3kcYegR5eoW++XY4dVGHy1EM0McunUS6ZEkXAQAJBJXDMjVRQEglZN3wg8YEAKQHF9ze4BSOoN+o4mr5y7K7MC5p95qoOUMJO594vBhmJmszKPCmkWiSDHEBzbqF5/C1oXHcXIqhze+7BjGChzK6QFRAERJsHajcbkA8QIGJAQgC5c2BICsXWwhRQCCKiZSk9cBkNADwldXFaTuApC9DMg3BiDr7hr2v2ACb3jHffDNAbxIF3pcFRGKSkUYkMBnIuQDgy74iaeS1VAm9CBpi7+O52K3S9+wjwo79jJZkaxduHQFF67M4PLMArZbfcRSeUzvP4qJyf0ifzvz+INwrSYO7KvhnlfcgXSKr1UXQ4/JbNoOANnpmNnpmgkcXW/74Z/yC8WSeEDINzkEIaS/xRinq00H6VG7L43o3CI21teEESEAqZVycuBHpDSNkhklqaLMJwQgfaYZRQ1J30hQS6Yb2Op0ZTPF9IpcKok8JVm8VOgr4CkcmHQkeSASA4u9WwzFypRgjk8iPjmFWG0SDSRgMVGDf9ihBSM6FE1hPqqhvbyMuSdPQ7csad0k08EWWR7ayXxOzElMkWJ7L/OyyYIcPXhAZEJPnnoMi4sLSKRSYkSnXGy7RSrKRmV0DBP79iMzUoWbTEu7u0qvoazIQ4IApEcAchbNVWZ47zIgQ6sjJvSJ8RqOHj2CaCyOFinwjXV5vQk6mu2ORC1yu5XN5SXliqwFU2OYbc+uDLIP3LBSskYq/Hr/Btkjvo57ywNZ4ler1aSpmCCETIJHEGOaQc9HRD64BAQEMEzKsoKiPza0hzGhagDRxODJoSppmhjhMxQ30W224dq2lFhK+ozOrR69PWRm+hgM+jCiRN7qUMymsqJzb3c7uDYzI90hBDQiMaNB0xqglM1ijCk3wpa7kjRCZqXZbqPd6Ut/DQEIAw/4z0x046ZjbxP631cAUq6VMLFvXAEQPn97igi/8wBE9YCERYQEILNLoQfERjyfRXXfJIqjVUnkIQPCSD0xonIDGl6ce1KwwuFXpB++MqELAGExp68AyOb8NfQ2yYDM4eBYGc8/sl8ACC+qdNwUBoT08dpGF6cv1tHydPSpVzV1InoB7LAd1Eol5FNs2L6IBx74Ao4eOYR/8IbXY7JWw2c/8Un8zRfvx5lzp6WvY3V1XTHGZOP6A0SZIKjreMUr7sav/dq/x9Fjh6GzsMmn560nnxuZzYNpdi8A2RnWvws8IM/mOZHld1B0KXPnDbiDvf6ycKJX/5ka9HeApVgflJdOEqokNteA43nClLe6fbR7fQkDCdOw+CXItmbo3WG5na6LDCubSuLhr30Nf/xHf4THHn1EkvPIdvD9UMuYYPsbroFvKMO6OQvydABC3wqLWtNIpkrIZCuIx3PSkkyZQpLfm2shnSIg6eLHfuyduPPOkzh37gl87KN/iK988S/R7bUktU5kWJxNJfCDQwhLv2y1gQ3148HmWjd451FGxWLWIv7VL/1bvO0tb8dXH/wy/uSP/jfufOEJvPbV94g6YXOrhYcfPw8LCYwdPCFpbzZTg+hFcGz02p0AgLTkvieDl81nJQWLh+4uAFHpOPzzU07CQV71jIXdEtc1oYcN9gw3eRYAcowSrOs9IH8HAIQeEFrddTKRNwIgho3DxTTSUSUv5+vCRMdBv4OtzRWRGhcKI6iN1iSG1/OV3I+siGv76EiXDYMA/B0TepcAhBdZNA43ksQTl5YkIKDd5WaaPpWieGMLIyNIZzOYnZ3DxuoGUlRqUO6sexgdyWB8NIOo38Pm4jUMrRYKeRMH91UxXiUA9wC3C6ffEomSdG/tZp8+TYMfghA+a+JRDtMhOevx/pU3OAXNLwgAWZ0foponADmG6DCDoaPBjxmw0wqAfO3qaVzeWER5agzjE5Pw+zZWLs8iPvBwqFTDoUoNRbaWt9uAzVJY1aLe9ZtAysGR26aQLMdhDfvY6rbhRljWGACQSBLV218Cb2RMTOhNUV9oSBhRVPMFtNbruHj6nDB6PF/6roOhGUN5cgK1AwfEh7zd7ohPlMuNtOajCgfbF57E9qUncNtEDm946VGMFSj1rkNDVzEgfP1EgqW6OQhZPQHeBiJaRhiQhcsbePh+BUCSTlFieMcJQPy0MCBRTyXa7U3BkiZ0MvjPkGA9HYCAJv2otcOA0AOy5qxi3wvG8fofuBda0oZHBiRBNbpK1dOjCcVsUJ5MtjRCmaetCl1Zt6GxPDuKuG6i2xnIXcp9DNkhytT4ib06M48Hvvwg1ja3UW/2EImnUZs4gENHn498oYJeu4ELTz0IZ1DHfgKQu+9AOsk6ijZ8lwBENPNBqWogKQt0LEqOBWiv+74f8jnksgcklsogSukKItLfwTWdXJKkUYT+kxMf2+sBA5LnYFiEybxfSmb4Fb2hABAa2ubmF9Do9uFxGDWTiKbS0CQ1ioeaLUkwqZgmW8mUYcp/67M8hekwjKjk9+/ycGMqjYcWH/a8AiDm1BT0yhjawwSciAFNZ8stLyFGptnI6Boai4tYOnce0YGNyZGaMDP8c7ENtTI+LrIf/vnqm+sS+bt/ahKHDxxAv9vG+bNnRabE4TyZzmCoRbHd6kCLxjAxvR+jExOI5woYxOLK20LAJge6K83dNOmzB6S5theAMJiiJ8hwfKyCY0ePSKoVO1e2mUBC2RLLelpNSUkyk0nExRDki5EyHqfBUUN9QzETphkX3SkvDaZw8ecofSKtLilYwpIouUHojB0ZGZGv1W61ZdDjBivGRnUaYgNpAr8OW7v563hhMwVLonEl8lBFaKqkLObc+5K8VcrlJaqQxYF8DTgMKCaLWyYgkWSQgCWDQtJksACN7Sq6k2fexlYd5y9cQKPJRA8l6YszurnfQymbwcToqNi/aADkn5vmJvZorK5viRGuR9kfJXsRXRgqAhBKaZQHhKfwdSlY/z/xgIglN/CA8EK43oRerioAQhnAdwaAqGSVgGcNUrBoQlcpWGERocSdCgBZDUzoCoCMTE+gNFaVQeZGAEQuzpsAEF4GOvNrCFZFguUhAQ9bNKFvLKGxNItD4yO49eh+xFmiOugjTUawPxAAsrTaxhNn19HyDHipmACQiGko5q7Xhz70MXvpMs6fOY39B/bhPT/xblTLZXzp/i/gj//372NlaREXr1yQz1ejSYmk8hlQtsgNG8H8m9/8ffiVX/m3mJwY4+JeuhkowzJ0yifDyMvdZfv1DEg4rD9NrnTT3fy38hPfugmdF6f818GsfkMQcp0H5Pqxnu+vyHoClktkPTKIq0QsSoH5fxnJSRaEUiyHsb1iIueGDbIA4bKFTJVrWQJA1ldW8Nd/9Vf41Cc/gYWFeTnLwvhibvv2WONv4gP5ZgCI8G8wE2zKriFu5qFFTGlK592h9ARcEll45Svvwjvf+Xakkgbu/+vP4iO/8f/g4qXzAkDIgPDPwaUXFz8G0/K4AApGRpXGz6NMk19PE3ksnkBUN/GuH3kP/tH7PyDG9t/+yIdh9+v43tffh1tOHEWj2cWppy7DgonKvqNw45Rg6covRqNvW/WAsMiRhmwO2hkuB0arsq3v2f2AAQneKwEgikn4dgEIPSA3AyAiFLqJCf25MiCX6QEJUrDoAdnLgBCAkAkRo7/r70qwGivKAxIdSBN6hn59iZHmMo0luvQ5tuSOq1TGUSoVoUVddHotbDW2RcLCmcUe2GKm1iIOJveNIFtMou/14JN906LSIv7ImYt48vwMBhZ7RLICQDzNgJFIwIjHJZCGfVmpeBJuv4tUXEM2FUEuoyEGB3arLfNOsWBiaryIWjmJdILb+r4AEDoCJWg1XHQErMfuEkCBxjCNTxKz+L4GMbxqfNwFIGsLVHPcgkrhiAAQxor6cQP9JLDhd/D1mTO4sr6AVCmPQjaH/mYTkfYA+3MjOFKdQIVeFncIq90W30mEBdNw0XDq8Mw+brmT6aIx9N0OWlZfFtcXFtbw8OUF1CNJVG4jAzKOfjqHlmtJamrajKGUymJjcQXXzl1Ev9ODbsRlyRznX4U89Bxb5h30Kf3m7OJ5yGrAKFw0L51G4/ITuG0yh9e/+AjG8kQEW4hoPWgRSohCDwjT6bgVYvKXirIlAIGTwMLldTz0haewdrH9fxiASLeDSLD8nI9NqCb0NWcFU7eO4Q0/cB+QtOBH+2CrBQEIJVi0LZDNEC8ZzRiaJ/OXcL6UWmkxDL0onAHhFL3XBZgMhWr3ML+wgouXrkr33Va7B80wUaqOozZxEJliDWaqCMeLoNVYx7XzX8Ogs4rpqRG88u47kEnzLO8IAGFQQ4RqDLkjAgAStK2H3jvt3tf9Q5+yHyORRDydQTpfhCEN3FGhqZlaxJeabd0xfiVrgO21NQz7fUnBmhgdgckyOxpfOCgNfQEgbFWdmZ3Hdrcr5YZkPVz2UZC65bAbj0kOetY0EONAy22PwzebKRxqCBCfA138wyhaXQctV4OfK8Mcm0BsbALRYhWDSAqOpksCBQEIi8AjQ1tYh+3FBSyevwjdcnH8wCHZqnd6PbR6PYxOTYsEabuxCcdi4k0U05MTGK1WsbG2giuXLsnwTQDCSFJJu3A8ZHMljI5PiXSKzI5eLMEOL1Hq61hoRCNhv4eZC+fQWV+VA2y8lEeS3usdAFIVAJLNZOSB4ffFA4dbra3thjwo3J5xiOZ7QYkS0wkILsjYEIAwBnBkpCgNo2LyDUAI5QZkMCQZK2w554XhuSgWi2JQ77Q7cMiyJEzo/H33GNE5BPDr8y+1OSTzkpBfsxfU8Ov1+h3ZDjGBhrG53C7zGaAEi0NFt9+TAZXGXFLYLpNGEibi9PvQ29Lpy2DAyLdrszNiwJc4YnpgggCEfCaN6fEx+XcsKCIDIkOiN8TS6rpow2lCZ28A0b3JkAMzJVINxlZK0YdyNastbaBjVv9PZW+LUUuo+SiMbxDD6zmUjiVgeTFcCIoIJYa3VIGZC2N4dbg0ymqKheJ7Q1C4E8M7ZGkPTfSpnaFCiY7CVfJuEeGOCZ3NsGJCVz0gsUQc5VoRE9MT0otClafoSwMJltw5YtQlscAYXlfF8Do8tMMY3vkghjcRxPCqLlbdYOu22ryGEbyhNn5HWhEORmFm+N4ULNOQnqAbAZBVKSK0EcsSgIwJA0LEKQk4RiRIwlEmYw7pOyPyHi+lpLhwa8fRwPOhU36l+ZKVvzmvPCD1hWs4OlnBbccOIq55cLodJCn3syyJb15cauCxM2twoml4CQN9ZpdnkhKNvbm8jJlLlzF7+TIyySTe+96fxO0nX4D7v/AFfPJjH8PXvvIVLC8twnFVUSBxLl8vvlri/9ANKRV929veil/+5X+JcjkvYJ2Z7PzMUHajmmJVqtENfwQMCV+H7xQAebYYXsmrF9ms+u45GKt9+NMBVQhMdj5/e35eyrm4vOHJzwFPzikljeLZRdM4t5XsYWInCEHIgCyIPNoSZLkTWUv2g2cEAQi3oPd/4a8FgFy+fBkbGxs7SxMWdPF75O8XvmfPfP2fGwCRJu0Ii2gJOFPI5apIJAuIRJmQZIo/RJZMFqNKPORyJt733nfj3ntfjvnZi/iP//5f4/77Py/LPg70LE1juh9BAc8iJcHafeXUkogadJ4tzNzngxfBa974ffjnv/hLOHRgH37zwx/EqYf+Bve+8i687rWvko38k+evwYqYKE8egqPHMTRiUmLLZVG3E0iwWs0dABIyIGQmexwExZelkq9kASVp3gyLCJrQw2cg+G7DUlX5+3USLG+PCX3/vgllQt9hQJQZnce1yPSetrkPGTMFWPnn5/2oTOiOCkiVtG9u1Q3MLG7j8sLWDgCJpXNBwA6N0SoFS649LkdsFynPRZb3c2MV2e4qKujhUCmFUkKXrjPHZjHoQD6/hh5BuVhEPlsUz0yn10SjuSW+RD6X2UxeFmz1+gY8v4/RyRIyxRQsn8NiBDZBtTPE1fkVnL8yLwlY0VgWRiIncwbvJN4bBKK8mhLxFKxeF2l+L1GazC0w6F5jYTSG0mdRLiRQyOrIJDTEIvR/dCVpjPObyD3ltWKqngKy6lxRPoFdCVbgAQlS2dT4mFQMyNUO1heAauEEasKApAGbrfNR9E0f614Lj82dw+XVOUTjhpRIRwcepvIV3Dp1CEU9gUh3gCi9XGytp+9Ei0s7/DqL/8w+bnv5ccQrJnpWA/2hjb6n4dz8Ch69soQ6QxQIQEbGMcjkRF6VThsy5FJCt3BtHqsLy4jpcZQqVUwcPAg9k0bTtlDv9dBmelnSRNSIyVxTisdQ6HfRunwGzStP4rbJLF535+EAgGwjGqG6QvW7Ma2TKVjS6i2xuYoB0SIhANlQAORSC0k7ZECmghjeoAldnll1R0sML4HfDgNCZlfNC8oDohgpOU11YMAiwSxQR10AyKq9gOnbxvBaMiApG36kLx0cCoB4AkBc5hjzhAwAiOXYsqzl5wN0wHi8OzUU8mU5p1bX61hYWseFS9dw7vxlqZ04cPgYEpk8Dhw5jol9h2ANDTS7Nj8u8L0+Ljz+JfSai5icKOB77rkDxTxv5L5001DpwxhokZCGCWshAAmkmtqb3voTPgclIjrGpaUyGWTTWdHT8oeihm1YZEDI57kutldW4XV6KOeymBirIM08ZRZjkW7x2RjsiCZ6fmEJjU4PLkEHs835QlCSQfo4ZkhvRj6RFt8EN/4eLzSancmAUCPNbG7DQLfvoOto6EfisBI5xCsTSI1OQ8uU0NNMDPUYEsmYUKCO3UcmEYPu2thaXMTlJ55EOmrg8NR+jFVHsbi0hO1mE7lSGUMm73iqmZhDb7FQkM0843lnZ67BZlZ/TJdWbwIORkMmUzkpTrSdIXqujzyjeONxkayR+uJhSEma22MT+hn0N1eR04HRfBopGuU9G1HNw8hICSdOHEc6mZHtPQv4CARU6oBiQOLJlMiw+F5xeKVZnIfG+rpKgKKsKV/IgEllnuOJByOZSMivbbba8v7x+yfAoV6Xvz6bzsiFQ68Gk2RYzMhTWIE+XqZqc8vhniZ9piHI1zFiwoDwwArBimtbkrLB56KQz0kcb7u5LRtmDs0qDph9B6ptnQCEqTSpVAL5XEYAy3Z9WyRXq6urYp7n8EEAm89mxGBKwrOYy6I2UhZWhJIBkQUS8BoGVtc20ep20esrBoSG9BTlhAwmoOGYwwwvcuaVB8k5lHypezGMEOVAwnQc5vJHYWiqM8PrtaUH5Mi+Ml508iBiERs+Df/8kpoppkECkEtzK0jkCgJA4tmCSBgpZ+QYFW4s+YwT0BJ08GKVAjYeQDo9LLrI0NSFq3SbMnR4QwH1MpwFme0cUMIULBYRUoI1uW8SetxQJm7aIniI6dxlqVIjMWmTdiZwCgAItblb61uYm12SAcVgglomC5eDhVSnMCVDDZhq0707kCkAEvzZZPhmAENA3wdFhPlkHPmkiYypmtAJVvnnnF1cweLqukTdZkpFlCZHUZkclc99Z9DdSfHiQBKVQAom9VjyffB/fA0N3UCclwgTjfi98LPC+FD20fgetpbm0FqeQ3NpFkcnKhLDa0bIgHQlrrUfsImrG118/bF5JDJVdD0bnUEf+ZGiyE8unj+PL33xAekIeMv3fR9e86r7JKr0i198AH/+55/BlcuXZTvJhQPz1qXkToazIJ50OJQS0Xe+8x34v37x51GtltUbAXb2DESOpeDm7nj5jCF4z/b3Zhjl2//3asERLhZChpPnIT+PfAak3JQSmiDTXbGlKj5W+Vj2AI5v4htST5RKo1NPk9Kfq3+vBmzZ4vHzKB1E1Clb0pBuDZjqQt180F+kRWQRw45hX8gAACAASURBVDJcdrzwfb5w7jz+9KN/gk996lPSeyTSzU43QEsB8fENknj3StD2slMy9EqAAAc6yDPJ2Oa4mVEgJFWCx+JcJKBFea5TRsyeiAjuu/fleP3r7kFtJIc/+oPfwW/95n+DO7QFpBgxHd0ec/QhZzKfrRDUqZbqYEiRY5t9Qgr8Pv/OF+Pnfv7n8NI7X4TP/dmn8Ok//iM8/9gRvOENr8PI2Bi+fvqsRJrW9h+B5UYkpYsyC54VfG1Wl5bQbGwHKVhKgjVSGxEnAOOx6dFQRYQ7yQg7TPjeJ0CG2p1nQJ1kZLR4NzAdk/cOZcosOabq4NCBKelscIcEHkN5HThEEMyqMVnyNdVX3AkqCJ4TGdhEYyRnjCxqBBCaGDhRzCzUcXWRAMSFyxjeAICQKaYsmJp4+jmi/hAGvYeOgww9ms0NpHubKPldHK6kUMsYcLoNtJtbciaFUml2auWZGGkPsLa+jo2NTflec9mc9IFwwcAm9J7VxujkCNKFNKg5bw7YcUEPShTLS9voDhiSGoNPYMhzOsJx0MXQscSDq0djsm0XsAmmvWliMo8MHXhWHzo8xKIeUqaGjKkhGdckAYtGebms2KcWFHeqc5xMW3A7iZduTwzvzuch+PwFJnQMc5i72sYaJViF46gVjgoDYkbSshSzYz462gCnrp7GxfkrMNMJ8dnl4ilMFmuYyFeQ8nVEB0wpVaZ/ziwR9i5FXdSddThmDydeeghm1UTfa6Nl99AfApcWN/DopUWsD2MYO/ky6GPTcDIFbA+YttSDPeih0+qi06K/ToOZzCBfqSBVLCKSTqHZ76HvOeItZGAP56WEHkPSHyLPmOpLp9GbO4PnjybwmhcfwEQpAtfehBHjTBpENfu0GTytphFDNoZFs/DdlEiwHvrCkwJAElYBRdQwnp5Exk9LESGb0OWY21NEKDdaAEC8iEqUk14beT/4JHGedGTZ4LAbJxXFulvHYm8O694cRm8p4nU/8loBIEAPmYyBQb8tCwrKQnk26FSlODY8kAFxEY+n4Dk6Wk0H5UIVBtPJHA+NroW55Q2cvnAVl2cWYdk+kuk8yiM1tNpdHD1xC8an92MYjWGLKhfOd84AZx7+EvzBJsbHErj3FSeRzxKodeWZ5LNHoM60OVDuKJJqtTTSJN4Z0H70vf/CpwGuTWajRaOzJqlDuWQaKW6q2afhe7B8R22dLQtbK6vwO33xgNBMnUrE4PNy8lwpA3JtVwDI3MKSaHf5FpL20jhQxKIw4jSNR2QoivtqgyXUqCCeKKKMGCQgkr900f32vCh6EROWmYNZmURu/AD0fAU9ghJBeRLDJWiflBx7S7r1Olqra8jHE5iqjaGUL2J5eQXrm3Upq+OBqseppVUtuTwUxUthGFI25HEIMqKSMBQz2TdBXww7MoDNzQY6loPJI0egmaZ87/IA0Qwe02F3W1i4dA6DzRXkDQ2j+RRS7JIaOtAjNPqUcezYMcTZ6MkLYG1d/CkEIPQ2OEwhMBMKHPDysgayDeLGiXIC/j6SbR83BDQRvRGApEzG3SoAIge4FM/QjD1ENptBKZ8XKdq2pPa4sr3gFkk1N+sCNJiXz80gvwaHEF60/PccVMIGYQ7ElFOx7Ijb3FKxIECkyZLAXlcBEE9pufUogwSY7kJGxYJpMt0rIVcL6dJUIoWNtXUBTkqC4SItZvo+IpqvAEh1RDZcLLqkZpdDLy9oJuRwIG80W2i0qKWOIVsgJR4TNoTAcC8AkSH/OlkIN9NiunsOAIRFe0OP49DNAEjxmQBEvCs3AiAE3LGnARCJRZbWWn5+6YO5EQDZZUBoQn9uAIRpIUPoFH67npgDt9a3BYB0e5YsH5K5rMhAuJCg/l4YkKD1eK8MSq6wEICIbn8XgHATySb0fCIuiVHJGFOqFLjjJntuaQVLq5tiBkwXC6hOj6E0WpHnutPvqRKygMUxTAW4LceS54nyJg788voH+nI3YB8ZZhEj0+Z7aCzOSQ8IAciRsTJeeMsRRN0B+p2GnGmSfW7GsbLWwdW5LpbXO9K+Pj49JebA02fP4MnTT0pq3j13340XnrwdG6urMsyeOvUYLl68gIWlRfk+EmZCpBYcwsLtcDioshPgXe/6Yfz8L/wcyuWCgFwBII4lJnQZYsPp8kaD+98xAOHZr2JWI7KQkc+jaIgV4Ajja3lOCD6WhJObMwXPBYvIcCkvgnAa6q8wHjtgljTS2z4XCBpsS5klu50+epYt9wY/z1wckAHh2UafXDqZwtryMh544AH8z9/7XVy5ciUAs7ac6TtSr2/x21cyVLUR5eeEaY70/8SMBLLZCpKZCqAxCCOOeDwrqgJexEOvi5FSGvfc82K8+t670Gtt4b988D/i9JknsLg8Jxe2SK38IcjU8LoO42yDKVx566jA4mKHAS22g9x4Fe/8kXfi7W/9frQ3N/CHv/URKQt+1avuw/NfeAdOXb6MPqIY238YQy0OU2d8uY6B66DVaQkAkSLCaJiClREA4mq+gI+nAZA9qVd83QNsIH8Plyh7AQPvAZ7/IQBh+iEXCEPXxqED0zhx/PAeAGIJABF2aocRDiM8wydK7NFBqmfAujFSNwCE0WhCAMi1hTquLdaxGQKQFBvgCVol21wYEN4v7BAybBtJx0aGMfmtTSS7Gyj6XRypkgEBvN42+t2GyOMS6Qx0M4FsOg3N7qPXbmODrG6LzEgc5XIZxUJOehBmZq+gb3VQm6wiVUhhaETQ7Hdgs7trSPFLEpYbhRNVrBRnLTbEG2RKHEtmJAJw1+ddpg4LxvhHfVtmCYIfppRS9RH1B4hFXJgifWERITu81OdJUkp3XlGyZmqxqCR0HBqVREZ2JLJgkoYwieFVDEges1dbWJsbolbcBSCazTV3BMO4hqbTxqkLT2B+bQGlShmFQhGTlXGk9QSSlCsNhohaLgxJi2UAwlDkaK7uKACSIAA5jHg1jr7XQsvqoesOMbPWEACy6uioveBOxMcPwKLkqtNGY2sdnXYTnU5fur8K5Sqy5RH4sTj6lIAbOnqOJVJzkSLRO0u2PBJF2vdR0SNYP/s4mlcfx/NGTbz+JYcwXY3BdeoinVMxNny9ybTw78J/qIWlz89fDvCSWLiyKQzI6sVmAECqewBITBZ/ovaTIkLFgpAroDdEztKI6tQh9BRAKE4TB9DU54E1FtxgrzvbWOzNYsObQfV5Rbzmh14NLe1IYhcBiGszfYrMkiEAxKIM3zDEY8mFpzPg5tNEIlbkel8WzNfmFnDqzAVcmFlAxwFy5VFMTh9EeWQU7XYX8/MLqI6OYXxqGmY2i1Z/IIXllAReOfV1DBnYMBrHvfe8AMUsqygGwkpRGSNKJp7SjAEOvEiqYJF/zgi09/yTf+czitWNALML82i1mtLrYAx9pBMJlCtMgNLYRyPIiqVP26ur0HoWqsU8RmsjSCXIgNjQGKtKCQJR5VYD84tLaPcHsqUiC8Lfx0ybSKRM6AQZlFiQYmeKFN8EXnJ87OlbkG282i71WEo11NGj7CUAIPmJA9ALVXT1OAZSTsbtIyUbPnQCC25EXBf5WBwmoojxLXVVS3Gj3UauWESSIMSnuUwX2QTjg7nlK5eKIslR5VVxkSpxI8xoMr6pzVYPK6ubsN0hqhNjiCWTEonIaDZe0ozZdXsdLF65gAEZkJiG0WxSekB4WJBIKo0UxYSeSqWxtb2NxcUlAQIEIEzBoiGRkixqiHnoiR+DjIBEfKpkKn7vBCAETjw4yCgQgFCDzoFc5Z2zdIZjlQIgBJcEDlsbm7AYw5tMyMApySYB2CHwcWxXzPFkT1QRYUxeA/n/kpgF0VtrviMeIL5mlFU1yYAM+jsAhACSAISgLgQgsRiBTlQYDqtnIZPKoF6vCzPD14865KQZl011CEBGAwAiIDcAIDIIaRFsbNaxtrGJ9U1uqGIolEcEiNCsqkAtfx2LEck8BAAkKD+TkvTnAkBuO4BYlCBbAZColhAG5PzsKi7OLgsDki1XEc9+CwCEAx7lDUHLt1Dlcs5xO0cQHrAQbEIXBuTmAISfbe8GDEiMJW4hA7IHgMzPLQsDopMBIevETbdHoK28OXvlT+Gm+5sBIAmDl5oCIEztIQBZXgsASCGPyYP7UKiUhAEZ2APVb8AhjIMB/RouvWK2fCOMo+ZAxsGYn1cCdsofJb5aA0yyj76Hzblr0gPSWJzB4dEy7rz1OCJ2F93mNvK5rDyHBNSrGx1cvNqQ1uRkjsOih698/avSyUMZ1vve+14c3L8fM1ev4vOf/Qv85ec/hzNnTku3At+jZDIlslGyfGQMdxq2g94casN/4ifejZ/9uX+CQiErzdi8vCjjEGNgKJG72RD8HQAgKuVOyWBVkh7VQaogNfxrF1iEm9TnAjVu/GueKwCJaGTkVfO4ZTGUo4WtZkvi3PlCcvdN2SfPFH5esqm0MLBPnDqFD37wg3jwK1/eCeTgZ00AFdnRbxGA8LUQBiTY8Kv7imddHOlsGdncKCJGDkM/iajBVnQgLssiF83mGvZNV/GmN74K/+D1r8LHP/bH+PxffhaPPPp1uK4lQIUdMjwL+ZyTuVWuixCtKqCmzmuW23HVqeGue1+Bn/ixH8Vtt5zA73zov+L0qVM4efI2vOmtb8GVtTU0bReVyQOI6kmRkJIBsYeeABCCtTYlWBF+znRkcmlURisCQNjlFDaVPy0BTZYjgY8pOBy+GQDiew4O7iMDclh9NsiAcPAOGpt3gdeuf2/3NQgBa7BPkuURWXdK9xQAmVncwrXFLWy2naCIcBeA8F6kKkA8L0yLdBwkHQtpuwejtYEEAQi6ODGeQzpiYThowHP6Esufyefhc0HjOGhtrKHXastykp4lNkqXSiVkMykMPRtXr12E5fQwNlVDMp8SBqTRa8PiNl7Syw24vg4vlpIAIDL24qv0bQx5TsiyjPcYjcNclPJT4CEGAg5+/7o0gftuH57Vge4PkIxxx+zCZ3qpbNEVgy3+DvF4kB1RIR8czOWKHCqDtQIgalDmf+ERmNADAtWEvjbviQSrWjgC3Utj2NdkYenHNWx0NvH4hSex2axj+sA+jI2OYSRXxrDvYtixEbE8xIZcFGmISsK6LyWGjm5jy96Aneji+EsPIREwIG0CEIcAZBuPXlzEmmtg/ORLYYzuw5amY259QzrbCNiphuDiMVsuIUbJYwToug62+qrDxkwkhBnV+eezWegYFQ9I3htg/dwpdGdP4/njKbz2zoOYrrEvqE7uTy1x5fsVx4qqBpBeDU5UVHYQgKQCAPIkVi+GDMheAEIGZC8AUfHV0nH3DQCIpqnPA60LWjqGDa+Bhc6MAiC3FAIAwuTFNrIZ+josqTbgZ9sdUtbsQzNUQib7T+wBl/QJmHoeMzNcBq7j4tVZXJqZlzTXwugExvcdQnV0AtlcAdvbTVy8eBGZbA5jU1PIlkqSYNvn8nrQw/wTj8Btr6BWNXDvPbehnI8i6jOWiaxkqAHhg66ea7Vwo/eHLfJRaK//wX/q18bHUJkYxeb2FhhvanW6aG1sSjxuJp0UwBBLMq5VlySGreUVaH1LekBGRwMJFtM6BIDskWARgPQsVf7DDWYyIbnoPNwoDaJkyyCNLwwJDcPUr6sKnFCvOBxq6Fou2q6GHhMT4nkkqpPIUoKVL6PJ7QAbl+Qc5KDjwrV6iNBkFI8jTxN5NAbqTh026243sN1oIpnJyIvK2EZusKy+JelQ9EdUq1W5LOhbEOmQYwtbwDIs1tH3By7a7b54Q8xUUv4SlMkDEGQiIvDtPpavXRIAktWBWi6FZHB4EIiXyiUcOXpYImc56LPEjJICfpAoKeKlQ9aF4EOieYUVUReTSnJRb26aP8/BTIbiiCRREYCQvSAAkW0fj6FAghUyII36lgAagid+JTH98yInE8TCLscVECNbXfoiAgaE35dcQlyk06Du03AeQSGfFWaDHg0Z8MiWcMMxxA4DQuDEBmg+RxJJalkwNAPZTBZb9S2sr69LTwilFPxz0HDOBKVCNotapcw7VrFs4v9wBelTwsQ43pW1DQEhBCDl6qj4P2ye8BEO90rCwe9dDhQZHEIvCE/fmzMgbq+Oo/tH8KIbAhAD52fXBIDQA0IAYuZKou/1adgPJVjCgFB6QwmW8zQJFv01fM15818PQPjf0IQu3qpg/KAJnUZHekCMRBzXMyCyXAgACJkvubopwdIUA8JCpBsxIAQgqVxWtoN/WwCEDMg8TegbdXQHNpJ8XyfHkCvmZeih7Er6DTjcUYIpnQeUhFGiqTToksQWeEHI3llBbUTUGyIZjSA+dLB27bJ87rbnr+HYeEUASNTpo99uIJ/JSMS0HjOw1bTx5NlluJqJbCGHmfk5fOZzf4FcIY83vPENeNP3vhFWb4BPfuLj+NTHP4HFhXnMzc5KeSoZV/qp2L1AxpEAhJKkcEAjOB4ZKeN97/tJ/Mw//gAymeQOAAkZEJ4tYc/JDcfzv2MAEvb8hKWjPHMoAQplmZRmhr9G+agUs/ft/Hh2ABL4aRi1rancev5dlkCNNrYaDfRFhqfYQi45+JJyw57khjqTweWLl/BfPvif8elPf1oWaFyO7XyYvkXwIQPbngVZ6GFhAR00A+l0CfnCGGKJEsASt6iS78bjMWTTcTSb64hGHRw/sg+/8LMfQHN7DX/2mU/ik5/6GLa2NoQl5nBMEKiKE5WWWwQgHAxFVhNo+iNxaOydigK33Po8vPUtb8Zbvvd78fE/+EM89OBXRHb7oz/5HjQcF3WmNlUp10xLgSc3orx3m+2mAJBOuyVMDs9m3tNMwWJfwS4A2bVkiKZbgN+zAxBhKgMGhNJckWDxvaLagBKsAIBQ5k0A4rHW7joAEjrR9gJfpXagtlx1jHDYIQgMAUjfiWJ2cUskWCEDou8wIGoxJ3GlXK6xJ4mJSgQgVhc6AUhvAwV0cMtEHpnIALrPpZonPR+cHcjgUkXQXF2F3esjmcqiWCiLT5M9Vnwd261tzM9fgTu0MHlgEulihskq4kUgsKNSl/ONqxnwYmk4kZhUIPBzxUJlMiD0UwoTITJEPtyUulsw/IF4Pzx7iBjvbs+CN2jD0GxkzChi7AdzBqrtPSAZA7isTPfCsoXpHlx4qSLC6wEIWRo2nj8NgOSPiwldd1OI2ozRNzHwLaw31nF54Sr67gD7DuzHaKUGAzqs1gDDro04dCSiZAOUvJh3scv0Q8PBlr0ON9FXAKQSEwkWAYg1jODSwjoeubiALSRFgmVny1i2XFxdXpM7le9JtpBHPJXEkLUEAmo0uEYU2922DN9UWeTTGRieBs3ykIwayEd8ZKymdIBYy5dwopbA99w+hclKDO6wgaE/CLwaEWky1/m0S0648ugIAInmAVcxIEzBIgAxB3mJ4d2RYA0NUR7sMiABAKGfi5t/YUACCZZM0Py1UhcIApCh5sElAxIAkMXuLNbda6ieyOPV73wN9CzvniYyaQ71VCrxjqT7h0I++o2Yaushky0gmczDtSNYnK3j4UdPY3WzgaX1LfQ9HyMTTKQcR5TPcCYn6a+bGxu4evWq3Injk1NIFwrYanfQdwgmXSw88TCcxhJGShHc98rbMFI0FAAR4o1LOfX88bMdCk8U0DXUM/eKt/+Mf+yWEzhw7LCkQm3VN7GyMI+Va7PE3DCiGtKZJBJpE8lEjE4sbK+tA70+itk0JiZGRYJFaot/iR/BdtBoNDG3uIRWhx82TQYyGp550efyOcSYNsNI1cA8JoMGETG/aRlyedhyEGFk7wBNUu80LCWLSFYnkapMYJjOYd3x4IqGnrIR0uJDMWsx8SauaciaCTHcDi3S30OR7BCE6DFTzIGZdFo8K/w5blbbzbaYRzkcGCrDTumdPU8SAnj5UbfIjPeYmRDwwW4RBUDUoRanpMu1sbkwg0F9TSRY1VwKiSh7LVyhZkeqIzh85LD4LajR4xDNbQRN6K12R4ZXGuAJPjiQkQHhoUl/TLvTEhaEFxQjKGmoHTqkvCj/Ymu8o74GH2KdryGPG2UEZxcKt4QdMiT0hpBtMgyRXMjgxw8F/Qs07He66LLgi76QOMEYteIBAyJ+DId1NmI0ymRTSCbiYjLnpUADHjWeLodeSgWYrGWpA9FMUBMdlb6QpJlCOpWW0qbZmRm0W4wOjCIlUbyuAA4CkOpIaQeAKC8IY4iVbIx9Lpv1baysrwvzUa7WxEjN+E4OvYoBoclTHfqhWVZ1Eaj2pW9WgkUGxPJ0XJhdw4XZJZiZAnIjtT0AhJutwNMhz4WSYBHYcaAQNS/BmUiwqPsl6UrdrYpmFQlWAEAIQsIUkz4LIhvbEjvMpUD5OgnWXgASxtg+FwDC1JVkNgN7qFqZKQ0LjDI7MqFvhQFJkvXjUoHbEC0iDAhN6O2+jUQ6jTzDGdJJJdFwFLCWThq1+BPwoUAI9eGesKh5speZjJwrPZo1CTCp36avzLWxfPkC3O0NbM/P4JapUdx+/JAAEKvbFhM6Ne8MeGj3PJw6PQczXUB30MeDD30dV2au4eQdt+MH3vEOeYafeOwUHn/0MXzm05/G6spKsJV2ZaDkucjHJyzrDM3iSh7JyOsq3v/+9+Kn/tH7kEqZAkC4BSIAkRje70IAohY/6p1mESnZHS4kOFRxWcL3RkWOKwAiG4Zv48eOvn/HBxJstgPwRQaAnxFuy3j2sq2Xgz67FhjL27Nt+SzQTC3MjZw7So5TyOclDOV//NZH8Hu/97vy3g0sxpMHXSDcFAb//LT0sefw59kBIIFpXqW1cZjQkUwWUCiNI54oIaJnEInSb6EYJF2nxJRnJCNEgX/60+/B3S9/Mb7y4Jfwof/6n/DUU4/Lc0IQEsadK2mfSobkA8fPyC7bZkCPJzDUIxibHMcr77kbH3jfe/HUww/jK1/8EhaXFvCOH/5hZKpVbHZ6yI0QGGXhc/PuycoOjVZDAAgZaCkGjmiyJKyN1+AQEnjOThP6MxmQQAJ1EwbkmwUgZEBU5JSoisWcf0MAotxfcrZIPDsBCId0yld2GBB6QLafCUAkm1R5x+j3M+i1YweIayF1HQA5WkuhmBgia0JiRblJp9phs9HExuo6ht2BzBa5fBHFYlnuOkp9uJzb3t7A6uoi/IiLfYenkSEAMXV0CQykr4lzBTf1TDlKwDOSEqgjX4PBKMFsRO8PXwuWSrp2F5rbhalZEgqkuSRVIgJAhnYHMc1BOh6BTs8bF3hyn6iNjWKzlXyNd7SSOqp/q1KKdgGIGKJlacfzII0oTeiXW1iZc8UDUskRgCQR91TYTLPfxHa3iUa3Ke8f4/7TyTT0YRRuzwGsIeIRA3Ey664rn1FPG8KLR2HrDrYcBUBueYkCIFYIQPwIzs6s4LFLy9jSksgeuhX1iIlNP4p635LES3aZEXwwwdDVAYuRs4Ym4IYiKqpakkYcWTMFwwF0e4hUhADEQ1nrYuX0Q+jOn8PRWgKvuG0KBybS0KKc9Xpy93D9Rw8H1Qg7McX83n0uQAsAPSB7AAg9IAV/RAEQBB4QTxVuKwmWkmHxfQ0BCJvQ+XsRNNwIgDichTNxbA6bWOjOYN0hACng1T/4asQLrETYRiol+iNRezhOBIzFsuj35/xgGMKApNNF1Dc6ePBvHsXFK4toWj4iZhql0VEUaqO0j6NFQJ1JY2xsDJsb65ibmVUAZGIC2WIJ9VZL7AdJ+Fh+4mHYWwsYKWq473tuR6Wgk1cNgBp90ZRh8epX8d1q8OHzZigvyN3v/Gf+i176Euw7clAiYNutBuavXsXSlatSbW/3aNyMQo9FBIDEIhoGzSYilo0Si8TY/pmIw7ctaJQ9CUD00NhuigSL0bVsr+Wgy+EhncsiV8jKEEoKUQAIBxQOlYFKmoO8pDVoxPhRbLb62Bq46CGOYbqMVHUCqco4vEQGGwMbPV6I2lB5CxIithJdZoeRrqRFub1HBHHqAge2DKuUmPBStQY9MXoRxfOBaDVaSKfTQUKE2mHze6Vko9NhohNp7yQcmgMjBsxsTuQrlF/xcCbiM/UodM9GfXEWXrOOghkVD0gMNOm70vbOkqcjx44gkWRmXkR8INzUc8tLLwNfA6ahJIjqfV+MifSi8EzerHNLZktpYDFfFADiO6pZnMlSHHJpIA8BCDfJZECEWk8m5XBkSgy/LhkDpkIIABEJnNIWCwDp9mRbzA09aVb+XQCIcmBKyRWYAuS50g6bMGPCcPDQo3aVwwMBCA2a/NHv90Trm04nETdVJr8RjcOMJwX40tjLgkQOEQxBUGDWQjGb2QNAVKyg9KAwQjgel4ecsrXF5VUBHsWRCjxfQ6c/EBpSGJAAgKiNayBn4EEgGpNnByBkQF5IBiQwoe9KsAwxoSsAkkeuXEMiX4bFeFAaRAN5CF8uDhECQNi9ImZ4ghJlXuUAzfedz//NAEh48UtD/XMAICJjkiZxxYDECMJuwIDMzixKClYIQKgZ3QtAvl0JViq+2wPC135+aRn/H3NvAiXJXZ8JfpGZEZmR91GZdXZ1VXdXH+rWYUncHjAgcR8GISHA9gw2HtuzwxiD7d231zw/e7w76/E8e9fY62PWg72+8BgMCCEvWBJICDCX1Or7qq77yvuMIyNj3/f7R1RVNxJgM4Pdfv2QdVTnERH/3/f7rs1qA+2+JRHTvC7jCUNAJz8jbtR5gAuokB6ZqAw/PEjI+iAWw/TsAUwwRhsjdKnjZu+OZaOYNBH3hli5cA5+p4Hm8iKOz4zjtsMHYWAoKVj82a7jIF8ootG2sLrZxdXldXz+ySekOfetb387XvjiF8n1/dE//wucPf0srl+9hksXL2LQ68uBLSxkAID53bJ8MAxmkPdASZhhYGpqEj/zMz+Ff/lT70MiwY0zh2RWjPzTASAqVELFa4csKK81HtpkJGvVOrLZnLA9fC7u7xUKpR3fxbz+vP/K8wIQteOXpQFlnD5zFrWSuAAAIABJREFU6mlIF06Q1wqkz4nxvJTUcpnB90AWhM9zPh/oA8mkM/j4xz+OX/u1X0O1uqOM9fQjyWY+eJYFr+7vA0KUBEsMW5JMyPNKDNejCBJxnnGTSKTGkEyVYbMqmkmNAniGEsHMlmDP7eEVL7sTH/y5fyUH9O/9/m/jz/70j9Bs1aQvSXVuhMlTiv3jH8kzRoFAvnB2gcSFFaGc9q677sQv/9K/RcQd4m8e/jSeeeYZvOhlL8XJu+9GtdMTABKLZwCNIQ6qbi4EICzW4zOVIDmTywgAGTK+cxeAPBcD8t0DkP0ekJABOXzwAE5KCpZiQJ4PgOxeJ3JZ8MnADbECINI4JQwIP18WWCZgBxKsEIC4NKGHDEgAQKTs148IANFdF4mhhbTTg95REiwyIEfGTUznDeSTmgz1/E6YuLhdb6BP/2I0IYM15SqUUzPimf1YvU5bAIhldcGSkfmFg0gVM9DiMfQos2PqHyLouxo2Gn3ULIhMjF4QDpB8XwQgPANVpxbfo42Y5iCfjKCUioin1O52ZVGseQNowwHikaFUG1CC5TlWEAG9PxZAsUbqpFdJYlIeGTZV3yDB4v0XRURLIeKpIkICkEruBCrZI8KAmL4hoQKNTgM2AwSiKviGn4V4JrwoRjZjjjkTcDhVpc28B6V8NubDNVw0nB0MzT5OvWRBJFjOsC0MSH8IXFjexjevbmLNjsKvHMSGF8UwV0IkW0AqX4BPKTZl72RTuIDmdcQO7QDIUipnRnVk9QSSIw0m+3kQRcrrI97dxNrpp9BbvYgT0xm84q5DOHGkgkRyBHfYE/aPIFoAiBoVguRMLjNjiMbIgKSwerV2AwNSQFl6QBQAMQIGRHlr9gCIJgCEoFB5QPitSJbbDQwIDeRkQPYDkC3nqjAgr3nnvUiOxWDbdSSTfD5wgU+VGf3WaXgRA37UEC/xTq2JVpsBS+t4+uvnYQ9j0JJ5LNx6BxZOnpSU2sX1NWzWaxLrTw8jE+IWr12VoKAJSuomp9HqMUl2gITvYfv0N2BXl1AuabjnlXeiXGASoRW8CxJdKnGOv1XJ+E0A5O4HP+i/8t57UKaXwTRkm9Da2UFvewfNrU1sXF/EkPIFbgaiQNKIQXMcmJqGciEv2mY2obPkiwCE0alsV2232lhZXUe13hINGlOBOChw28mEDW7jdc1HnBQh9ZC84eQ+UMwHB0Z+GUMi3c4A9cEIPab5J/NI0thUmQLMDGo9CzY3GDqNk9RgGkglTdiDPrY3N2D3BzDjCeRzBYyVygJAlpZXJbKVm55EnLrdKJLsPxl6wtyUyxUZ1vmgpyGa1DklSNbAEfYjpidgDVy4pJBSGWiGKQBKqDRKjCI+oq6F+soi/E4dY8kYJvJp6CNHUqPo25icmsTxW44jlc2K/IYxtKoeOSImdH4WBCBE93zcsniP234ObGxoJwDhRrKQK0raBFckfBA8HwChvGU/AOk0W/CYRkL/SsAkyK3FACeat4eeMCCUnnFAIROjUlfUoS1gi54UxieOhkinTGGMWNLEz4wSLIIV9riIdp/+BQIQz0YyZSKe0CVi0EykZQhnMSIZEGbR83CSB28AQAo8DMdK0KVo5UYAQuBEcMgt6PXlFdjDEQqlsqSJDIQJ6otXQJHO6v2FTe4EH3wgfDsAMrIakoJFABKPupJMsmdC13FxeRsXrq0qAFKZhJljt2pE/vw9ALLHgDjUTpIBCWRE7EGR4fXbAJAwBUtAXAhAGCWbSggDMjN3QIoIGSYhoQPUlzJ9IijyCwGI/xwAZPHayi4AoQeEGuQQgKihas8o/Q9hQPYACNO/gJX1TWzXGmjRNGiaUuwlzFwmCzPORQEle2rQ4pDf6ffQYiEVfPRcBz3bwvTcQRw8NA8LHtpMlTN0eBbbcPmwH2Lp7BlEem1hQI5OjuHWw3PI6FFhQEgLE5RlcjlcXVzFE19+Bt84fU4YkDe99S247/77JSnvc5/7HB555BEsXbuOa1euyr3FJQUBOdkYelYkBYqftxi1lYQxZAfYmzM7ewA/9dM/ife978dhGARUHPIp6dwzof9jS7B4IPB+D1OwQokVge7GxgaWl1YwPj6ByclJASD747rD9LP/lgBkz4UUJk6p/xXvhRYRCVat0RD2etDnxld5QQhI+LwaK5Zw4fwF/NIv/ZK0SnMw5N9Xz+pAHvAPACDyDJTntZJ8kVUV66hH5jyFdKaCuFlAJjeBIfP2PXZoKCNsnOchZRVOVzobfuxH78e9974Kq2uL+PVf/99x+vQ3UK9X5fVJr1MANhToUd4/KWyUYYgDC5l6dXdOzR/Ev/vlX8Zdt9+Ox/72s3jyySeQyuXwmje+GY0eU94mAZ3PfKbj0A0ckcLZrY11afZWqbojkbVMzkyKn8whI8POqCDKlf+GwK3QqxaEUqjzY19pDzfG+yRYzwVAjhw8IB4Q9yYPiEqp2mNAOCjvjdFc1KgtPheespUWAM2pkwuCBAZuTFKwrq2RAaFKIolYKg9iQZc/KZRg8TshEOGQylhXV0mwkgN6QLo4Op7EXDmJjDGC02/JGVar19DuWTATSWTNDDJJzjOcH0Yix+R1yK6QXq8lG2lGoxKA0APiGxH0h7akgbJZ7dp6G+eWqliqD+AaaYwM+vBU/DKHP7IFLO6ViHjfwVhWx+GZEg6WU8izOq3XRMQbAO4AMd9GMjaSuH8CEEnREoZSfXKKDNlLmxMAEuQShQxICMJ3TeiMmqWPyS/gOhmQxSHK2WMYzx9F1DFhUkoz8tG1uuIVZjS8mI3JnrgEHix5lENJ/UlcxgXn7ki8DR7cmI3msIphoo9TLyUAMQWAdF1LAMjFlR187co6lvqAOzaLnWgCsfEZGGMVRExTihD9WASOBvRHLix/KGBEZLwEqkNXmtfzVIxAQ5JbefbrdKtwNi+jt3oBptPE7fMV3H1yGvMH8kikyLhbEkHN2ZlAlfLlMBrX08gdMlwnBCD1AIC0kLDzigERAJLZAyAqfywAICpIJSpt5aEJnde4AiBSfigSLJVgFTIgNb8tJvRN+wrGj+dw7zvvQaYSh+3UJYaXnlne1s6QXTJ56MmCWBg2q1Wcv3QVl68sobrThu/FkEiPIVOZwYkfuBsHF46g1u3g/OJV1FgQbsZlUczPb/n6dVnslMvjmJw+IPJDersTIw+bz3wNdnUZ5bEI7n3VnSjmKK9i3AUXR0p5E+FNKid4wNyKrI9y2Ri0V7//3/uvfu29QDwGl0VecQNgq6zrorqygurqCrqtOnaqG7DtviQ8MTUixRKeYh65bFpSp3ya0DnkBtuIdrOF1dV1ZQwmu6CzLFA1iRKAUJtKNoXt6hxguRmX24SUawBA2MI5ijD2yxEA0hnF4MYzSJYnkalMIZrMoNrk4B4NYu9kB4V8PitbeEommIjCH2yaaYyNVdDtDeR1cZDmQJ9MsQU8JjQ/WZudnRoOHDgg8iwesGYiHjSNU2rBUj7G0Rro9xzRbg4TafgGo3J5wHjwmFzBTafTlx4Cv1PDmBnDeDaBqGeLP4Vm7cnpSVD6xjQN5lG0O23lDdA0ASOUYyWSphhxuR3ng08lg4zQbDbkNSXZ3WKYSCaSSrvJ8sJ9DAglK0pTz4c5ByhD5EzcFlGL69iODOeKcVKshqSBxSkX8dGh1i9kQER+QRlEKF9gVJ2DBDXD4kVhIRbQbjXE5C4Xn2TNEuSxxDAijdFsBTbpJzKiGFg2Usmc/FxKzDY31mVwoIyMh4p4PQIGhDG8ugSdsYND+U94A3PTTFqcEXOLyyvSVF8sj0tzPUMCNndqQQoWB3LFAEp6jXxfQZHWt2FAfLu5C0DIgHwLACEDshgwIGUaDctwuK1luodIt4OHbugBIf0cDg98sAkAUR4QYUDkHtiTYIXgI3SB0ITO+Fd6QYykgbGpMg7MBwCE8WwSGBPE8IZN4mRAaEKnUZLsTGBCr203sHh1GQPLFQbkuQBISN0/XwqWDKzPm4IVR8qgeY8SLAVAlvcBEDIgKep3M2lMVMbFnyGmS2pWuUXs94X12KztYMR7gBLRThuVmWkcProAWxuhPbQkgtgdDFCkH8rzcP3Z04j0O6gvLeLY9DjuOHoYBTOObpPXJltfuaUz8OW/+wb+yyc+g2ZngJe9/J/hPT/6I2IwfeLJJ/GpT30K3/jaN7CytCyNx9SxU4bJ1Ks+t9OBDyBMhroZgHA5MD8/h5/8yZ/AT7zvvXK9kwFh+AZN6KoTRIxIz2+E/j54QPYDkPA9cAihAX1tdQ2XLl3GzMwBzM7OyjMx/Hdk2Az1vd8DAnluBkSNRiH4kOQ9yhUigRGdyxZ+bNx4R3UJoSCzwQ4hfh+pZEqivPnXlIHwn/3Kr/wKHn/sMVS3dtQzVaMHjd/D3ot/LgYkZB7lFSnKQQ1zgbCeQJ+LHE4REY2+Nz5fWF5bgm5kETfzyBUm2CYmaXOMJBdGmPemz+cfMDNdwnvf+6O46+7b8Vu/9R/x2c9+BtcZpNDriDSYP3+vB0bJaMKXogaWiDzveHZyafU//Pe/iPvfcR9OP/00PvmpT6DRauOBd79HZI/F8Wn4sQSiNKRK9L2/C0DY+cUBJgQgZEAY6217jkij98fwSjre9xGA8FwMf/EpKQCE0CvYSocJhjxvojET9IAsrtQDABLE8KZyElpBNlUkWEzpoVwyBCBsrHd70NvbSPaVCf1oxcQRtotHbPRbNUlcYtwuGfbJyRkkzYxE6VMRUa830e30ZDFBpkvThhgM2ojGfMwvzMHMJeEbGgZkewhAIkks7nj4+uVNXNnuwksUEM2OYURfjxj8fZGTC+NPNsPtYapk4rYjUzgymUFOd+E01gG7hZHdFf9HKuYjER0h5rtiQlcQY++TU6Whyt4fXMk3SLCeC4DQAxIZ5XcBSCV7XBiQqGsialMCxr4tC0Zcl0UY7zcuHkdUP2iGNIhLf8Y+CRLnkSFBkrAVNppuFV5yIAxIYsKEO+yg4wxgIyZN6F++uIrrfSBy4CjaqQJQnoSbTGNk6gI8JBaWYJ0MN3vMGJzgWEhTluu5yEZ8ZDUfqaGDuGPDadbR31lBpLOG9LCNQ2Np3LEwhUNTrKHwEdEdeL6tfImAmOdFgiWhWDJKBwBESbCEAXnsWWxeaCNh51DwK/sAyD4T+k0AJBYYRfk5MIQpBCAqhpeToSX3Ha9bMiB1vwN6QDadK6gcz+HV73gV8pNJYUCkB4SJWZ4G29VhpEqIJQpY2azhm2fP4sKVa7i2uIJYLImTJ+6Akcyj62mYO3YCU3MH0bYtXF1bES84k2p5Lg9tC9ubm+LJLZXKqIxPSirtwB4iyeCqr31ZJFiVchT3vOpOlPKcL7oKgMjsyQ0Bn4/0vrqyTJFOYl4Xmg7twf/tj/2FE8ehmYzqIjUcEfqWKHHYbsNpN9HY2UKtvoXtrXVY/a4MnWY0ihx7KLJp5Dh8+h6S7PAYDSWLvdfp4OrVRXR6fblZ2XERZ6xvIo58ISclenzYiaiIdJxPKKgcWMp0RdlQTB6WW40+6gMPQyODvqYjUapg6tACook0Ol12aLSkV6Lf78pFVx4r7cY58tDk0MyFQjrNVJIIWi2mLSkzMmVhLAFURc0xeYgUiyUUCgUZDqRvgmZX25HtRlTjwGjAdTz0hxpG6Ty0BLPeWRo0YDQUUnoEXreJ7tYKrOoaJjMJTORMJnnDHlBnC8wcmMGBQ/Mi4aKMoFavKw9GNIp6qynDDgGIaE45vEvyjhouSc9LRLEcZnEYTHxiFwHRfTzxLRIs3kG84Rl9SxM6GSqa0K0BU4diMhgSpHCrS6kV6VMO9PTKOENeOCqBaL8Ei6+VHg0miMRjUQFyZJ8IQLpMUkuw6IbxrDExB3JwGVh9Me+yB4QaZ8qRotEEEmZKhoGtzU2RRRCAcACluY7yvLSZwGR5DIxapeyLTAiN7nwfBJgJtsX7wFa1puR1uiEmKkr/mp0ebHcocbw00yvwodLVZMsjAzsfJjfG8IpnaNAFnBaOzBZx9+3zuylYHuOYkYA7MnDh+qYAEDMbeECyJZFgsWyTcrAAg8gwRGkcGSUe+rwmOdQmdFUCScBJACJMWujWkiJARoyqlB/+IgPSoAQrYEBKkyUBIEbc2GNAuHXYL8Hi9xcAkBhBPQsQGcO708DilWUZjGgIjzGiNuhNUZp1pZFXyRVhCZgCVWEMr7woiddTm0gyYlwq5JKG/M6aDEig94Gbf0++o5X1LTGh85mQymZE3sMC0GI+L985Aaw1GEj0NGVR7UFf4kJrBOlcYmQzmJo9gHgmhT4oa3MQj0aRYU9Or4+ta1fgd9qoXr+K4zMTODl/ECmWZbVbsmzgd8/Y6z/987/E0uomTpy6HW9+61tw4tRJfPbRv8WzZ87g8ccex9PfeFol9LnMj2eMoDIf8ztlIIQaRBWGEHP8Pj8BAcjhw4fw/vf/d3jwXQ8gHlc+NS4p+HoJRMhi7i/y+5Y5/vsAQDiLqTQnJRMMGQ6+zzNnzuDatUVhQI4dO4ZcLif/XlhIqnp0vgcn9/7xaF8XyP6fqQbtgIcTfSJfa1iPSamjLs8qpujRiyMBAxFV/kegzpUUexn+8x/+IT72sY/j0sVL8uMlZnjQl+uB7zuUzn23WEokXOF7lyQ9xYBIn6mvSyt6wswjkysjmS5iOIqi13dgxBKS+ie9MR5jjlV85ste+kL89M+8DxcunsbHP/ZRPPHk47i+eFXYFWFBhp5cLzfHHos/guZ3edBEkM0X8K73vBvve99PyLPiox/9Czxz+hm8+0d+DIl0DtAT4lczUhnUWx0BY2Sf11aWpf+KMbyMn88X85KCFQIQyiD3AxBlVdt7LoVlk39fBuTQgWmcOnlMBjqbW/y4Jp1jEp4SyGYpl6aERKKTZXmjUIckj/EFipubyU70J42gG2kM/TguL25hcb2FnbYrDIiRyYvJmxG4TNuT3icue1xHFhfpkYuU3YHRqcLsbSPrNnBqOo9DY0mYsNDa2UCzXofruDCTaeSLZSSSWVgMuHGVYoCzBRvS6YdkCla7U1UekMMHkZIUrIhs9llJ4Og5XK1H8MWza1jvAYNYBvHSNGCk5J7knyMLL1nuOjB8CyVzhIWpHA5PpDAWdzBqriJit0R+FRtZko5FD0icg73TvwlshGz2DYI2JcHiCRMkQ8ojPfCHcAbDSDEgy1e62Lo+wlj6KMYyh2F4KYz6PI/pT4qIB1fAoZQik+TjzwzStXgnUhXBDT372gg+VPYpfF1JsKK5IeZvm0J6NofRqIeeZ6PljHBhvYovEYBYESQWbkU/V4GTL6Ml3RgGuxDFpE/FjKex9yxYjrgusrEIooMOxhMxVBIa/OY2rOo6uvwu164hOWrj5T9wAi84Po9Skp5hF5k0wxlsWC7Lml1heHSmd0UoL1K9V5wY2Caux4oY2nHsrHTx+Ke/gvq1QcCAVDCVnEFWy8AYxkTCJexJKMGiLIkdS+wRoiLiBgCizO5kQHzy/Fxos98tOkLPcHC9dQVr1iVMnxrDq+57JbIVJrW2BYDIEhxc9I9jvdqD5SVw4doKnvra14W1iJtp5AsV3HbrXVha28JOq4NDx4/jwJEjqHc7WK1uY6tWlecjY81jvi8R3UwQO3hwDhMT06g3O+KBjHHZ98zXYTfWkM04eMPrXoRknMygh7jkPpPxcKQHJxIbwojzHmZYSFzAx6BnQfvxD3/SnztyGKN4FKTEJAHFdZHiFrLRhNtuo9eso9dvod7YQbfTlCheb8DMaRbiaKLRz0rufxIGM/ytgeilGS3LIVZ8BTFdsvcZa0sTekroHVlEyIuSshKJ0lX4nACE8XSjaALbTUqwPAz1FFzDRLYyhelDR6AZCVy6fA29/gDlsaJs5KxBT5q2B9YAQ89FOpNR7ItGI7Up0ql+30IuW0AmX5AIQzbrOraL/sBGbaeO8YlJjJVKgtYYTUgAIglG3BRTghVlSpQnLZ1+OothlL0mvNFGAHWa3DwM2nCa20iOBhhPGxjPKgBi9VsyhFOCNTk7i2RxTC4MFhkRaFBO1O4y8Woknxd9KnwYkCGQbhQCHUo4gk0+H1QEIHwI80EQApDQhK6KCJk5rooLK6WSMCBM8Oj3VPu6ABAa2SIRASASL+qNBNhx486DjawIpRpKPqRodhrJBIAQkCYNASDcEPW7XSkCUzGX7AFRDyiCKKoWUmkCELaCqyIiAhDq8glA+GIYA03DHYdRJqXRtzJZKcPg4egwZo4HPaVfI5Fb8NoiC8ZN38bmthpujQSiRkIa0RlFp4ouwwJARo3Sd8Ghnw+S7w2AXGIKViaPLE3o+wAIGZD9m3Lq6vmebwYg/HyYRvOcACQ45AkubwYglEyOTZMBmYHO8ksOCWS7hfZUHhD5rwIPiD/kZmwPgNR2Grh+EwAhUFNpbt87AMmnaPyLiUeIG1MOijSg06vTFQCSgM5gimwWpWIR2VRK5d7zeTAkK+qJBIsFk4ytbDIdjkjH0FGZpNwthYjJaOihbOGYeuf3+9i4cgV+ty1xvCcPzuDU4Xl4/R5G9KkBuHT5Cj7/hSewU2/gFT90D15972tlOfLEU1/Ew3/zCC5evIRnn31WAGIqwehCB7ZlSxxwWLSmStL2foXSJTm8yRCnUgJA/s3P/ms8+OAD0BlH/E8UgAjQZEADFwYSfe4LO3z+/HlcvXpNAMjRo0flewoBiAJbKsrze/n1rQxI+Lmq/90jHUKTdygKVMGi7EtivDOfzwQfZG05uPH1M4yDh3sxX8Cjjz6Khz71EB579HE0Gw0Z6sUDEAAQ2cwF/p3nYz32v89dABKm48pswa267OVhGGkYiSxS2RJSGZrRk3AcJhVyaEmIMsYfEYgyxrmBsbEcPvBz/wqvvufl+NpXn8Kf/fkf45HPPIzGzs7uH0uPg5Swko3gvR2JiI+Dg11gHpPQjXtf+1q8/wM/i4Pzc3jkkc/gk5/8FF7ykpfillO3w0jlZOnFyE1Kl/ndUy69urwkgEwBkCHyxZykYNEozILTG2J4w3ju7wMAkYUz/WsB8FffUUh7MCGQnp9g+REUV8Z0Uzwglxa3sLLVCUzoSeiprPQXcEMuKVgc1fj9MQ3Sc5HyHCT6bcQ7O0gNash5bRwrJ3GwEEfSt9Fr7MDp98EFVCKRQiZXlH6G7sCGbTniBePByGRNxsg7Th8bG0sKgBw6IADEj0fFhC4MiJHHlWYcT55dx/pAQ0/PIlGehW+kJMWR4Tgs3qXPUiPDMOqjnPCwMJnGAgGI4cDdvoaoVd8FIHHNRcoAEuIxUj1a+wG9YkD2guDkr28CICJLVg488YBofgqRUQErV7rYXPQCAHIEupcCLE+lNCoBhfrFm1bkSlHENJYaEziq5RpnTGE95MwdSrCMF7VRHWxAy7g4eucsUvMFwOuiZffR9nycX6vhS5fXsczErYXb0CtUYOfG0IpFMIi5GOlMumRNAMMqYpK+ObIY+ztAajREKeajFKXEro1hfRW97WVE7A7yCQ0LM0WcOjSD+UpePt/IqItolB4dSp9cmZsEgFBaySCIoO9JsvciccSiBQxtA9XVPh7/9JcFgMQtxYDsAZCQAVGlq+IBCQCIrsrj1Oeyz4QuHRoSoWwLOI8kEhgQgOg2ljrXsDa4iMlbSrj3/lcjVabvt4VEUnUIOWRrjCKW1lv4u6cvY3W7hbbt4MD8YenyiHGGzpRw9sIlbNVqOHziOGYXFlDrdLCyvYXNnR1Rlki62tBFr9mS8KLJ8UlUKhNSBEt1CZNmr5/+Jrr1ZQEgb3z9i1HI+UgYLvrdJlrNKja31+EM+0hldYyV8zL/c46MRQzx9Gnv/8hj/uTsDKwIjTCqAIjdHGkfsGt1XPzm0xIHl2GKE9vGiWi6beysb6DfbsHt95Bm3G3KxEQpj5yZYFwDeu0W1lluJBnZHDRjwn7QdJ0XAGIGN4LSN/oszgkyq+Xyl/IdAhATtY6Nna4NJxKHb6ZRnJzBzKHD1FHgm2fOiYG7kM0gSvDDaNiohnanJfINSjW45ZcI1pEm8Y29roVSsYR8sQLNoBE2IsVWOzt17GxXMTt7EOVKRbZPHIRJKTbqLNizkE5mkU7xII5I4ZwVjaI/dGXgYxwtaU+WniV8B/qwj2i/iUomjkrORIwMiNUVv8r41AQq0zPIT9DUM8Dm1pbcwTRVqx4QT8ABteSU7HSZUCJSMdUMrW541d2RMBJi+OKDgD0gZGv2p2ANvaFQkhlKXcpl0YHWtnfQ6/YkAUvSxgIAQqbDDABIiwyYxFbuARBhk4Lhi5v0BMMFIoCZ0JFM0hvTk02agAiHIEG12ROA9Hpd0QFSrsXriFp6AgUCwwEHx7V1AS0JgyVVQ2E8OLxyMJ0arwgAISVIRoBgj++DwzuHGEpqKL9i8tr65o6wDwQf6Wxe7Io8pHk4c/gXkxd9L3o0KNj69gDk8IHCDTG8Q4cHF3tAdFy6IYZXpWBZVBWKX4dMgZIq8NBUAESlvPG9c8BlQIJsz58HgMg4s+vFUB0YIQOyC0DmZoT6FgASlLiJB0SkUfJUEwMgPSCMEgwZEAKQpasr0gNiZjLQk+ZucaNwL0Gb/d+XAWFvb87UQQCS2QUg9HQMsVWtiw8kBCBa3JCUJdHF80HMmGJKWpiG54+QSjPykgd2DBaHRAJwz0OxMobcWB7JHJ8jIxiRKDKUWw4GWL10CSMyt6vLmCnm8IoX3Y0MwXGzib/93KP4zCN/g62dHbz3x9+Ht7z17Wh1uzj97LP42F9/XMzo7OXpdXrCxmXTGXjOUO4psoFyvspQpJoEBWQHcqxd+YLvywb+yJHD+MAH/g3uf+A+1XzO6EYOc0NH/FJMslPpSc8zwn+fGBBu4/naeX2GW2Y+dy5fvozLl6+gUhnfBSAhOFHvVSUyfS+/nh+A7Btm9rMge64kGZC4iWNiGwEH743+wEK/TyDvsPuMAAAgAElEQVTSCe47yLN+ZXkFn3n4M/jIf/4jOZcYdEGpDJMGCT5CAPLdvpcbAEg41KmDS5K6IpE4okYSyUxBekEIRkYjptRwMcNzgv0+QCZjABoTk7Zw+x234Bd+8Wdx5PAszp17Br/5G7+OLz7xBNqtltwblG6R+eV1s6ulDwZ0SnDZQ8LnytFbTuJf/9zP4jWvfx2efvpp/P7v/R7y2QJe9/o3IVMsI1UoYrvdkfheXY8rv+bSdVCCxWcrI4DZg1OeLO/zgCiBaFDGHuj5w2boAP/8Azwg8wemxYQuAbwip7yRAeHzkwzPjUIisiB8wkvNrTzfxA8iiylISIzjxoQBWdpso9p2MIyZYkK3WU5HACIeOcqkaOB2xTtmeg7ivZYwIBm7iYLfxaG8jgMZHaY/gNttQ6MHUrwtMejJFFq2g2a3p4IoIoxgTmO8UhGZdbtVx+raNfhwMXf4gBQR+noEXWcgDMhAz+FS08AT5zexNtDQ1bOIjx+En8gIe8/rU5YmNEITgAy7KMddHJtI40jFxJjuwK8tQ+vVAbcvDAjTsdJxNn3TE3qTCX3fc2af8jAAIOqckOebNMwrAEI2jwxITFKwAgCSOopKZkFSsDSHQQCKlFQpgMr/oUJro6IY4a6Cig6CWRm0oz5cjXIcV854zRiibm8BKRuHbptCZr4A3+ui7VroeMC59Rq+dGUD1+0YjKO3oZurYJAroRnxMWA3l8E0TLVVJ+ihryJiOdAHfaQ9C5NmBFpzA521S4j0t5HSBpgaS+PY/BSOzk2hkGQd5BCa24U2YvKVjSELAGPqA1MAhDJmNoGoUAj2+ZIBicVy8CwD1bU+Hn9IMSC7ACQ1jSzIgKgmdMWAcCRSnwNxHgEI/5ezdwhAhGkXBoTXOGN4R1J23Y946BsOljpXsTa4hMkTRdz7wD1IlXTYbgOJJIEYBICMIjlcXNzB4196FjstC+Ozczh5xw+gVBlHp0d1gYdLl6+i3qzh6InjOHj0GKrtNpY3N7G5vSMLGjJ5LhffPG8zGfHTTU5MSJIsn7vs9zr9lS+i21hFIefhta+5G/nMUBK5NteXsL29jmanBtcbIFdMYHpmXNRP9E5xjk7QOvALf/kVP18eQ48pMQEDwVzsDCKwanV87fNPCKCYmCpjYqoi8am9bhvrKyto7VTh9vrSiGjARzmfwUQhh0Qsgk6zIZr+LjdSBCCyXU/IFr5YLIjBReg6ucjJmZFeVmUl6pCnjSqGoRZHa+Bhqz2A5dO1n0Zl+gCm5+cRMeI4e+WqaIBVHB9LCLkgjWFgDyQ9Z2buoGyWLcY0kp4b+sJkMP5VN0zEzAx8TUe300e12kCt1sDM9AGMsU3T92WT32o0ZTvPrpBCriQPc95xAw6UsQgsmlFjjICMwOe2ggAEQwEhUbuNcjqOQjou0YuDgTJrsXtl8iCTMcoYOB6q9XqwLY/uY0D4eTHCEaLJ5raOB19/0FPUKg2XLHc04uIBITqnfCkEIAQKNBOFAISyNwIQPhFYREgGhNQ2wWGUurCgB4QsCAGQdInIppPyLF0au0lxq3mAKTIe0mQgwEZo9nmQybBEPmXG4xLHTCMaZVIETsyZ5wDGbhm2Y/KhlKRUSougWW+ICZ1gj++H8i5KuziQ5tIpTE1UhHFj0zGjobkh4IFDjTSvLUYiW46LxeVVrKxtCutBAEJqlhQ+W1LFSM/8+eD1y8OAV8d3YEAIQCjBiseG8v3yPUU0JcEiABEGRHpAJmCwiDCQYA2V4WQXgHAAl2QwASB86oxgcngiACG4ukmCxe2tYgkDARaXAgTDgQRrPwCh/payIJGU8e4JAIgY/wIJFhkQPkL/IQBEWQiDA0om7n1iENGr8o5VEqxdAJIMAAiL1cRUPsTWDiVYAQBhizhN5wRhBGAEH9zCc4TjdCZSLw0W472ZNCeHlS6xy7lSUSQi+RKTmSjl1JDmdWMNsHzhAtxmHe3NdRybncadJ48j4g1x9vRpfPSjfyms7B133oUf++fvRS6bx0MPP4zzFy/iq1//Gp768peEGuaixOoNlNk2QB1KHR8Ib8SErJKUbgYg/P8JQBYWjuCDH/wA7nvH2+Q1EnyTIqcJnWWcqkn826iY/hEACIceDuOUkF27dg0XLlzExMSkABBKsPhMDOVmKt3tvzYA2ftAxCKjnNa7Mqy9q1Ax5aocVjE2kuQVY4EifX6ru0WBfIZyaPzsZz+H3/o/fwsXL1yURESbbGrAhOwvkfxuQMguAJEXGbxCDg5yvTD2m74uA2Y6j1SmiLiZgxZJAD6XKxzMDDkP+4MWCgUWFVJDD9x//5vxnvc8gEwmjv/lf/4f8dAnPoG11RXpTCIDwucnn3uyiJK+kKAzi4lD9CT6wNjEBN75z38E97/rQQFlf/C7v49GtYHXvfYNmD20gGShiI1WE5rOBVcSnXZXAAhl08qCNUSxVEB5oiLpPPSA8CwN/Wzq21DfhIoHD9L7vgMAea4ekO8EQPj8ZF+J/Il7K3b5HMS/xJQfkWCp6GV6D4w4GXwDV65vYXGtgVqXpuQEYvRqBEmbSoKljLGUjyd8XwCI3m1CJwBxWuIBmc/rmExGkRgNAKuvtv0j+oeY4hRFy7HRZQcaZS9mErlMDuWxMfGiVnc2sL6xJPr3uSOzyBTS8HVNGBBfjwoAudgw8IXz61izoujGc9Ars/CTOZWiyHuR3zsBiDOA4XRQibs4QQakbGIsZiPa2sKoWwOcrrSnxzUbmThgRkfwaXaXzpgbWcW9uyn8Rzc+aJTHRs1mbPsmAxL1yID0FANCAJIOAIhLABJIr3bpSgUMWZJICZacDpJy6mGoDeFGyC2QXVByat0EOl4NntnH7IkK8ge5NOyj5zloucD59RqeuryORScG/chtaGVK6GYKaDBaJhWFprMfKKbSHhGRlKsEl6N2HzlvgLTbQWv5PBpL51BOerjt2AxOHpvFgckSUgkd3qCDYbclC+Ik22yjQ1i+pbIdGJdOdYnH1QEnLOVlIQBBhL1IGfhOAtW1ngCQGgHIgAxIGVOpmQCA7JNgBSExAiokAEGdz4oBoVdXSUxDD0gEyoROmX8v4mIQd4UBWR9cwvjxgjAgmQpTw2gcpxdMgzPi3JzDhWs7eOLvzmG93sOh4ydx5JaTEkjRp8TZcrGysoqNjVXxIhOAbDeaWNnYEpm0SLCiUThcfPsjFNMpUc9MT7EdvSNJcJTDn/3mV9Fvr2OsqOElL15ATGuhUV+Ra9+jxFQbwna7iBgekmlD5n6mKpZLE8jnitD+p08+4yfzWXRGNob8EBghydoZGq23azj71a/BHfRQmSijUMqJHi1Mh4qNfDTZLL69BavTQpRmHyMmum/KtJg40uEQy7QRGuREUpRE6QYAonRhAkAkpjKE4VTAcesZQc/VsN0eYEBNoZmSzGK2MkbNBFa2tlWCFIvKKPUQjVlMAYKEASPFvgYPvYEt2x7eFJ7DOFxGaXrQzaRQvK4zkobdVrOLQqEoUqTgsRfE6nVlE5oyM0gYptCw/Ll6Ns3YHtlA8zbkAE69ZpRRe/22RPCyGCibNITlaXVbAoimDsxg9vAC0sUxaDEd3V5PblRu6Cl94rlLQyFZI352HDzDQ5aaXRWbGcFYuShIlcMlEXY8ptKlyIDwpufnIKWBo+GuByQ0oVNWQnaIwIKUm9rsqtJBRlyyiJB/Lg8BSrD496WVN/AAcJCVrpiIBtOMI5dJiVmOtHGKvgyXkjiVQsbX1W7zfbnIZFIyylEaRq8GQc3W1hYuX7oEm+kKlNKMPNEgsm2dP5cMCMHlUCRYoraWA0eSYgya2uPo9i1cX1nD5nZNdgdRPSEARDxIBtm3FNjyzvfDz4/AjGDw2wEQmtBDD8h3AiCZ0jjiNzEgIQDhfcUNsxM0G0sU73CEVMCA0AMi5VSBB0SODA4XwVDDzSS/oJABoRyIAKQ0NYZZ8YDcCEDIZMo2aj8D8hwAZPnaKjrdwS4DIsldUmSkorC/kwldjSLPDUAKIQARCZZKteLDjUZ0yuQi7C+IxCTpjSCMm13J5o+R6eMQRzMdex5cSbqilJKx0bVmE+lcDjOzUyiP58VTxYbaBP8b28a1s2dhN2sY1KqYn6xgdryMpatX8MTjj2N7p4ofetWr8JrXvUEWI3/zyP+HM2fO4vrSEk6fPSO+AcpHyQjytQTHgQK7IuFj/CJXrvvG1Js8IPwnHNaPHl3Ahz70c/jht71F2F2ekCEAIQOiYpL/cU3oqlBO6Yg48PA3r1NGfC8uLoocjQDk+PHjIsEKfSJqYL9R3vFcg3s4NN5s8N5li8IPMtSG7Cb2fOvnokbe/cOSiti2mGgj7b98DiXFH7W2ti7vSxrqhx4K+QLOnTmH3/yN38Sjn3tUhlm+TzXghnIvNcyHfS7fDoio9xUM3sHHIAluGtPQguJTRr+baaRzY2JKZz+F73MxQ0N9XKSuDs3FGlkcQlsLmayON77hHrzjvreg02ngdz78YTz1xScliU1KAsm8yfIJEuhB1pP3FodibpyZbqWnkvih178WD7z7XThxy3H80R9+BE9/9Zt46Ut+EC9+2T9DLJXGDtmOOJMNDfS6fawsLYl3T42SngCQsfGyikplDK94NPdAQCiE+28KQALfQAhA9r6PIFucA2csIbJdOQ94Dbv0bCZgO1FcvraOla026gJATEQp9eWWnucHGUiPM4fyoXLuJACJdpuItHeQtlvI+z3MFXSMJznUOoA9EKaVaVf9ng3XB3r0A2ga0uksMpmsBMJQAs45oF7bwubGCnzNlRSsdCENLc55xoIfi8LSc7hcN/CFCxtYtTR04nnEBIBkhUHn9TlyHMRYVWAPECcA0R2cnM7iaNlEMWoj0t6G16liZLVhCABxkDZ8ScPyPUu8MWptcuOmQ76/XTlW+G2qf0eFHAcFiPsAyOrVPjavjVAmAMmqIkLNVkut8F5Q9xK9H+JeVEwfGdYIxPvhMAKA4Ih9OCyniwJDzcJObw1aysbC7TMYmysydF0SrRrWEBfW63jq8oYAkNjhWwWAtFM5NOmhyLBGgFIvtpUrIJnWfJj8vPotRBqbQGMDsf42CrqDufE0br/lIOZmK9ApU+O1zfLkfpc5TDCTjM93pFhRUm/4OQ1HewCEng0p1g4BSFoASG1dAZDq1X4AQCp7AMSL7RYRhimVklTJuYTFiPyGJAhHxR6LQkOtV1gjKAwI4iZ6mot+3MFK7zrW+hdRPprDa995L3ITSbhek/Yu+Xe5AvSjRVxaauDzXzmLxfU65k+cwjx9fKWizJvtTg+XLl5AbXsTJ289JQBkq97C8sYWao2mzG8m569BV5i/YiaJ6YkKZqYm0Go1ZEluD3q4fuU8GtUlkWAdXyDwbqLX2RIyoVwpoFDMwnZ7aHR20GqzXd5DVkD6JPL5IrT/9dNnfCOdRMuzpE2VhytRZEE30d+u4sxXvy7lg5PT4zDTJuqthly5Y8UixkslNDe20KnV0GvWUF1bQb9RhUnUKNo5T7T9PNQ4LJNNoBG6kMuJDEcud+o7A+8EIUeEle1yOSv9oePrAkA2Gh2JZNM4zGYyyPODNJiQ1VNojWVuTNqhTpuacDMOM5OGxg/RH0lpFW8MLgRci/0VPmyLppzAQ4AIDN3EYOBIshQ31VIAxe0+OzJGZE4cuaH4M5h4QgZmZOhCp/Ig5EaNFDmTwgxthGGvg7g2hBnTkM2YYsLpDPpigiOAOnTsOArlCWk8p2FQLjmCulZHLnIOzKq2glpfldPPfHsWhEkTeCyKicmyyFc4zHKjbjCRwnakB0S2Dj7lb6oHhPo7pmBx08wY3qE7FADC36TcVLQkO18M2I4rQKjDaMYYO1PSu2Zv/lx+NnwtTrcrNCq/TzIbzqAnIIEXMF8PY5CTpinRuvTT+P4Q2Rx7VmiqdJFIpWVI2N7ewtXLV+R64fBDkMTrhUA2m1YeEAId/mwyTXLoSAHVSOJRY3ocrXYXS6vrqDXbVE0KjR2JMW6Sxm9NXj8lPZS5EQDwMyT4+F4ByEWmYAUMCAGIYkAoiRLXsopnlYI/br9VDC8X50yjIgAJPSCyj5OJV7ELHIQkRCLQWvPAeC4AcmBuRro09jMgquRuD4DQmPtcDMhzARCRqoXm5KDA6vlSsNRAyO/iRgYknzSwH4BwI6gkWHsMSNQwESGwlZJLFlXaKto2jHnmsyjB7Q4ljuo65f+/U6sjncni4NwMyhM56VUA5TSU2TkOrpw9I+EZbruBSiaNaxfP4QuP/q0M/P/iX7wXr3/Tm6BFdXzkI3+Mhz75aaytrmJ9cxP1ek1YMn7u3DjzGuPAFx7UIk/al1SmdDAq1ne/CZ3PtXw+j2PHjuJDP/9zeOtb3yzXfQhAmIIVApB/bAZENVmroTs0Y9NPwYUEG3CvX1/aBSCUlxB4hHHDaiH9fPqxgBXYn160b9APh8kbJVj7/u6+xKlwYxtu3vf+SG5Y1LNRlVcqqSXDHno9VaBKH0h1p4aJ8QlZbvzu7/wufvvDvy33EZcqjO/m0PR8AOn5QMgNAIS3bABCqBOXJmIZJtSQUhibQDY/jpiewmgUh2PxuonJOWM5Fh9TMviYpoadnWUUCkm8/W1vxk/9yx/HxQvn8Rd//md46JOfws72lkiCVbuw6usYMlmNRkrqqYWDjMGLxXD7S16E+x58J970pjfir//qY/jUX30CJ0+cwg+/4wE68NHkszebg+f66Pcs8YB0ROqlgDIBSKkyJl0KIQCRtyMAaF848ndgQOQsD5rQ98fwxnUyFy7mZqZw8uQxGUz2S7DU4kx9n4wvvvFyIABTMaaaR+kxo42jsoij/j8SMdDrj3DxyhpWtliQN8QwwmeNGUTwRmTxxIUHFzvMViMAiXsuIr0mtHYVSbuJ3KiLA7kYpjIG+F+OGKJCa7DjSXIgJ5UOJVKxGArFMVlcsgyRz13HHogGfmdnTbbAh44eFAaE7YEEIJwZrFgel6sGnjy/iSUL6MRziI3PYmhmdgEI1ScEILpjwbDbmNRdnJpSAKQQsTBqb8Npb8O3OojDhhl1kdJHMKOeABAuZFVvyo3LghCA7O1R9v4qjMlVxcrKhB4bFbFypY/tRV8YkHECEDeFSAhAgk4ctaRRkdMEISqinEE3I1hsa48METWjiCaitGuIGX2nvYXl7UtIljTc+YMnMHF0Ar7XQ9ex0Bi4uLDewJeubGLJ1RUASY+hk86jSWlUgiXKbH4nQzFECkMkhxa0VhWRxhY61y/AtBo4dbCEF5ycx3Q5iWyKS1YPts2lry/zi0Fml6xExIPlWXAiLL1VEdghAGEULxfXkqZJhp6eE5iAm0B9YxAAkB6MvmJAptOzyPhpGN8GgOhcqgcxvELkSauNCL32ARBulhPowsUg4UoK1mr/IsYWMnjtA69BYToF12shalBeOIRk0RoVXFlu4gt/dwErOx3MnTiJ2SNHZCFP1QtlVOfOnkG3UcPJUwQnxwMAso16qy2y96Shw2430GtWMV7IYP7AJMYrRQwGHSl0HfQ7uHjuaWyuXUIs0sB4WUcq6SCZAIqFLObnZ5EvZOFpLnZq61hnKBMLwo0ECvmy+LC1f/vwGT9qxtFmR0VMkyQdXYugpCfR3a7h8jOn4btDHJw7IABkZXNN0oyymQwqhSLiRLqiU7SxvngF28uL8KyeUDehUZg3JDeaHCjJghTyWaTZP8FtU2A6pXmbACRKACLGRsWAeJEE2paHjVpHtPUwDNk4RAxKtIC+xY16VozQNCzzhpXkKraRx0lFqW4RSrAYtSta+CHZtSjsAQ1HjjzMaJSKG0kpGjRpXObQGvgRUmZChhCXRjPLhct6SW6c4iaYM8HIVdJnTDiiNjWZSEgZ4cjuwya1p41QKuZQrJQEOVsjD5UDB3D42HGkc3lhYIgoldqAnSB9xUQRbFF6QiUgS/t06oeHaNQbckMzSSedSYhngqcdQRKZBqbBhABEzPFBfC8BCKNO9wMQXoz8HW6cCaQ40HNYJABhPwIfIARDHP5CRQRfKgGI1e7ANHQBCSwj7HWaGPR6SJtJOZSHNi9IU3wgBCD88HO5NEYjV70nI6EkWM0mVleWVYymmdwtpPOZ4U1/UXlMmA8mgjBLX0Ar4zmDhC7qwAkyl1c3sFNvyuHAokgCEG7Qic8IQNj/wP+VHgG2kw9JEz6/B+Q7MSAXFzdvkGDdCECCSN0AgLADhMMSAQhlI5zy/6EARFKwknFhQL4FgBB4hNnxAQPyfABkZXFNGJB4KgUjlZRckpABCSP9wzlzvwRrLwXruwEgjDJkPOBQ2KlQgkUA4nF4kI4ZSkpc+f55LVJCJnHFvM6CFnWCkGQ6jVq9gXQ6g9m5aYxVMjB0hhO4QhlHhkNhQNxOCz43NBfP4fTX/w7OoI9XvPzleOBd75Kh5vTZ83joUw/jyc8/ga2NTYlBJtvCa1d+MWGHrzqUSQWTqJL5k6bncMTIQfYY7ZX5qYZwTVL0CEA++KEP4C1veZMAkNCE/k8NgAgJE7xuvk0O5xw0L126hHq9IR6QhYUFkWURnPAXvycBud8HABJed/tJpwDeSCcPnx+qQDUq9xeXR9JZRC8RNGysbyKdSiOTzuJj/+Wv8Kv/7ldR3anKs4yMH6+zsL/l27Ee+//ZfgAiH4Oa81QrR0T1DsnP9jWMjc8gV5xALJbGyFMAZORSGmogk8/CdhhP3pOhKEELpdfH1OQY3v/+n8aL7r5L4oP/4s/+HJ9//DE0m3X5zA2eBdLPwSFaOvwUANEYp+9j5sRxvPFtP4y33/c2XDp3EX/y/3wEY8Uy7n/wPUgWC2iPhjCzediWB6tvSwpWCEBCBuRmACIS3f+KAGQ0dDA3q1KwKIWVFCyD56itJMEBqJTFoZCFCijy9iPo4uJm0O2JLIpDJM8+keRqBvoDHxcur2Btp6MAiBaXvi4niF4nAGGqmBHRJeknrmlIjFzErA6ivTqSTgs59MWAPpVLMPNQ/K58ZpMBGbLfgv1TQ34HI2Sy7EQrimSQMmHb6mHQa6PZ2pahdn5hVjWhE4A4A5FgOdECrlTjeOLsJlbIgCRy0CoH4CUzEicrZacMShgNESP7MmgJALl1KovjlSRy2gBuZxNWa4uNhEhEXCSjzk0AhIDyeQCIsCCBMSGAlSpkQ8UcSxfbiCb0dCDBUgCklFwQAKK7KcTYPUh6Q7wNwvPuzjFk5DhXqdRJmqMZPzxCzIwx/gkOhqgPOlhvrGGtfhWl6SRe9qo7MLkwjuGwi75roznwcHG9gS9f2RQPiH74tl0A0pLk0gjMeAymAcTZgwILxqAJd+s6nI1F6O1NHCqaePGpw7jr5DzymRjsfhPdPpNGHZFYpRhBL3HyTOYawmFKV3QktRFyvQUMyB4AYUoWF5wEIAnAjaO+Ye0DIFkUEMTw+pnvCoAoUz7XdAEACWJ4I1rIgCTQoYQ/4WKtv4zV/gWUjtwIQJg0NeTiWzOgxSu4dL2Bx750FuuNAeaO34K548cRiTOdUwU7XL5wARvL13Hrbbfj8IlbsFlrYnl9C/VmWyJ4TT2KXm0LVruGAxNFTI0XkE0rJY9uRNBt13Hl4rPCgGioIa73UcgBU5N5KY6emZmSHpWozlLoJmpSzDmQezmZyKJQKEH7pUfO+NGEgY7vYsRUARokEUExnkJnawdXTp/FcGDh4MFZ5Ao5yeTv9LvQyWbQJM1GSV0XiqaxuY6dletwui1U11fFpM4BkkWDbLZmShLZhEI+JwOrABBJ3PEYqSSmG7U7UvpDElD8MNsDF5u1lkQuUgvOQYFbGQ50HGDJgDB5i4wLUVtU9NYceBxoOh9kPJiYXJFEykwLVc1FT6/TQDrFAWoo/SDS8RExUCyVFTsjchAyI/xEiDR8+e/6vQHarS76jodYJi/bbsb5SsycJA8pM63V68pnwP9orDyGqYMHEEnEpTyrMDGBQ8eOIZMryGur1qoylHLIYqoXzd6MxU2mqA9m9K4lW0medZ0WvRQEWaT4+bnGEWH+ObQAgFgCQLitVT0gEZFgsfAtn8vJa2s3mnJAy01GqjvQ3DOhgDIlDn2NVksNzKFOPywiZKwuARYBl20jGTfEp8Hvt1HfkRZ6BUB8+XcEgJD2azWF+cjnslLYSNaH0ih6ANhzsrm5IVstglNu+iQSmkbkZEKKCHnoEIBQYseHhWJBVAwlZVgEo6sbm9jYqrL0G9FYHFFdMSAU0xBEpTJkQBJB6g99KI48bAnoRF7Cn8UHL9ksttjaDRyeLeHu21QRIU3xjDyOaHHxgJwTALKhYnjHaEIvwhpF5Fqlwl++A0q+xIQeAhAOGQqAJEMTuiRy7Umw5PoLGRBSsmTCwhjefT0g5akyZucOSHMpIwOFnZIMbvXQVxIsyuTUdpBeCcbKJuOmJL4tX6dPa4B4OiWllJLjIhsrhfFCD8neFjrYpe0qYW4EIDR0kv3LmwYKuyb0AIAMvX0AxJU0Dqa98HoTmSHlezxwjZhi7ShT06jzl09RWEYCDwIQDsOzs1OYmCogLgDEkUAEfeTh6rmzGHFYsC08+jcP4+qlC3jhXXfhbW/7YcwdOoRnz5zFo48/ji8++SWceeZZideWLpkh0zu6KpiBLJUUDarPTzaGwZZPKPhAPiX8gajWlAdBPp0AgBw/fgwf+ODPCgCh9FDNbty8DWR5sPuZPh+J8H3wgPB6D4dvSUDksoZsrO+L/4PJUixmPXTokHgW+M92r00p37vx181v5bkSpfazDcqPtcd8hH91Q9zsvm67mwGCsA0c+lwWxiZUyhz7WsykxMuStdlc35RnXS6Tx5NPfhH/4f/4dSwtLWN7ewdmOi3POrKx4eeg2IWgbDUIGbj5zw2JHd5vSh6pSob4VigN5d8nA8rnTrE8hXxxApFIEqNRAiOXXkQyowQgeXR77IpgV84A+UISvV5dPCHvebvZj7kAACAASURBVPcD+Jmfep8sbh55+GH8pz/4PZw986wU7fK6bLYb0KKMPeUQSPmXLs+7vuOgdOAAXv261+H1b3iD9DB95A/+UF7fm9/2dkzOzUmBp5FMwxoMYVuuAiA8qxhkgYABKZckmj8sIlQPIdVrJBidgCT46/B7vzmGVwSaPEcjMel4Yv8UmV+eqSMyILNkQI6LJ1ABkAicoS0SqdADpsIwlB+IP4usZJysfTSKdrOh5NdUKzC50+Z9ZsCyfFy+uoJqc4Bmz4XHtCyy4YzP5vKA0h+HJmgal+kdAEzNh844W6uNlNdFPmJjfiyJ6YIpnk7KzKVfhkYbLYZ4MiX9SQyNiceTEvfMZywDVQSA9Nvi8UFkiEOBBGsXgLAPKJrHYiOJJwMA0jZyiI7PwkvlZKnJa5kLVcP3ELX7MlhPxGzcNpXD8bKJrNaH1VqH3SEA6cGMDpGKKQaEXSDayIY/Us9efqfql/qmlGw2gPG7N2EgP+S/LTMUr2syIClEAwZk89oQY6ljqKSPQB+moLsRxOjz4OUvDLH66ZxG+CGT0ZaOKxZvakNocQ2RhCYsQ8fpYb22jXq/ioa1han5PF7yQ6cwdTAPZ9iFAx8tiylYTTx1eQuLlq4ASLKIbiqDLo3hUR2mHkEi4iDh95D0OtD7O7A3rqC/dhmHSyZeeGIeJ+cnMJZPIJ0kK9pFt99WLFosIsmhES4hXEeYMWq9LS5IGflPZQjPzZEmCZIqqng/AIkLA9LYVABk5woZkMweABET+n4JFhNeVRKWNMVLEzolWErK5/PzltUXPSJcyLvw+V0Y8QCADPcAyOEM7r3/HukBcf0WIkYobYtD08u4uFjHU9+4gqsbDYwfOowTP3CHRNfzuuJ7OP3Nb6K2tYE77rgDh4+fxFYIQBp8bqbEy92tb2HYb2BuqoBcmvwfo7q5RDbRamxhbfkyPKcJQ7fgOFXk0hpmZsZQKuTE6817mee54zEgpCcqB0r/mQTIXhHtVz93zidqYn29E/HlBmW0aTKiw260ceYrX8doYOPEseOiaz535TLa9gA5bqTZ6qpFUMykKUgV82m3toOoa6NT3cbO6go015Ybl0kO0heRMDBWLCCXSUuak2gxKdfiA1QGTv4oSmN4IbCbREej08V2vS4bkXyhsBudyAOHUqFarSrJXBOVkvyO64x+pezFVZQPB2puLdwRjHhS0hJIDRp6FJVSBvl8Br3eAPVGS6hVbs8oFeOQTy0n5RJEhDSY6dy0t7pYXSGlVMVINzE9N49coaBeMwcmbrqZxqVFsLW5JQO2RAGzHI8bXS2CsakpzB1ZQDKbl3Z2GmMHtq0M55YlByo9IDxICSL48Ka8i1sfiw84WxX/cAvOjTHN5xJh6o3kIcn4XDIMAiwiip0hACmVSnJYsgeEwwUBiPShcOscGNIZ/0tZVLvDvGcOtZq8B2lM5jDG74naaX5PjiVsDz8fbhLqtR20Gw05JHlI8HWn+deMF2615HumlpzvhUWE7IKg5Kvb6aBWrQqw4H9LtkNJ8+i7iWNirCjmc27NVNqYBO7LayH7wffA5zUZEG7YQ/aDcc48LATQsQk1m5NBKoxz9Dz1mSsVscrvENgw7MO32/CsKhZmx3DXrUfEyzPodKTlnSY7e6Tj3OIOzl9dQzpfQqEyJTGXbEKHHpeIZ+qN5QHMIclx4TjsG1EljfxNtoxgjswYpYL8rpjQJbGoZO2Cqm36Inh5dXtdNFpN+T5ZFjQ+PS4AhA9S9qrQTyE5ZSKpoVxGDUjymAsGAUohCAhbjQ6WrykGJJFOy2EqzBE1u6rRUFXz7GqF1QGmWIDggArkO6EES/LqtZF0gOyP4eWBx7z87WoDa5s7AhbJTvG74ffBBz9NtYzOjuoqFEG6NX0lsSGsp+yKfzYHy4SZwMKROVTKWYm+1inXIrhNGKitr+HimWfx1Oc/j7WVJTx4/wN4wQvulr6RZ589jT/5kz/BM888LZGty8triLEMkn8e+1nog2AaVAA6ZAMWHtQhZAiAgfLnUHqmNvChyIEjHBcOR48t4Od/4UN45ategXTahGUz5pSpn6qoU9mo/3FTsGRYDiJ4OXSLFywopyP7QcZjfHxcGJ0wKYv3viqgZGy6pB4Ek8z+EefmkT34Z9yw3oBa9kOW55dzfSv7EfyRcmiTkVH3VCglC+OB4wZlFCM0G2052HudAT784f8bH//YJ+SZTwkWpbP87zhsiC9E2BTlE/tOv0JGQD6EYDu/+99wkeFHkEzlYZp5zM+fQLvjwHUjUsDa6zrSI8FFDH0glJIQeNjcZptRMaf/2I++G69/7aslxvl3fvv/wh/+p9/H1uZ6AGaZ5sTeHLLCjOLk2c0kO77VGO56wQvx+je+CS96yUvw//7Jn+L6ygrued3r8AMvuBs914HJhLkBg1FskSHWq1VRKbCTaWyshHKlLOlGoQRLdRSpsCTxF/L33pvdG2/l0hbILkOWeqYCdt9Cl8szea7JKgRzB6ewcHRewm0GDr1X1NcPBfjII0ii56MqGCJuwhu4SMUTrBiAO+jLPEEWsl6tC9BkFwcVCo7rS9oYnx88FxxGwUo6LFUXe69afF58Pkqr+ghxeIiPbOh2G7FBA4crGcwUUyLB6jaq8llzPhDGY6wsZzrP7267h363L14cntFMeXSdPoa+DS3qIT+WRXG8wDhCWFx68Uw2CrhYjeKLF7dxve1hlJ/GMDsBpArwYga69KL5nvQqERglnDbGoxZOTaZxS8VEybBht9bRYaGep8znlGFlEhEkDcAisJWG4uDpJOWNvMdUgqR8TQH4oFwqhCWyvo1w6cO/p2M0TCDqF0EPyPbiCMXkEYylD0MfpqG7MRhsS5cvSwqvd43afJ5ShULfR39kwyP7kYmh5w2wXt1ArVWTZEwjFUNvVEd+3MBLXnELZo6NA04TXWuAphPDpR0bn79YxbKXhj+9gEF2DH0jDovWCC2GYjKObMwFOpvorp6Hu3MV02kftx4cw5GpPKZKSZQLpvgpPIYJsJ9i5MpznucgZwn+lrMypuoIVKqXOkfFJ0ewIGcxnzWhtFqXYImRE0dr28FjD30ZmxdUE/pYZAITiSlktWyQgqXuBUlODAAIf2YsACBexJNrk44add8oDwiDi6TsNKZLDG9Xt7HaW8L2cBHpGQOve8drkJ9OYeDXEU3y89bgUjcZKWJxuY0vfPUirmzWUTmygBN33SVJl5y7dMRw6fw5XF+8jBe9+EVYOHYSy2tbWFnfFnkWvdpMdPXsDpzeDg4dKGDk1NCpL2F8LIlUgq9vgEZ9DZrPQlcHiTitBgZyWVPOOybBicAp6IvizMUFFv98PpN5H2m/+tlnJbqcAMTyXWkbJqOQiMTQqzVw4evPIDYEjh85KsPbhWtXsNNuIT85jsJYCTlm90NDr9UUt/yw00GC0Xa2BafdQH19FYNmHTZN6j47HeIo5nMCQPiFU7Mm8aHc/vP/5KEdPii4fRmh3e+j1mxI3j+RGQ9NXgxMN6FfoNmoo9moYrxSwtzsJBLxGCK88aRoSB2WLAhiy/lgwCZqbnEoNYpj/uAUDsxMC1W4sbGFjY1N9AcDJFOmbCnrtW0Z9FmUduTIAkrFMuq1Bs6fu4jFpTWkihVMHzyEwlhRvBIcnuRAJ2omMxIzZNsd1tfTs9J3hyhOTGDuyFEUyuNikK/W6gI8+FTngcShy0yl1HDG9CfbkoGf74cxt9SoU/dvmHE5OEk/kwHhdoneFoIPDql8PfyZ3PLR+8C+BR6s3EQRgBgmJV5KvsAhjO+Bfyb/fMrCODTz+yAbIwwPzQGBr4EpCFGa2w1dmBUyF61mHR2ahFNJGZ7ZPM1UK3pTegwL8DVk0pQijOTwp342xmSjTgfV7W1hPsikkHkioyUMyD4AwhQq8YDQvyGGQhYgMfYyJp0Ay2ubWF3fEnkDB1yR+GmKAaPZnulE/BwEgATdMzw5Rz43qZQYqIORbZ6+24bX581XxN2njiJr6rB6pPyl+QiDYQRnr1dxZWUb2XwZ2WIZRiqLoRZDxEio2FjKdAIGhMkTrjNUvkAW3JGZkGjlvSZ03osy1AQARJJdvL3kG/bb1Jt12dYz+GCM1/yhOWEkCTwIQJQhMBzGKGlkWgwT2jwBqQSFvF4IQNgDsgdAkhjyYUspg8SJ8jvYW1Dz5+xmxH8LAKH8hFs3B3oIQGhCj0fle5QBxGEKVl2Ae7fvCENFKngXgDiWJKNQNhhhP4Okq6gUHDuQ06iY6o48IA/NzWC8nOMkIj0f5WwKCXj47EOfwuOf+yzq29t44B33410PPigepsceexSf+MRf4ytf+TI2N9exvdUQqaZ854H5WKIvGbUZ7gsD8fkeCLlRNR3CVnWsh7990c/ThP7zv/ghvPKVCoDYAQAZssdHqRZuMlXfNO5+HxgQ5d9RIEQN3nssCLuH+HnwniHjFHpEQlZDEsvouwkQRbhI/XaukBv7U27UpX+nYf/5/3nQshzIdOTeDoYugm8GVDAZa0T/nh/BJ/760/jLj34cTz/9jByGBCAh8Aj7Tb5bABIa+MMMU9l3BJcI758hTaZk1YuTeNMb346llS1sbdalE6RWayOZKspBLI8pjdJJJtiRCefV5CJlxvCud70D73znfeh1m/iP/+Hf4zMPP4S11WX1nQV/FpnkoU3wxPOOfr4YDs4fxstf+Sr88H334ZHPfQ7PnD2Ll778B/FD97walsuCMC6oKFcKAUjtWwAI348AEMpTpLhVDVBqlpI99w3oU10D4YW7B0A4fFn9QQBAPBnS+Wyfm5sUAML70HIHQuVQjsIfzDmKzxtKj62BjUQ0LgAkE09KIpHd74vfstVsYGVpFdubPD/4rGGoDFktD1nGsIvnTgEQdePt7f+l+0Zi3Zki5nPchj6yhQWJWS1Ukhqm8ywipNy4KUsxLgWzuTzypbKkLXY6AwFAnWZHfA9UJBg6/xxPpD6IeciWMiiOF8XYbLkMdtFg61lca8fxxQsbWGwO4een4Gcn4Zt5ZgljYDuw+j0K0aFzyWI1Ma7buG0mj1smUijpNuzmKnr1dURYgGyQybGRNaNg+rlNAMK41/DJxLks+GsBIiJpC57zQReIihNRBnFVg6sASMQvYPVqD9vXRyiaAQDxMkiM4tDcsAxSk7ZweR4IWwx0rC60RARRmsXTOnr+ANc3l7C8tYreoItysYh4KoaGtQMj6+KFP3gMh05OA14H/V4PPZg4vdrFoxd2sDrKQptegJ0pwDJ0GdjLqaxE6KK7jc7aRQyr11A2LLzw+DRedNshVHI6dPD+7koFAqIeTC5t9ahKXXQ5e6pYZ/4KlytqocBzYN+1HHQkiTdYuk+oeknAH8bR2nLx2ENfwsb55h4AMaeQRQhAwhhe3j8cHxSwidH0KSlYZED4l2RA+OQgSKST1ZHPkYBUekAMRxiQLWcR6Wkdr39AAZAeAUhqhEicPmJOggVcW27hia9dwuWNOsaPHcOxO++EkUrJvaT7UVw8d05S2m699RSOn7gV9WZXFrgMauEC3kxE4Tlt9FrrGC/G4NnbaNeuIZv0kE1pKOQ4p/EMGAZKoQh0QxNPZiIeVQBEzjl1InB27PX7siTgfCqPit/4wmWffRkD30V/aMOLanLgMFWmvV3DpafPSAvkZHlcAMh6rYr1+g7MYg7jU1MoFYoi6WlWq7KFjMsmciQsiGb30a9X0W/U0NzakLSBZFyX5nRuxRMJQxXBiVSHAyEvfzVQ8pVzI0w9K2M3N3e20e13dyURZGlKhYIkanXaTexsb6I8lsfxo4dgJtgyy4x9amUVINjermJ5eR2tdk8NmpRzxWKYn5vFgelpSb3iUN9sttBo1IVhYGQu5VNMSuAG8OTJUzh48JB0iZw/fxkra1vQzAxm5g6LKZ6yEW7z5cMOAAiTtwSAWA7+f/beA8yyq7wSXTfnUFX3Vg5dXdVJOWFAiGDAyApIIGNs40AGe7A9zjN+ft/zvHkGzJixn+2Z8XjshzFgZAEiSEMQYIIEEiAJhNQtda6c7q2bczzjtfY5VdVBEs9jg2c+1/e1Wmp1d917zzl77/WvVKjWUeCHb1kYnZzC3OEjCMYSSm/KFVj22ND7pr6fulKmpBAkEYAw2paSEAIQFkYRvXMKTLM93wcP+GSPODUn+8INlaBDbIWXLBPN2gGxWDw4EIAo4YptokT+Yj/oBfFJokTwQgZEunwCfq8xV5JJ0IxDB9oOQqIwmYAVRTwaRY3pCPW6kkBIM6ktnclabo8SsXgvRsIRO4Wqj2AkLJCkNt61Vf1ZXjMfaXKLJUdAJOTfYUDOByBcNvYCELZsGwBi5Fc8TKuwjIVdkvBEjQldxWMMRzCDmx5lUwKmBMFkXhoCIJzEzE4M4upL55Xu1qhWpTlmGEGr58HRhU0srucQSw4hmhgSAOnxAMCYT34P24NEOQbBHI3/jII2unuzibONmJ8B73dOjVQiaEuAeF15rXndOZ2mTCmXz6PeagqADKQGsP/AfpVWUhZEEElGkQuq2W+NidoBp6SseX8olaxIBmQV1WpdHhAmwlH2SFDgpGBp+nPOyc+JaHS0w4a2F9HzDACEmzwBCBmQ1Q0+y+bw4/EYyR/LOVudps2AeHS/mZhVXl+f7rtqvS4WgyxQNBbG5NgwxoeTiPjd8JAp87px9JFv4u6//TByW5u46vLL8Su//K+1ibBU78EHH8QXvvB5fPvbj5oOAB4Qd66FMWE7qVR7pUNaKO1TtR3C60AHs2nZU3gjf+OXhaGRtAEgv/FrAiAMaBAAcVNVQQZk9+D2tAf27wMA4Vrg5SRKhlPz6p02dAdw6B7aYyZ3wNr3A4A8W4qW+RTNtF1bnc2CKC5A0eyMKg/q2eOQiQeqRx95DB/72Cdx7z2fxlY2o43Ree/mvfG/n5392P3e5prbBLi6MvTvoCHegscXQjo1jle+8sdQKNbxwAPfYGYChocnUa13lc5o/DR9yWrJdvQtMjM19Dp19WS8+o5bceMrXoqHvn4//vbOD+Hvvvh51GoVre9cqwmwKa3koZsvnZcynhjEDS/5Ybz5bW8T+Lj/wQfB0uFbX3W7JMM0m1IGuQNAcjmpHxwGZHgkrY+V0s6nByBmfXDu4WcFIOWyXif3Aw56OAA8cMAwIM22ASCU61CJwqE810TuRwRXSltq9hAPRRFw+VArlzWI4gCS7Ac7vJoNJlsRhPGeZnGjLScVZeNcGLPn8UteJnUeKTxZh31vtwl3swRvo4iRiBdTgxEdcultpXQszISgSBThaFz7erFYQT6bV3cQv1+M8pWgjwIOZLbXBUCS6YQAiCfotUsdgbY3hlMF4KETG1jINdGPjQCxYfQDUQ3muGczSZTMv4cRwe0qRgJ9XDGTwqXjcSS9TbVQ0wPC6H+/i/lHLcSDBoC069U9AMSA/V0AYq9UwrBGWmT43IsDEFc/ibWz9QsASKgfZrW8GSDbfkMzALAUj9uStxjwRHzo+nrYKGzhzNoCCrUSAkEf9s/MwBdyY720go6nguuuP4DDV+0DrKoGlpWuD09t1PGV41msW1FYI/vQCEXRsg+3cXZAtWtoF9ZhVTbUk3J4MoFrDo7h4EwaQS9lbDU0mjRO8/xoqgn4vFGFQWDMgZP2S+5jO+yYASCSeGufduL0zT7hABCPNywAUtwkA7ILQIZcIxi9CADRVbBB/DMCEPWp9CTBIljpenxoei3UA8YDstk6i8i4Fze/9kcEQKpWHt4ouxFZzkrgaADI1x49tQNAyIAEIlF5hD19N546elQxvAcOzmP+wGGtA5lsDtlsBuFwAJGwB1a3glJ+CdFgCx6UYLWzCHgJ/HsYTsXE6FNtFA4xVpxPEBUETf06B8mq1bDl7VT1cLhOEEK2Viv3//mRr1nMxA4mY+oBacorEBKt2SxWcObYCcQCIdXQU4bD1IeNQg7eWBgjEzSBDmuRZ8lXmGkQ4ZCmkeXMBhqFHELMva+UUNhYkxQr6DXt6TSN8UHlh6vDLyfClKxQz2qX4+lARvaiWsXqxrpSaszkuiej8gh9FSNpNOpVZLbWZfQ+cmRO04cuzS98cMkeUKaVLyC7XUCPsXCkq6nVbLBYMCKt2kAyifRQSjKw7WwG+Txb30sIhcyHSC/G7OwcpqZnUShUcfTocSwsbyCaGhUDkhwckCnVyGcM2hMjwogTF+nlLkq1OnJlahuhEkKmYMkI2DFsA6dxXAeq9IDQjB2Nid3ga1JJGCfJlqXCKIIHXqdonD0IpoSQPxztOqUTMsXz+K1psnUhAGm3Zebna5bWUWyRR58/GRCyEgQglGBxCsXfJwkWD+miI7vwkFnxUFIQQiIaM0CJSVbBADqMDuZ0iUSufZDmoyHPDq81MwXoX/F6kMvlsLS0pE1FBkOZgOkJsnYBiHoX2JBuDGNiQOzkLrEcPUh+tb6RMRndLCdi2goo7+ldwIDokMFpm82AONMgAhCr20C/UwHaJcxODOHqy8mA+OVvEZXad6Fj+XB8aRNnVzOIxJOIJVOSYjEFy+IGwseRUxSlkNkxpwKIxoiuxFvqmSkpoAyLOlS74VibOhO+aDbtMkDBRCXz8J3ZpoSpIfniYHoQcwfn9TmqKE9xt0z2Me+Lf25Hl97tI0BGjoZtPsvFClYX184BIB1KJmwGxJDpux0kBon8/wMgUb/x8Zgm9N4OAKnUKE3gPWX6ECjBalGCRSMoE+0EQAgQ+BwZUE9APDY+hmKxoNjn4RTBhwuT6UFE/B5sLC/gYx/6ADaWFnH9c5+LV7zsZZicmMADD3xNHRDstVhYOCuga84ifK7sa2Efvp1DpZEnmA1pR4alZNgL4YKdVnyOtIhFiZRg/eav/xpe+sMvUf55u1nTvb0XgJgN/2m+vg8AhDIqAhANTShFsN8z12Tn8C9WSKZz+7m3PxuHwfmnZECe1UPi9GAoStgGIbb80HigzF3M540HUj4iK8vr+PKX78cnPnEPvvmth7UZOtItAyJMG7gDtJ7u8pwPQLShKrXQASCUXnKo4YPPF8Z1z7keN9/8Knzuvr/Do48+hvHxfej2fGJlpDiWHNZEg3Jd4mGp06qJDZnbP4Vf+sWfx0tedD0eeeQh/P7vvxNf/MJ9RgNlQfsT9842JUJuMphmkHDVtdfhF37pl1BrtfClB+7X1PjWV70KQ8Np1LTfeHXwYG9KngDkPAkW3wulnU4TOqVROl7anxNXF8OM7g1lNtdB/3QkWGQx2VS/I8EywkUCkIMHZuG1AQg9Lew9EAChXJFx7MGQIvBdXQuerguxQER6/OJ2DtmtLfVL8fDP9844fQIQsUpK0DLyWvlI+IoMMrTlkruHSR40KXvxcc8hE1MrwN0oYixKABJDnKV0nZYAGhk1pQS6fSp1K5erqFXqmj4w8VGeTKl1Osjm1+Hy9TEwnERqLAVvyKdCPr6WpjuEU9k2HmXCU76BfmQIVjiJjtt0VSkQWbJrt9QjfF3pkBtX7BvFobE44p4WupUMOtWc/IquLssIGzYAcaHbJCBS3Ip9C5/HgPA7CIDYrMVFAAgvhNUL4XwAko7Nw9uJIdA1DIgGUAzjUbALjdMW3H43fGE/Gr2W/B6ZYhar2xtodJsIJyJIJBMYHU7T/YOzmdMGgNxwGEeumDEApFZFseXCmWwTX31qC2ttPyya9OMJdAMeeDg0X11QOljAqmMmHcF1hydxYCKJRKALL0sFOzUEA2546ROkz9ku69U8RSmHHg0tnP3SPMNmCPFMAESfGosIfREBkHKmiy/d+6AYEBYRPhMAMUNJ82x4yJCqiLBvhpUOAyIAwuEtn4Y+Om4vWl4LzVAfq/UlbDTPIDzmxs0//goMTNkMSJTBCJRg8eFJ4OxKGV//9mkBkOEDh3Dpc54jryf77NwseHziKPKFbXU8Tc/MoFAoys5QKhfgZy9wv0bRKqrlVYT8DSRjfQwmLPg8dbQbeUTDPnuY4FaxeCwagsdNr2sTFHXQu8vPm2spz6M8s1Ku6Ky3Ys9v/JU/sLhZHrriMkQG4qi26uYg1O7A2wfWF5YwGEsqtpUFJl23C3nq9hIxDE9OIByPa/rSqFYEQKZHR9AsFrF88rgSsRJ+D6x6DY3CNqxmHUFytp2WCt04JefhjAcrTskdFoSHScl9ZMp1oVyrYSOzpQOxHst+X03bqYEkRlJJgY1sdhNDg3Ecop6UevJW3Rhx+z31hHCRIBNBzW0gGFFDOyVX3JjisTiGUynMTE1qQrm+sqQ/r3K9RFSLMlmAYCiCwdQY6oyGO3EWS6tbCA0YCVZyIClalQyC5BiS1/CAZQBIs91DnjKjUkUMSHp8AvsOHMTg6Lg092Q9aKona8Fmd058qXl34nHVfqu4R0tmQZq2eXAbolFQN6tLUyX+4GSS8ir+ndLQngdAyKSw+K/JTo2AX7IdI/WiZIAHDWNM5edGmRT/m6wBZViKrORsj9QBY2WrVcUfk7UgAyI9ZberZC6CEVH0TPRSiy9NvW4dfnUTctpqG46zf99MTQBSLZVE59FgqFi8fg/RkB8jqUEVERKAkB3hdTUSBDuqUR4QS+zH6saWyiV5wHUYEL0vr1clOEoW0/vg4dNpt96d+ov1atfRb1fQaxSxf2oY1111BMloGPVK1dyn1CBbbpxa2cSZ5XWEInGkRsYVucmQgR4Pa/wMeJhQrK4lUNduddCo07BlfAbhUET3P3cKbrY0wxPoUXqlz433T98UrfEzL1XKyGSzqDZYIunC0GgKBw4d0PWhlJF+Id4r/Nqd5ph+AqIgHxmQFqOmDQBZOrOkEk6Z0EM0s9HsbSRY4iOdCZAj67YBCDcYLcIy5T09A+IAEDI4BCCUYJEB2QtAmILlps/JBiBkgAiCjUrZ+Gd4D9brNQwPp1HIb4s9TQ8lsH8ijW69gu8+8k08/ujDqBcL+LHbXolbb7wR0UgE55DVvQAAIABJREFUH/nbj+Bz930eX//6gyjzoFIzkzVnbKskq52yOzNNN4yGkbA5n6EDQvYaqHVr27r4cw6pFnRdxID8GgGIzYA0a5pmCoDYjII06T9AALJ7VNybMrRrwj4fmOw9lKt5Wh4hA0X+KSRYzw5AOI10ukx2AYjRb9PYbZ4F7vgcBvUYiwgPnjx2Ap/61L34wAc/rI3XdKDYv9e+Inzent0HsiPW27mKOzIsfSD0qAV0ME4OjODf/97vS/L44b+5C1uZAvz+uIJPuFcorIK+w44JLAgGfIjFwqhU8qhVC7j++uvwO//Hb2J+fgb33vNxvOc978Kp0ydMRxRZQiU3MmyFEfceTTpTo+P49d/6LczMH8D9Dz2Es0tLuPm22zC1b59kjZ2+S9JfAhAOgbhuk/1PpYf0rDkMiFhVmZ7IHhgYzudEkpud462dELeXM1VruJGfGAlWRR4QM3TsY84BIJRgsSHcuweA2AyI+qc4XWKprTuAoMsPd9fC1voGFs+cRX47p/fOc0goENZnwfuScfTq89oBHwQhux42vmypBDQkM7p7Fpa6O3W4agX9YASvAAi38W4bQe7pXIuaHa1nhWJZHhqW03K9iUU5FXbpvTRaVRTKGXiDXKcHMTQ6pAN5jx4ASlJdfqyX+zi5XsBauYV+IAYEo2ixu0YKDlvJRAaSn3e/i2TAjbnxIewbiiDibsPXq6FXL6FZKaBVLZwDQFhEyERRO9TdZkBsD8iOY+0fDkD83Tg8DS+8Fvda7sPcYrpKZmOLONketp5XWjVs5TNYXFtGsVbG8NgIJmemEQwH1PVVahRwav0kXJE2nvviy3Do0glYvQpqzToqBCBbNXz16CpWGkBochb+VEoxua3KNporJxQWMDoQwdVH9uGaS2YwFGd/RQ6dZgl1Mi0BL3x+n+5bp7+I+yl/6BzCYaBjn99hes+VYJ3PgDgAxOePXiDBcgDISHAMMaZgdX2SPPEZ0Ke/V4LVt2N4GYRzUQDSRdfqoUtPtg9ohfpYayxjvXEKoVEXbnntjRiYihoGJOKCy08GhMDbAJCHHjuLk+s5jBw4iEuf80MIRiNoNttwdfo49vgT2NzYwBVXXIZDhw+p32NzcxVbmyvydBAEwirDZZUQCbUwNOjGcMoHr7uOUnFDA+h+y0jJCDYSlEAHODgkq+vRrzFpjgCE3g+uM8b/YZROeu5+6Gf+jcVp46VXX4np+f3whY2JlfF2rJ4vbG0jEgxh6eyiIlmjgwOoczrEno1kEpHBQUmzeHAMuF04NDuLRrGAxeNPIrO0iCi1nLUy0Kgh6nUhxKlOrYJm1bRiB8MhHcB4MNox+HCsQ+07PSJM/mm3USyXNI2ndpSTda4w8XAQyWgQnVZdHhAyIPNz0wj4uXHQWMjEmaY2GE55AsEwBgaH4WMCUK6ApeVVTUCZ0jScTmF+dobBcVhZPKNiRAKaickx4zMpV1Ctt5BIjpDnwvLKJlY2c+h5QhifnpU5nh+o8svttkwyRqI1yYC0ugIgxVpDCRcjk1OYOXAQA8OjMtuzFI8HVCYvsIGcdBXjhTnZ5qGHU2vH9EczN1kQAqPB9JCZdLtMDCF/pmSHzemkupTOZU/XKdlKMvtdpr2cjOoqUQwG9B41+eNhj30jvZ7+DhrhFKEcCkkqxF93pEOKIKXUSxug2474ZVRxCxEavZUY1dEkQQyILSFTWk2b3RwEBZTcuVUARyMkDfZBv0k42QtAZEJX7ClN6GbSIuBlezyYpsao3bWNDFbXNlVwRyM6Q/Y1Sd8xocel4TWHJZaUtbQwMx/KFF7xP5mI0UC/VUW/VcHMeBrXXHkEg/EomrW6mDqyGK2ehVOLK1ha2xCwJQDhhs8NhAIfb5CggIEKPMz2xUg1G00xDtRhcuFLxpMCdioiFACxwYZteKMaTBu9Pc2r1Gt6FkhlMqlkeHxEAITPER90+icMRbw3MpNiENMaT/Mn+2xoai8Vylg6vYhKpWab0A0AISBmfKhZZPf0YOxhQP6xAAiZqmA4LA08AQgBG2VkBPLG6+cVWOM1oj8oydjSZh2JZAypZBT7RoewtbKAT3z0Lpx68ihe9Pzn4a1veL20xceeOIo777wLn//8F3Hi5CnE4nGZDCnZ4BCDm5KoYAeAKNXHHL5NSMG5AMTcG7twwTlwC2U7ijT7JC4PCE3oewDIDgNil2mazegHC0AEtuz3vzf9yQFge7HRjvTKvr++nwDkAuCn67DrITFeDNsLIvBojLdkSgki5V2zKInqIzU0ho31Ldxzz3/Hf/zDP8bZswuG5bKZD653Su/5Hr4cD4hjetcfsRPrnD8eCkVRr7fh9YXwC//ql/HK216FT3/mPnzsY59Cs2EhGhtQQqPTD8SOKVM4yHuUE1p2aVGaCrzudT+Gn/7pn4Df78K73/17+OLffQ6nTp7QM81wD66H1FiTOeQLCUXj+NXf/C288KUvxf0PPqQft9x+O45cdpn8C40OS3r3AJCADUBSNgAhA9KjnNdex2wAImhF2ZINQByBj2EZ9iASe4hB7MJOKAIQhWvYAGT/zDgOkQGxAQgPrpz5chDMKTGHkGIyOPTpWAiz0ZyHtk4fmbVNrCwsI5fd1jfkcMkr/wsn8kxgsmV0zr2hsLK9DK5JDNR9T6DEe4AApF0XA+Kq5TEzFMPMUBxRJhG1mxqeCYA0KJHrolAoCehxhaUPkqoOBmkwZanRrqr/IBD1Y3QqjfT4MHwhlsSZ9M+2y4tS24VMpY1co4e+PyzvIOPKe+2GQKiTBqihLJO6PC6k4kEMR30Iog0/OnB16qgXc6gVtuDukQHxIuRzwUUgYHeZ2RubzYY4vKtz1Z6ZAXE8II4EizG8NKEbAOKHx+LhngdoKlbIXvXh4tHH70K+WkSxWsJWLoPN7JZkcAcOHcL+uf16PpvNGnLlbZzcOAlfAnj+S6/AwSPj6HVLaLBLpd7DwlYFXzu2jEzbjdjkDNzxCHLVPAobC5gMdLA/FcGB2XHMz4xgZDAI9GrqEeEzQtkrzwryntnKDXsb21kXzDpu7oPdL/MZ7fWA7F3/LsaAfOXT38D6k4UdBmQvAOE9Kxn0XgDCM4IaDekB4amb/9/2gNgMiMfd0Tmp5/Gh7XOhEexhvb6M9aYBIDezB2QyirqrCHcY8AQ8aPe86PfjOLtcxjcfX8CJ1W2k5w/g0uuuUzceU6gI5o9993FsbGzgyisvx9VXXYFavYRTJ4/h+PHH4HY1EQkzBbaBaLSLeJR+qj5iUaKoKprNAiz1wFGV45bfgz5HDu3pY6OMlENCyr3N8LWrwtg2PbC2/FznyFf/xh9ZZBem52Yxf8lhRAfiSo4iMtLUtNNDIhrH6vKKcs2jg0nkqhV0GU8bi2Fs36zSNOgpIPa5ZH4OpcwWVk+fkv/D226ild9GyOpifCCOZNCrgr4S43zLRTUcK8OdEiL2NogS4wNqYjbIgNAPwep3vhEeZOnVIAhhAgYbxhmnWyrmkE4NYHbfhPooCF2azTpKpaIavfnAxxMDiERN7wYTr9bWN4UGWWA0mIxjbt80wn4PspurQL+FRJy18RHEEnE1R1ZqbQylJwBPGGcWVrGynkMonsLE1D7EkwkzFSKNblP+NKDzB793rdlBvlKVB4QAhAzI5P45xFJpMKmJxncmTnHxYYu5UrBosmc0arer9yxDpdeDarkicMBej3A0bACCz68fXOj5e2kg5SGVr0cAROa5kBqByZAUZHpvwM0iRa/HRPxyIbblWGTBWOZVa9TFwlAORumU6bGwfTudDnykD2mI9/tUcljnhLlcVgwvP1ea0PlY8fqSleFhgADA5PUThPTg9/tQrVaQtU3oQT+BFBfFrjwgZEB2AQiTK0wKljZ9TocINth6bLmxvpmRN4f9EpQXGAmWG22aDT1kQOJ2D4gBIH0mkrClvGeZ4kBN9fvos8m+3YAHbaQSXOCmEA0FZfDntyVwZav5ejaLXLGEQCiGYCiKxFCanWDyLklGxO+h5c98ZpQJUPpHAMbFjak1lAvoXqcMyE59UQcF/9sOZ+B1pSyPzyALDVVq2OtgeDSF+YNzCIVDWkR5qHa8DA4IkVmUnwf3dRZV0oTm9aGYL+HMibPqnWEKljdIqyVN86bHwHZk7azJBp+ZDfx7BSCOCf18BsTxgFhu4wExEix6QIzcTEyiJkZkDBjRTYkmI5g9CEcCSA0l9ezvGxnCpz5yJz75sY9gLD2EX/nFd+CHX/RCrC2v4L7PfQ5/8+G/xdmFJYU8UH5B0z83ZbIpBOLny2ycQ7jBGhdyExf7NZP0ca6fPDVsPCBsQncYkF0AQpmM+Vj/uQGQvYyP816dz+R8UPL9kGA9MwbYjWgT3rAT2czrNABEJX1qeeek24NKuYF0alRN1t/4xsP4/fe8Fw8++JAkAlznOCGV14rs8UWu/wWvx9HfncdjCb7bUh+CaAZq+YNh3Pijt+BXf/U3xcj/8Z/8Fzz11Fl4vRz+UDLkU0KjZLscGPDgxCAOt8X6K3Q7NUxNpnH7q27GHXfcjtXVBXzwg+/DF794H06dOCl/G4NZcrm83i8HbkwZ/Lk3vhm33fEaPHbsGO75zGfxkpe/HFdedY08X5VWGzWbAZEEa48HJD2SNo3rBCAcpCgdyTAgFwIQs17sgHIbiBtG0QwxCEAq5d0ULEmwpo0E63wPCEE9AYhZc0ypndXuI+QNwmp14be8KGbyWF9keldejEokxOkuDccmktkw+rzupr1az5vtDTJ7HV+BGdYo8Y+SHAbXdJo2ACEDEsBsOom4z4VugxGklCa6Uau2lOrHgRLXcn5/eme5vjSaPCsU0erVkWerejKE8ZkxARAvAYgmiW5wVWv2XKj33Kj3XCa8hMwvP+tuQ15EDgPb9Ci4eLBjHYAF1mhEvRa8VhteqwsGvtdLOVTzGXhsABJgmAHhG9//7gq+w4ao/0PX0Ritn84DQgnW0wOQBHwtRtjSv9hBh1NzAo8A0EYL1XYN26VtZPPbUltQ1RKORDE5OYWRkVENKGvVEsrNIk5vnYEr2sPzXnolDl06aQBIs4ZStY3FzRIePr6CbLMPTzKJtofAuQqrVcD1hyYxPz6Amck0YvQs9CjFK8Hl6mifMMw6AbQJBVJsN88wjtxUiY9GNnnumm/uZkcBYACHYcZNGasxoTsekEq2t+MBuRgDQgCislKlYNkm9AsACFcsPvsEw0aCpR4Qnh68fiPBCvawWlvGRvM0QmMGgAxOxVBDAZ6ISwCk1eXnkMCZ5RK+9cQSTqxmkZ6bw6XXXotQPKoBMdo9PMEQjkYdhw7OYf/cDLKZNZw+fQzLS8cRDvURj7mQiAPBYAuhYAvhCP2CTXS7ZVhWQyopV5st9F4EAgwv8qtsm+IYqljo6zR+IMo4SQa0pVJxhkWSxb799z9o0V8xMzeLmfn9aHbbWFhaxOlTpySbGR5I4cD+Of1h7pqM7zu1tAh3KIjUxASGxieUh80DLdf6w3Nz2FxexNrZM+gzrQYWqlvrSHhdODg1hlF6FrpNlLezMo4Xa4x6ZXs5DeMB+BnNyQO8nYTFDZqzKHZ/8AbQIbjFRnJKcwJiKvK5rV0AMjOOeJxFc/QwlNSvQSaAi3EiSaN4QJMLtmbTcMPDH5mESDCAidGUzFu1Ug6RoAeDAzGhOa/Ph/WtLEqVJkbGZxEMD2BtI4fMdgVufwwTU4zhTerm4kTf+YBNNCJdtF40SddWayg3KWNzIzU6JvAWTw8rrpX6dsbwcsFkrjjBiHorIhFtjqSweIhjnwoP+aSzyUqQLCIQiYUjAiBqH2+1BFD4mRF5EoRwksS/K51KaeLL60VwwUIkzcpsfTfpbv69nMTTb0AZFzWvPLhLi9tjhJ2RP5HdaFWYFtVTqEAiFlMuezGXU5MmY3mZrS2NsGXZ0heXuhwItMSIMMo5wJSThibTXJQoA6D0ipG7AZYtBgMYTZMBYWVL1wYgux4QtWTbxmkmLDEJq8dscsbl0kNBEzolWB4vorGYgJh0wJJo8KHoCkwoH9t0B6pEs99pShPsJ9OQGlA0MAGIml0JQijbgKXrxnjndtfSxJHsAeOsDcNDBS4PEWaaRV+H/C99AwbIpDgAhJ+5YoW5ydGEzkkhgQOfhW5f7JSHcctM8WI5ZaeJWCKMQ4cPKB2O9x7vBUemyDejbhM3Y5b9Yhj5PdsthhkwPaaC48dOoVLbNaG3qG0mI2cb7/YaG/6hAMTxgFzMhE4A4rcBSFsApGcDEIZH2IdKXjsyIO2WDG5DQ3EBEL+rh5OPfxvfvP8rSCUTeM2rb8eVl16CJ48+jm88+BC++tX78Z3HHhf7qb4hHkxtDxnZFMffcTGwsffQvffQufdQajgic7/oGdKB02jkh0cMM/Vrv/YrNgAJibn55+YBOZ8BcT4LhxHQQdM2Zp5vUhdA3jm8/NNIsJ4NgJjzv+nCcAoVzTUyhytKQykD4JocCceQyeQQjSTV25DZyuNd7/4PuPvujyOTyewY0bnHOJ+DU7z49K/jQgmWOZybPyHwr/hyE0wyd+AQ3vLWt+PWV96OB+5/CP/1z/9KnsJWi97LOPz+iORatKdxLeYX9etuV1cgZDu7hvHxFH7lV38Rr7ztJpw4/jjuvecTuPPOO7Fw9qxJM5QWn5GXLbj9Abzy9lfjZ9/4ZmQKBdx9z7244uprcOllVyCZSqPK1vi9EqyLMSDdjhIoLwAgypsy8qW9M/VnYkDOBSAmhvfggf2SbMiEvsOAcBBi5Cq8nD76Wto9BN1+dGss2wuhlq9g9fQSNlY39H4TiaTZn9QV4tU+xQP8DqjeFWCZXyO4omyVfTYCIH2VGXt5v9SLcNeL8lzMj6aQ9HvRazIWl8pjC8VSTQ3yZJL5PQleOQQiYCyV86g0Smz8kb8hOhDG2PSYZJn023KgSm7GFFW6YbEsl3HjKjRlqlwXVqcmBQBfP1mqPpkfu79KXUssbbZozLcka29WiijnNsGgf5rQA0xi5TW7KABxCghNe6bj1bmYCd3q8zAbUgrWhQyIDUAsHzqsFXR34Aq5Yfn7yNVyyJay2MpvKWCHcvKpyWnJ3Tl0C/iC6LL3qdtEy2rgdGYR3VAL173oMlx65QysfgW1Whm1RgdLG3l86+hZrBcraFIp4OkhPZbEzNgArr98DmODYYSDVH5U9aNvtRRrzb1X/VgqiKYiwMiQCUD4nhkowH3f+IIMRN0dspg7msoDB1VfDIC4PSGgF5QHhAzIXg/I+QzIMwMQEzW/y4A4TXjsKbMUwysGxG96QNYbJ40J/ScMA1JDUQDETQakw71uAGcWC3j46DKOr2SQ2j+LS6+7Vp5herEMAHkMuXwGc/tnMDSUwNraAsqlLQT8PUxOJsWAeD119HoFuFxMnuRnVBf70e3UFRgUcIcQYhdfMCAWhAWF9F5zaELw58j6eUZiyJK8uPR+2Kyk6+3v+oBF3XiMforJMT3wX7n/q1hcWNRmPTMxKZnI/IEDmJ6dxRPHn8KpxUX0vR5M7t+P9OSUpC/0Z1A2Mzk2ikoup1LC6nZGDAhqZQS7LcyPDWM6lYS/x7J4HsTaWFhbQZ6H1nxRhyyWJnl9AQEQPqhMEmIiBCfzKrpxbh6vFwGfR3XwBCCddgPDw4OYmR4H2NToo+a8KV0rJRw8zNOYx0MiwUipVMXK6pqAQzIR06Td5+4jFvIpeYBAJDWUgMvdF5OwsLyK9Mgk0qMzsFxBLC5vYmV1G5FYWgDEMaE7KVhEd1wEpWG3yOIA28USiky68vmRHB7G9PwBBMlIeLzIbmcld6JpmRIsHjbJFETZmcFpNw2DNIyyf4OHd0qyWDLoNbF/BB9kHYhK65QJCcgwds6OHXTRwxISTcxpMmVcBD3MheZERqlW9gJIQyMfyipj8Gps6KUXJikAQ48CNcpCtpzE1+oU0iLE1naf15Qv8u8lWOKOSbCiQzDlDx1dR/oVuLHz72A3CTd8avMLeUpjTGklD609mv68bkQCPhURst+FqSdK4e1Qo8iSP5rofQIbDBYg+0EPSF/TJJOERakBb3xeG0rlGClKuRMPJowpJADiZmBCAIyfgQdeP9erVkPAh6wL7++dw5h6x1QEYQ6d3Egkt/Oaw649KeQ1UtGmwhbslB7S4loQWahoDhqMIlaHjCJseO+4Vd5F5sLPTPhqDRubTI+qw+31C/RTQxsKscjPi8nJCckI+XlSP0ygRFZKCwDlbmR4GMPr5WdPKaMPxWIVTz55WjHQDgPS5uui5loeEM1idudnF2FAGBVg/BGcuJkYXibJMLI4ySQNn/qZTXy0HcO7kcnJA0KJnBiQUFgmVD6vio62D1E6IbCvx+NVzw/DBziOGEkn9Wx+68H78Zm7P4prr7gU7/j5t+PSw4fw9fu/gns++Uk89OCDOHb0KZVQ8r0Y2lch7rZExlDuDqC42LR77/93AIlzCHe8TD7J4zjt8Yml1ZGcoQyxCKZnpvHbv/NvccvNP6qBCOV+TOYjFfXPJQXLkSM4F/lcGcIzH/+/3wzIhdfKJE+Zg4MBq86XYUCMkdQkVJlkpGaDMfNhdNoWQsEo7vrI3XjnO9+NM2fOaM2kF44MHIc4vMZKCnzGr4sDEOdXnY5CrXnafL140Ytfgte/4U143vNvwJ//1/fh/X/9YeUvEXwMDIyg2zFxweyt4uthcSVzWdgrYVlNxOJBjIwM4Zd++edx660vQmYrh//yn/8T3v/+v8LW5qa8j+rOaDZVKvrc62/AG9/yVoxPz+Av3/9BxJIDeO7zX4CJfftQarbQ7Haxvr4uEOakeTHmemx8VIdzSoocCZYGVTSiK2mlrwGJpufyue2CUMMq2OlBeo4tyVfZA0LmkUoG9YBMM4Z3v1jwerOGPjsaXD3jDQz4wIROrUFcByivarO13KcY3nKmiK2FNWxvZPV8K85cwRtGVeEcKM09bb+6ncOmKQylvp7vyZFgOQDE3SjveEBmUkkBkFa1rK4PDnCo3ORHQIDL8AANj/gy+z3ki9soVXLwBIDh8SEkUnEMjQ7AG/Sj1e+ipZ4zliEaY3yr20fHxc4z1gdwr6F6qSMWXnJohbFyrbS7uvju2KbOOG+eW1wW2rUSaoUMPP0mBiJ+Bf10m3Wt3nvvRUfwaRrQDTO/F4CotXxPDO/5JvSthZ5ieI0JPQ5UPUjGBlDr1NDz9tDz97C6vYqt8hZaVgvFalED3InxSUxPzSDoD6NZa6LTNENkj6uLcquElfI6EO3jsh+ax+XX7Ad8TVRyWyhX6tguNfDw46fwnadOID01juGJFA5fsg+XHt6HWMAFn4t7BgeSTAqlh7mpRnNJ+JQGaWoXlHZmtmy7Z8PwP44E69zH3IbUtkl/79pijxZUGuh4QMiAfPUz35QEy1ePYRDDGAtP7HhAHAbk6SVYpgdEAERyQMOAsAeEsmoOBntBD8reJvL9LBZLxxAcBm75SXpA4uj4apJgdUB1BCWcQzi7VMJD3zmDhUwR8ckxHLriciSHkuoeK2fzOPbdx7C2vojkQBSRsB/lchb9fh2XXTqLw4en4UIVpdKafu5bFfS6tAaU0e3W0O+19BrDflMy7Rf4YJgR5dNUpRgWWgEmZD87HZV9kzV0wCDPbq63v+uvLfoM2GPBXg/6PL7+0NcVixqPxmzDmBejY+PS7hVrNZw4e1qL1vTcHMamZ9Fsd5Av5LWozLJlNZdDdm0FpcwGojygVUsIdJo4MDaMqcG4krECTIKweio13C4UsL1FSVZFdCYREg9ZBB49aeM5KTA53ioNsncc1bZ4XMhtb6HeKGMgGcPM1BjcLtLPXkmwtre3dfAKR2KmT6DTlwmdOvyNzS0kBxMYHUkrUnY7s87gREk7kvGQGJBgiJQYsLiyimAkiaH0JOAOYnU1i80MC9EGMTG1m4JFwzc3u70AhN+X2vpsoSgPCEdZA8PDmJybRyA5AJffj+z2tgAIQRcBiPS7kbDkQtwYyfpwoaAMi/IzHua50bCMjpIBAhB6dWjwIzvC6TtN5JKEaaEjU0KjUFx/T7lY0v+3fDyo210UPEx5PJJ9cUFlURuZFy7s1M8TgPC1OKk4BBZ9dpf0+vreBEKteg1Ntkkr+Yqbk90wTu8OpTQerwEgTGpi0leEUi2f7rdsZkvvLURjPEERp1FuC5GAkWARgPA68f+RHdHB180MfWpQmYJFALIpk3OfCw7jLb0BI4limpLPi+TAoEmMIflOg3uELdy7yS5efh4EHgQ4/S4CjFZWlyA/GzuKz4w2BcZkdrXN0jyCU6tL+aAppTSbEgEIH0gj6zYFhIrGVVSkMdHL1K8/Z6cvaaHk96YXxoNisYzllTUUShW9H4/SWHwYGxtS6RXjqNPpFNKpQZlXGQBA+lilehoNUwdvghGow+Qztr1dwvFTS6juASAsyXR5yRrZfqB/ZADCGF6yVAIglJoQgITDYsL2AhCT3kXJoV+Tll6rCTfXDR+QiAX1rD76zQeRWVnCG376p3DH7bcpsvLOD30Qn7/vPhx/6jjWN7bgIQOms5J9ANHU3o5M1eU4V2Z1/gGcr8NENjtHmj2Tbco6w1E0ag1JXdS9o0kxEI5FcP0Lno+3vf0tuOWWm+BiE3C3bSKe2XBrFxEa6dDTfH0fUrD+1wYg2gjsD2+vftv5dXO8MGDENBgzpjUUiqkTJBpN4sEHv4V/9+/+PR555BEN0XidlTxoH2YpG33GC7QLeXb+be8rITiltJI+L5mp+xbSwyN49avvwE+97mcVZvKud/2BolxjMZbEBlAqNZBKjQggSa4pBoesMwdrFgJ+E9N7wwufix97za2SUJw9cwp/8id/jIce/LoYcg5VtnM5vaaX3XgTfvynXoeR8Qm87wN/ozXx+htuwKVXXYNcvY5GpyMAwiAQ56AejUUwOsb2du6/xqBPuZJhFOyQBg5KuF446VI7QRUgZOKFAAAgAElEQVS7n5jpVjXykxb9b5RDd00PCAHI5MQwDh+ehz/A3gsGa9DCyv4kJgNpkTRH6D4DlJkt24cfXpl6q9kiMgvrAiBc4+i55M+mi8sMhgyT59wPts5fU39jRhfnbTMg/HY7AKRegqtWxGQiiMnBGMLooZrPo1lr6DDr8gRsnx3UEyYWvcNOGcaMltFzdRCJBzA5O4ZQLIBgLKjUQp6bCEAciStfXJuHSyo/yOJryEghTntHHkzg0XUzqIQDJcpp+/BQIsyqA+6zLgutalEeEANAAmJAus2GUjP3snEOTOSvO105/1AA4uvF4W0FEGWZZreBSqeKbDWL5ewyar2qPCDBKPvUvBhJj2B0eAweeNGoGADCYSKZvWq3jKXiKvqRHq5+wRFccvU+wFVFtbiNer2JhZUNPPbkGWzmi5i/5AAmZkYwOzuC6ekR1OtVU9jHlnUwPa5Dx4EkYQIfNivNMRjvVQUN8DrbQ7MfLABhQrMZ8NE7YwCIym90uKduxWW1BECafZcASMXTRM7KYKn0JAIEID/xoxicjqHlqcEbdSnJlgDEjUGcWcjj4ScWcXYrh/jEGC677iqdd5lSml1Zw+kTTyKTXUU8EUIiERbDOjAQwuzsKGIxD8qlddQbWfj93K9a6LQr6HQq6v2gz5p2ADOA49mIZdWMEOc6Z6f59U0YEuVvxAhMwGLiqxr/OHzlyvGWd77P4uEyNTIsI2tmO4NHHn1UMpWZ6WnJQLgw8RA/NjmJ4fFxHD91CuVaFTNz85ianbPjNbO60eb3z0mCs7W6rAJCP53ylSICnQbmR1KYJgBBDxFO75lv7AZK1QoKuQLyubxkISyNMo3MHnjY2eAoFe0sZrO0OE2VPUWJkQmJRYPYNzOhIkJmEjMnfXNzQ5pQMiC8uGTcKJehp4OH/vTwECbGR0UHLp49hWatpAMOC84IQEbHhvWhLiytKF95eGQKvkAMa2tZbGUr8PriAiBkUjgx4wGWh0onhlda3osAkGQ6jan5eQQHB+ELR+RT4QSVGxSRIhObImyn9vnshJaueYAA1Cqk7Ft6XYw/48+cEhMEcHGnLpWHYzIY9CGoDd2Wr7EEkHI3UuGcpjOtiSV2NJjz9fMgTEDDRC6CAn52/DXqi5keZSRYxs9AdsNNOVG3qy4QpprRkN6u1wVATIu3ObzJ2MmJh4/XJqTDGn+df4bfl5KwleUl1KtVMSkBGpF1hjdFhwQgfmr8yJ4JgNgmUZsB4UJCJo4pWIzi5WRdC7Y3II8N5VVKwWJwAuVK6jawlNSgW42vKxyEL0jASQkEzcmUQJGe5yJuT8ztEq6d0Ss3ME3XTWwsNydNkewEEzX5nQdAnOQg0bt7Mkoo0doZV1Eryc1b9nEP8vmiAAiz+9V0rOJINwbiEaUqsYl+JD2E8dERDA4kFPCgXHYttMZMTuDBTZqyQIK2zHYRT55cQGUvAOHi4DAg9lR5pwPjH4EBOR+AMKmMAMRJwSJI5b2i9DcWNVFvTU9RMACvm4tyG2dPPYVvfeMBhHwe3HHLLXjJDS9Ap93Etx/+Fu6688P49qPfVqgBkSSfPW0yRp9jj8ptfa9dHOgcl8R4nHfadKbuTheGmQDbvRjEEj2X7q1gICzTJHtKxifH0eq2Mb1vGm9965twy603iWkzDIgBILqf7B6CC77pzgvaPV4/wyn4f+p//e8HQJzj/7kMiANAGvUWwuE4zz4Ih2PY3i7ive/9Q9x3331YXFzU3sP7gMMW3oscwJz7dT7Q2QuCLpyTyv+ghmNLzCuvOtneSy67DK//uTfhhS9+Ge6886OSY62vb8PPJCTLJzkWZVlcAQwTx8I8C35GinooZy0hkQxjfCqF1772Drzq9lfi0Ue+hTs//CF8/O6PKilRsemWhedd/wLceNPNOHLZlfjM578oOfF1z/khXPv861Ht9dGwGZC9AITewvHxMQ1d5AHpcpBhIsVNZ4l5lEyGj/2Z2CzIntt3p2BYDGi9gVp5NwXL1e9ianIER44ckHeNDIiL8Z9Mv3JbaPU7Go7p2tG/Rna52YPf5VcDdiVbRPbMqgAIvwRAFGdM+ZXhbx05nkCIvZDt9RoLgOykYAFuSkD5nNbJgBQxQRAxEIO/10Ixk0GbayW9NX4TZEIgSPaWYTeVWhmdbgtevxsDqThSowMYSMfholHSa8AOi5V5CDNDVRd8ZLjoefVH4LI7w+gB4VSf+4/AMw31Lvry+KH3wIB3X68JSrHMzLwvAFIlAOk1zgMgJoqaX2JxbSZoF5jb+4MT53ceA+IUETKG1ykidEzoAiDdgFiNjruLYqOIk8unsJJdQSgZRHQwisSgCVkZTA4iEU2i2+iiVqqh32FHD2X3fZQ7JZzcOoNOqIXnvOQKSbAo+WnUi+plO7u4is1cBZGBJI5ccQTJIfajMXDFFNQS/HH2zwhYLz9rDnv6HcVHswTYBKmYgBEPQ3a4n9uiwR84ADHRV4rh1eDyewAg+X4Gi+VjAiA3v/ZHMTgVR8tbhTfqVupYt2dieE+d2cbDj5/BynYJkdE05i87DF/AjUI2g8LmFkq5DAIhC0OpGAYH4xgYjGJ4NIlwhOeNVWxuLqDTKSMa9SAYoCS8in6/qaSrWMQoXkIB+tY45DGeXA5azdC1r/MerRv0M9eZ/tlkE72cNRoKEpi43vTO/8+KJxIYHh3Rxrqysoyjx45iZHQUhw8dUmrSmTNnsbyygnA0iiuvvgZPnjiBbD6PyZkZzB88rA2e0xbKEGZn92NrcwOZtVV0WRzYbu4AkAOjacwMxhHotQVAOJzve41BmJIiJgMRgGS3c9guFKVN5a3F6SJ/8IFXsgWnHIyc9XvVpsn4MAKQaCSA+f3TiEYDooTKpYIpt2u1VWbEzgGfPwx/ICQTOtmR0dG0Dmw8xGW31hXbFg56kRqKS2s+Pj6iadLq2obid8cn9iEYTCgFa32jALcvjkkCkGTS6Pd54LcZEBPJ+/QAZGJuDrGREYTiCbER9WZLByYCEX6WTMEifSnJE3WmnMr1LZSLRXkmCBRiiSh8RKI0eFEj2uvLhM6FlwBE8ioZ40m8+LUJ8vNjHjs9IG5K3gJ+yaCc6S8XcEqkmLZEIGWM4yatzAEf2hRJwVMq1W5JT8lo5D6ZDRo63R4BEOr2zXTKaHK5SVAKRoDDVCbKhLg5MclkceGs3hu9FpTbiHlwkebzYWRoQLSyGBABEcJSc7ikzECLNAHIxpZYEAIQ/pAJXfIsRtR6EI0nBEAI2ri5ckHnLIhypmDEmKHFWFAypX4VA0Ao5ZCR3NYlm6GfmexxsmoWDhuAOIY1vjq3OQi53fxhAIEp3OSCaACI9hUbsMjgqex8TuPYRM5/9yCXL2JtfUtdMgLnYn74+Ta1kA8mEhgaTKoXJzU0oEWB34/XRV6HPkxaC9PIemZamM2VcOzkAkr1JkLxGHzBkOh+so+8D5WI9iwxvN+LBIvXcW8RodOEzskev5c/RCO+G002oTP3npQuDYMuep78qBYLKjAN+92olrJ44MufRyG3hTf+7E/j9ptu0cDjQx/4K3z9aw/gGw8+KP8TfTI+f0BeL7FRIkAcAEJ623zyjmxkJ0z0PNaB964DzCkPOwcS8PpZ5sTkZ/lYKIQXvvAGPOe5z8EjjzyMTHYTv/zL78Arb71J3g/R1hynqATRns6fEwF84Vn3fED0P4U2LvKH/1cHIE76lKMpdq6qOWQ6MbzmMMrhQKtJr0UUDaZSeVniGsQnPvFJ3H333fja174uFoS3CddDJ7t+92PbEbPYv+TIenZvi4vBEwY+cO0j88tBT7lc0s9XXX0tfvu3/y+Mjk3h7rs/ib/+6zvh9YQRCiUk8VEZBujrMoMfbvJiz7xm73S5e6i3ihgbS+EXfv5t+PHX3I7a38tf3/l7/zf+/M//TIW14VgMRy65FDfedAsuufxKfOfxo3j40cfw3Oddj4OXX47g4BCq7bYYEMqVnfhiApCJiXGTwtRjiWPX9lSYIYkBRWYNdL6ce9V82jryKvmHIEUMCE3oxdKuBMvqYf/0OI5cclDrcaVekQeEmtceU/H65EJMtC+L7gRAWpYYELai17aL2Dq9gtxGRsdJSmz5vQVAbGbT/LSXBdmpArEZEPNejPGXRdkGgLhsADIS9mB6MIZAv4PC1pbOKbx/FK1MnyCo0e+hzsjYWlks9+BwEjOzkxiZSMkD0kVbXQ4qVqYcuEs1Bz0uPli+AMqtHtquIBCIGE+IRWkbpbg0S3eNYb3PMI62fj3itRD1EYj1lNpFySsBSCW/CU/vXAmW1hk74Y2fgwEjZj8zX98bAEEvcU4R4XD8ALy9GDxd7i+Uy3lQbpXxxKmjWM9vYHhqBEMjgwhFw0bCHY3D5/KhWqihXqmLzaJM3nI10EANJzNngVgPz33plZi/ZAzddk7T9s31DRRKVXiCMUzO7kNqegzwdtCrZ/V5e0NRHWQt9kfJr8vnom9YOxUB29fWll9xx5W8yUnJ+4FKsAAvAYjqJhjsIhit/d+zI8EyDAhBai/oNQzIHgBy04+TAUmgTQASMQCkxz2pH8Pxk5t45PGz2CrV4IqHkBgeRL1RQjGfRaDPcB8PxsZ5r45hYCgucBKO+tBoFbG0fBLb26uSZMXjftBuzWAmv9dCPBpS8SA/Qw5wVTboMpYKrhPKsbM7zfhcNVodJe0xutoBIDyDUArueuO7yIDEkB5O64C1vLSMEydOYGpqEgcOHFBqEmMK2dHADf15z79eAGRjaxODqTQOHTkiI0+pUlXCwezcHDbW17G+vIxGuYgoTVelPILdJg7RA0IA0m0hxMQeTjoYhaoJsxs0bVP3SgCyvLaOze1t1GkW5XTeLidUjjMPtJStyNDVEQCpVooIh3yYm51CPB5COBxUyhan6pQ20ejr84UUeejzh5DN5gRAxkZTamxk8lc+l9WUcmAgisGBKMJhP4ZSScQYXdZqK3pvOD0Bl9uPhbOrWFnbhjcwiIlpA0DUA7JHgmWiRA3i2yvBsnw+kAEhAImk0wglEkq+okmHCxR/5sLOz1Ome+W793RY57Uul4qis0lbhyMhARAyIAIg6pogkOHfUzcxg0pjMgCEBY4yhJcrAjpeHv4k5zGGR/4/h3UhA8IbiZsQXwcX9r2FZPTjcJRIORQPiiEmMFHywym2Ik1Z+UKplJE1yBRI7w4BiM2ABP1BAatiPo/VlWVUWUToZqeJoSEpu/peAIgD9FbXM1ixPSDGB0IAYjpCDACJg/c73w8lTOwJIG3O9IhQhDS4MU8xO1xAV+sDF7g96U8EKTSV8xgrewfnKXZsi2k+MeyDEle6ejhdpM0JBjXEMk2qAiBaHwminO4JIxeh9Er6asb0WYwpLiu1rVRrCoD0bSNXz/6s6WMaTMbkwRofG5ZPhgeWoJ+lWOa4TSMYgRonEgQg24Uyvn30+AUMiJEt2QeMZykiVMLMs3hAnh6AGKmlA0A4RWQ4ASO5BZz0+fbQb7fUwcJY5McefQiLZ57CC557Ld7yxjdgZCiFr93/AP7oD9+L7z72HSwvrWAgGcfA0BDqjSbWN7fs45DtZrVz8XePTUpgODfxaAevmEhkfhngbTZtJ7CBhwVGcsPjx/j+/bj66qvx8pe/DKOjI7jrbz+MleVFvONfvQ2vuu0W+HnPcLLKG0aTy918/qcFGf8iwToHMl3Mr+P82oUAxIADU1hqZKBKoyLzEYpLgsuujGAwipMnT+EjH/kIPvCBDyCTMXIeBUMw/GTHA3I++LAPcjv0oHmpuwBk77+ZBB35S/xMSWIPEA8WfvzO7/wu3vGOf40vf+V+vPOdf4BMhiWbBCAcHoRAEzATnfj6ublzwk6fHPckyk5aXTY8V/CiF74Av/kbv4pLDs/i3nvuxR/8h3djfWMVa+vrOHToMH7ydT+DqZlZnDqziPu+8CW85KUvw76Dh5Hatw+VZgtrG7sAhNJUAhD6ytQYTSDAdZ7PjmKqdw/tZmq7hzl0UL39WQiAcH1gDwhTFVlEKC+aFxRhTI+lccmRQ/AFfAIg8oCQLfRypt1XSqMi+Xu8Wh70Wz0dXh0Akjm7gm0HgIgBscuATRf3nud6V3a5eyCnCMwBUU4PyLkMSCrowtRgFMF+FyUqQTodhIMRef0aMs230e2zw4vlr30EQj6MjKUwNjmM2EBEaU09+hFoJAa9v30BELi8gC+MQrOHtXwNuQaTjsLygnBloNyU15lFhPzMOQyyei3E/S6ZrscTQSSCLvRbNaVgsQekkjcMSDLsV+EzPSDnAxA7CNYZe9n37G4K1vkeEDIgvU5gp4iQHpBU5KA8IJ5+FD5X0JTF+t1o9Jt4/MQTWN/ewNjMBFKjKcQSpkw5zJjpVg+FbBGtWhMhXxChsA+1dgFtbwvL5TV4B1y45kVHMDGbRL22jk6rglKxoMFxdGAYiXQKjN30+MgOVRXC4vIExQzx8yK7TPDBAzHPPRwtct83EVc2EOZpjPcjwwece0QP7gXct7mr/0k9IHsAiB3DSwBi/Ehk++kBOVeCVfW0DAApHYN/BLjxNTciNTMgAOIJswDZBiC9GI6fWMd3ji1gLV9CnYxawIVmq6xQndnRcYyPDCAQ7mN2bhzhaBDNTh2Wp4tSNYf1jQVU63nJrkJBSqEZxtOXOig1mNBA0CLY0NmOw1zeox3T+8GHVRNUFv120Wwz6IKpcV10+8Yvq040ApA3veevLE7FU8MpLXLLS0s4c/o0ZmZm5OegZ4AAhIZtpiFddfU1OH3mDPLFIlLpNAZSKcmHKvU6hkfHcPDwERSLRWQ3N1HaziJGc2khB3+7hsOTo9g3mIC/QwBClG9uEka08VBGatPvC+pgvLaxhc3cNnKlEprUVxJ4kPXw+XTg5v3C18sconK5gFq1DLK105OjiMdCSsnhxICH9Wq1utNcGg7FdFjc3NqWEZsAhO59Tr62tjakY6ORfWAwhnabHRjUxSUwNJRCr0vJThKNRgdnzyxjbSMPd2AA41P7FcPrMCCKerOLCBU/TzuR5ULG9oA4AISHFjelTbEY8oWiChd58KMZmg8NpUrUDZMBoe+ChzKyCg0mXFGCRebD7xUwYQcIJVg0oVM2IJBRr5s4FsUNMqLVj1gkqsWHAIQSLBriHQDibOZkfMSgVKv63txxCFAIRJSqRB0wZWZMR+FG6oISr9j9YXXa6MoXYqLu2A/Cwztz3jlBdkzozIQmqGKCAt8XgYc8IO2WTOiSX/V7oJyQAGRMEiwi1ramyZR9GfmS6a3gdJMHQvWAbGQ0yScA4f9TrwVZB0qwEgldKzI6/NwatRpKlSIsTx+BsB++gAfxREQAVj0mYlrshAyZ8zgmMzIBAQWLCwajo/XEmVZjHdqNya9v2YfN8wCIFkRbH64SJ/k07WZe6nrdXnV2kAUhUCnky3pvZRr4ND0zUi+CHxqrGUnNIqC5mSnM7Z+UkbHbZhKOkZTw2tEHQ/MjqVBOCzlZOnbyLCrN5m4ML6cvNgMiH5OdP797Ejy3Cf3ZAAiLCM83oTsMCK8LvTuUfpIBoSxPMbwen/xk9DsVtnMCH4PRME4ffwJf+vx/x+H5KfziL7wV+/fNILOZxUfv+oikV0xg297OKo2GqStkFPlc2SjPXEdtPGZ91BXUIf88ALLDSJkYQeeL14nrD7+Muc4NhOIYv+RyvPjFL8YLb7gBc3P7USzk8L6/+G/Ibm3g7W9+A159260IMpe/11ajMcs0zQROGrunVWDxhf4LA7LnztuZap//qTgyIPsDs9kPMY92+ZgpIONa5EY8NoB6ncwsi2ODihv/0pe+hPe85z34zne+awYIlKb6fOcBkPP5jd0YYOdCOZP/XQ7AHHO4XoaZkiTvmZnQcnN+1atfg9/93f9Hg4G/+Iu/wic+8Wm43ByORNHpkIX1w62IXqbhGTaOQD0YYFBEG12rDpe7i2QiijtefRteffstmJwYxV+//y/x8Y9/FMeOHdPA4ZZbb8NV11ynw9ydd30UV1/7HFzz/OuR3rcfpWbTMCDsxyGj3esKgHAIKfBmmThgwyQYhGHkiowUdRrGd/1UzlnO5oVtzb3TA1KWZ1DPt9XH/PQ4Dh+Yh49DQHYvufuSXlHLTnm85WGaoaGdCUA6DQbYMOXJj+p2EdtL68hScks4KfM5i3cZ4W0XDu7cKrwG9ms3Ylk7sc6urreB0g4DYpvQxyI+jFMf322jms9pPwgEmBLp1uuttguwXIzMD0mNEI2FkBiIIRIPwuVlLwZZHFPiyCee4IM+VDc9HYEY1ssdHF/ZxlKuhqYrhI47yMxErekEIBpfqiy1B0+/jeGYT7Gz8yNxpCIetKt5+KyWAEg1zx4QhwExASoXAhDbA3cO9/u9ARBHguUAEK8Vg9ftV2Kn+iesDo6ePIa1zDpGpycwMj6KQbLxlKaTfaw1Uc6V1Wof4Vkv6EHf30KlX8KZ3BI6wQYOXTON8X1xwCoAFntXvIjEkvBHklLLFGsF+PwMK+rB7+NgkbstryavvDPws8GnPXjk1TZrvRkAcu3l2cIZGfzgTOjnAxC+Ip4n2HxPloZMeUuqmhZlWmRA3C3krQwWSpRgufDyH/sRDM8OGRN6yELfw+fVB1c/juMn1vDto2exuJlBDW310fCzY9rrkX2zSA9G0ezkMZCKisVrdhuwvD0DQDaXUG8WUasV4GHhpYsyezdGhhIYTQ+oksCUQZvBNgEI1QtUMYgFkVTdLeaDYKMpIEJmxKwKPBdLlfL697zPYnJOOp3WgXBpcUEgZP/+WczO7FNs2vHjx7G1ldGmPjOzD2cXFnXIHRufEIBY29hAuVpDenQU+w8cFPWlONhaFS42guYy8DYqODI1hv2pAQR7HYRtAEL/AZOWeKAO+kMCIXxh7FYg+MiWSyjX6yjxMEwPgderAysPJ1wUuQjUG1W0Ww14XD0txEG/GyPDQ+oMYEoFpV1EwiyhYt56m63k+ZIOEaMjKf0+TuRJjVPPSdlVOOJHtVZCuZyXnGtqcgoBf1DTs1qlgZXldayu54BAEmNTczrU7mVAFB3ISTKDd2wAki2WUKgy+taHRColBsQVicAVDGryxvfoTKhpTKbngtIxvjamYPEB4nvv8r9b/G9efJ/M3yF/QACEv4/yrL0AhDIsHm4ZNpCIxbUQ0wxIZoidJAQg5mBlVmsT5Yqd62KiJM1EcAeA8OHuMMnCeDLoQYgyvpdZzyzJ63QEUDjpEqXMThACELI1waDifZV65gvo9xCA5HPb+r38e3w8S3Q7kmDRhE4AQl8IKNGhnMUxV8vETQkWiWgCEKZg7QUglGJRx2zMiWSqeK04jSQLsrWxjppD/Xv65OAxmEoilRqyc8DNx6KNlxsi9wZOK+TtcIN5LC5GFZIFEYdqYnM1ZeOWQ5pcWfOG/pb5z44vdQCIDiXaMM3UlsupyexgEhbvdS+KxRo2trIoVuiPchsGhNGUTGPhhu51iS2aGB3G7MykPAf0RbBwkgcIo1fm7cUJbBvBcES6zGqzjUrDABBPICigLA+IHSDE17Ez+5U6zJ4sqw3ZeEueiQG5GADZScFinDFcAiBMkhEAkUHVqx+St9G/5fNga3URj37jAaBTw+t/5rW49aaXYX11Fffe+1l84u5P4FsPPahJDA35Umk642h7+mU2GyM90DzMPpgY4OdYUp0tyXQE6L6327BNyg27SIz3iHIaf2IQk1deh+tf/gpce+212Dc9DZ/HjfWVZXz4gx/A1toq3vKGn8Vrbr8VEb8HbgGQrkC0NkAGcfwLANlFGM/ybxdPLDsPfDjXXcc9mXTsdctCv8cMfyAW5RCpbZ5fsgwWVMj17ne/G3fddRdqDBWw2d5dAOp8n70v8mIAZM/r2fNbueby/lSHjoocTVpaciCFN7/lbbjl5tuQL5TxR//vf8bx42cEQtwuvz3Y8Ci9js8G2765V6pDqd9COM4OISYfljGcHsRzr7sKb33zGzAxPoxjxx7HPfd8Cp/+zGe1/7H745prfwifve8LSI+M4UdvfxVSewAIfVM07vIAESEDMjW54/2wLd22/Mq8MR355HezU7GcI53zbBleWDIs/ug0mkaCxQOry63Ojf1/D5ZmpyaV5thlp0XIK/DRl7rRoxRM+t04xuA62GtScuSB3+1HLVdCbnUdmfVN2+hvd4rZKVh7U+ycS2FWM8PZyKsp2aw5oHIybgBIG64GTegFjIa9GIuHEOh1VJ7MtZbsWKdrmbNHrwS33xLrOTI2jEDIb7I1vPR7NOAPscejpXOS8SIykZGTeh8QSGC1Cjy+kMHprQpqVhBdbxR9t+nkMoE7BKG8jdvw9poYjXlxaDyJA6MxpMJAu5yF32pKgsUYXk+3gcGYMaHvBSCmaM+J37X3pp0juPFIaIO7iAfEYUD2AhBKsNxWRNdEWn4fVR5dPHnmOFY2VzExPYl9c/sld2ZLPUFHu95Cq9aAz+XV4BHePjyxPjaqGzi5dRpVdwkzl6Qxe5CyeBdoz4yEQwjHEjLhd90uFCt5+AJ8L3UEGE/dMzLoHUkrU80EjjmANAmkPAg7RR/OvszIZbNL2B0x/ywYEAeAUIJFpubZAcjL7vgRjOwfQtdfBwJkD3mnMUU0gRMn1/Gtbx/HcmYb/oEIxveNIhLxYCw9gNmxUfjdHN+TdWxJSeQJMFIN2MiuYnH1NGr1glKvfJ4egpReRXxIJ6MYSkTFgNAGwQEJz6o8Y5DVbVNGTcZUEiwLdZ7z5L22lPZm9mYOxO1z0uve/ZcWDXcjw8OiTxbOnlbp4KFDB7F/dlaTiieffEqJSCOjYxgcSuHkqVNoNduYmJqUPpS9IfliCZFYDKnhUS3e6fSwEoTalTKq2Q1pKo9MjmFueBBhq4Mwo02lDedEv2FHg7KTIyiassjW8GoV3lBQAIRJWcVyWXFeOgCw9Zt/f6dhNKoWp9XmcPmJSt4AACAASURBVNpu1cWAUFrFX6PXgN+n1eqg22H8ak8Z3mQYqJvXQT7AUhk3PD43QmE/BfhoNqqoVksy9E2MjyMWTWAwmRaQWV/bxOLKFrxh0q2ziA8M2ADENLEaKZN9kJMEizG8ZeRrdVhevwAIGZDo8DD6Xi/W1taRyxd0MZnmRJkHZTKxREIAhLp2UtcEIAwGaLfIcvQRCgcRCgYRZQoVG8abbdTFpFhKIJDHyZ6u89A0kEzKc0EPCKNdOWGivI0oVtG6LkuHc94mBIZKUbJ1tfw7CVKJyPmhka0gU8GIWvZ+0ANitVoqJmSPBRFyp21SmPj5yoTuZ++DSQyiv4SgiQdtUq08LPOQHmMqEhfsTlPGc8bwEoAE+X25QdACIlOkoVcJQBQC6/JgfTMrHwg1sywjdDwg7R7ZFy8SZEDiCYEPgi69R7Zv++lBYPFRAclkFJNT4yrXEYjQFIrfhwCErJ0pF9SCTbFy34APghBbyGkf2im7srdqmrOkAjKxxPJ50NBsAzMlLdnTLoJr4hv+YC8Op0yMjaa8rFRpKDVlLwDh88bvw6I7tsiTIqVW3CRhQaEEpEXJaDCFjHGgyYEhLdD+cARldsqwiFAAhJunuW/1+52SLucAb/9s0kVs+YLdu2BieDvnxvD6mXtiukh2Y3iZgtVUSACP80x6IwAhoGXLPOWV9BBxYxkeHFD85Rc+ey8WTz+Fn/mJO/DTP3kHVpbP4nOf/Qy+/KUHcPToMWysrwlc8OXyOaYswICQPQdHqeJ2/R/O1NqOtNh5hzIrkmV1u9UtwPuWww+ydp1mC/5oFJdcehnmr7oGc8+7AQeuvFpDAD8jM5t1ZDfWcc/HP4bcxjre9DM/hdfcdisExGiqVckYI6RtP8n/BgBkpyvGRqrPxNpoMr1DJOx1DTw7DrkQgBhp067Z2Lkpd4sI6e3jcy5WusfmZaZgRVGrMt2Kaz0ZYROy8ad/+qd473v/o4ZBXMNNAtZe1mOPvsh5uRdIsPYCFfNnmfgkDwefA3kEXTrkqx/Egp7Fn/vZN+DNb3k7vvyVB/DJT30a3338SVD+Eo0k4GLsrC+EcqmKGA9jLPVqcGPvwh1goERPLcS9TgPF/BZuuvGl+Lf/5teV77+8soQ/+7M/wwc++CEdfl9x401iUpkKecsdr8H4ocMoNhpiQPKFgjqLKINkOiEZENO/ZQC7YRBskK6eLmMWV3rPLuI34F4HqL6JL6cxnCWs9ToqhQI69aZ+j6vLcNkuRtMpxY/z74skadr2wh30wxsMIEJlgZcMEIcSfvQowWJyHqPJ8wQg9JtuGK+i4nANE2JSCDmk3MPa2IMk+44x0i6Z7wwskezFMaGLASki6eljJBZEhBr3Zl1rDFcWrgX1Vh2huBe+oAeT7DgbH1bxbLvblACo02vZ0pamSmPVadZ3aRgGtx99fwIbdS++czaDU1sV1D1RdP1xWH76Jvyms4ndQQQP3RZ8/QbGoh4cGotjLhXCYKCLfm0bPgKQSn5HgjVACZbPhR4rEPpMiOI1M2u5E7/rmNBl0BbVamRKOrvIj2CnO7psCZbtAdla7BsJFj0gVhQuKgD49/rcaHZbOHbyGJbXVzA9O4PDRy7REJW1AM1603hTe32tlSq8tJqouorYrK5jtbiKbqCJfUdGcPDSCYyPRxCNcLDI9Eo/6p0uXPTDEoj5WQRcUUS/iyda7af2Pm17M7mmE3wo0vK8IZTUCTazrbXf/nzOXYH2CAu1YO24BHdgG2N4vf4orG4Q1e0Ovvrpb2L9qQJ8tb0xvHH4uz6lXbkFhkwJIX/wbzUpWFRWkCXjv1HdQwbEyMocCVaLZy/G8Hpadgzvk/CPuPCyO16K0bkUer4mLH9PlgbGErhdcZw8tYZvPHIMmVIZE/NTOHz5Qfj9PURCbqQTEXRaLOiuo1ovKoUrMRiXB+v04kmcXjwhuZbP10co4DLJsLEg4iE/IgETEmSqFQyzR6UM8YPAhwzofVM2rSOaV4xhq82uNQ5bWftAf7QLrtf/0YctTlTm5+Yk6Tn+FJsQF3Do4EHMzu5DwOfH3/3dlxAMhzE3f0B/6OSpM3pARkeHpbs7u3AapVIZyWRSiyMTYRJx6sQC6LdaaBRy8HUbuGRmAvOjgwj0mgi7+whYbrh7HrSbHR2yA6GAJu28EGcWF5WOFR8cRCQel8SLxvfsdl6GbX5/vl62VbN1sU63PY1ysERRU3uvmF4X6V6jqWNyktKT7IMYPRoEIZSgBcLsjODkk5NdRuo1xKowlYkbCJF+MjmI6en9CIYiWFlbx9mFdUTio0iPTCE5NCSPDCVGtjXRFNapXMOr6L2tfBFl5l97A2rMnj54CJH0MNoWAc2GUqf423nYIfggMxGOxiRR02bIBZLRqmQZ2GFhx/DGohFJsILeAKyuKaDihIwmdPWS0ITsSLCoHbYlWEx8UbQxbyamDjHhxC4G5GbPOEdOL3a6D2zgwVtc8287jYp+j4FYBLFgAD3KutgzId2uObSZJlrTAEoNNPW++pS7jHPz6z1VSlVl2BO4iN7rdkzvR7eFRCSI0aEB+G1fCP9uHgSNvMzoY+nLoTFwY3MbC0trxkztD+iASwjF782NKRQMIxaNIRZh6VcAhWJJgCgUoRSjglwui1g8JGmex8NpFzcwYwAVrcir66TAkErsUZbm+AsM2jMmc0Ody/+hmF9KCE0IOWVRjSavpwsDyWFNNxl7WavXdEhhqSNZLD7ZAS/LOUPIZPLY3MpJgtWmL9HPUAYCXedQYFgWx+BMwooxyNJaE8xKNmci/vpdu43U7QVbDpg/T1aKXgxOizgAUFSenVx2/tHw3Kwoe2Hm4V+61b5kRtGgF0PxCMIc0FInymFBu4vMdk5JZRUeQli0RtDTtzCQiOualrZzGEok0a5WMRCLIhWP4/ix7+L+L38B1z/vOtx2yytwyZED+OAH34/7Pn8fnnj8GBYXl8T2/A/m3jRKsqu8Et1xI27cmCMyIjJyHisra5JUEhICLAkQmhjkNgYExoy228YGPKzl1X7PuO1ut/3HgB9u2u2GtvuB7bYxWGBkLCYhkDEgCZCEpJorq3KeM+b5TvHe/s69mVmlkkQb25BauUpVmRkZceOec779fXug/or3lDQoDB1m15JrL4MPj74jR4nnBsOun0wqg2ERlHqDe9lQOfUkKOcEkkGGtCZmBoCeySKeyeI1r30tfuyOu5CcmIbN4EZSEeHC0IB2tYy//cs/x9rFOfzcW34Kb3nDT8LQXOHQcj9it5qsEoKuZ/om7bva/wYULD+IUNmVqoLe7xz7lJ8rQYO963npZOD5KGP+z/mP6adqPz/82HsPL3+M3aLYK4QF5Pig2Cv+FQVrz/iBBasywVA0V35+7asP4bd+67fx9NMn5ZAkR9m/Lv7jSdjsrg3t83goX/Ki1JXhtWXDgI8n6exBmnLEcfU1x/Fffv/3EU+k8MBXvoovfPEBnD51Hul0VoITOy1L9CDZTF5S3Culqrj2OZotYvRIhFRNC4kYGQIu7n71HXjbW38KIyOD+Ozf34c/+ZP/gbPn5hCNJZHvH8A1x1+AydkjmL3+BqFgLS4vYbu4g3gqjlKlJLbrk5OTQuPlOckGAifWYodLaiin+gEHlm6paYUbhGMHpLnHdRUV3n9IhNI9s4lepwmHTIVGA91GEw7PBTIhYlwDLEroxhhnvB4PCXQdFwMjoxgYHkY0EZezkCCStDXuYQwt7tSa2JxfQWVrR2jLAjR5bb1CWsKM/ft6XwNlD4CwIFTnNamZ/MlwoCcidDp39mplFGJhpHUgFiSgorNSB81OQwAF2RKFQj+yuRTSfVGEDN4bSiNGy3OLttwWrUc7iKUiomdh6HDXIRVLgxvOoGRH8cjpZSxUTTRCCXQIQIy41BGyP9gWNNJSHRNhq4l+w8FhTkAKcWT0LgKdEgx00Kxso+4FEaYjLBB59NhKQ+J1WvyVqhz4/HvXp1/trWMWx6Tk+LkUPTcKzc1g6Xwd6/MO+pOHMJCeRdBJQnNoGBKWApbX5fz8Wayur2JsfFwACIEj9082jqklEnPKcBCWa6LaLWK9sYiKuYO23UD/SAbXvPAQZg4z3Jp2sk1oQXbSSelRWWViVe/l+/C8o0umaoV568tbc5f+bR9w9gxJ/Jm3N8/3pmL7F6zHRtgPrmXSsrvbSA5IIBiD1ouhVbLxj/c/gtVTJeitBLIYwIAxjGSPAMRAiNkcctXJnlAAj2spTAYFa9Ng1wN9HgXL5fdzT7bkvRAbg3gIVa2LHWcHi9VzCOVt3Pmml6EwQXqag1BUh03dbY/TnwjOXljCUyfnxLhmanYKs0emoBusx6h/I0umJa5WnNbxGocjIXFsW1yex/zCedhOWyIt8tkU8pkkklFD6PCSHU8LZe4JrOMkZ82UWk/V4GrGSPCh/Ma4N6jps2K+sWZSnjCBn/vjT/dYzA4PDSEWNXBh7pwAkHwui8HBQUnApkd6Lt+Pg7OHUSyXcebsebG1nZqagG22sDB/QTrJnJgw7bVaqUrCM4PxSJ/pVMswehaumh7FdKEPht2GAQu604PhkjZkyQtgIUjFvwIg82L1G4nHMTgyIl0QTlkoKt3c2hZeK0Uw5FUbRMa8CEx/dWy02i0ZCZGGQq9s+moLQYcomdMF72bl4mDxQcoRR6eEnXyrXZf0Ifpwq7QhSaG2XeRyBXH9opPS8soazs4tIZMbFQCS7ssiRABCxC2F554YjiNkbjwEIPWOpQBIviAAxMhk4QaD4gLFa8iDkYJ3jU5AXlHYtQnQFOWKnWEWahZzEei/HA5Kt0oAiG6IaLnb6UrHjYcHpxsEFkLBogg9HpPXTytfTp4k9I3TJIOvX4UjsZAjeKBdJDNF5NCU7+OC46jcmwCwwyR0OwfpWARpWuqaplgZ6gQgtitdb+7KctUJQJg5EiYVga4Jlkxv+LZUKzWsLq+KiJ73DAEIqXQ9q+MBkIwHQOiGQgBiqt0g5AkJifqDBtbXd7CwvCbTD3ZMJEfG83tnkZFOZZBKpCURlaCu1aWYX5eJSLvdEuMCelyn03EBIK7DbhYfwRvZiq0fCxnu8OSg0gaQm4kXduYlA0tHTahv3EC5mXNTV9eNf6fWgV36eKwPw8NjGBweQqvdFEG8BCWym2BSI0OTgQi2t8rY2Cqh2mgLjzioU3zHTZmjTM+hS6zwOKEKyGsQT25StbzuJYkMXFx8X+gqw72ACasEIHSNYtI971WxiGSxJoe5+vBxzh6/e3fPV8nxuwCk5wEQHdlkFDGd3RwGTpEj6mBrZ8cDIOSbhuHqhoQqCrWOG1bXZOIaopqGoVwWpa11fOvrD6FW2RFB9x2334JTp07hAx/4A5w9e0asiZVNuCm2o0qzw/uMExWl93jmh9+qVynO1LnIISd0BxpJ8KiAcJs5MWLXUtETQug7OIsfu/U23HLb7Rg/egx2PIWWbaPVqEvxorPzWa/g/r/9FCprK3jTv3sN3vL6n0AkwG4wtwYH7U5DChWuPYLVZxV6/AgCkGcW/5cCkOcDEs8EIM/3E3tff+YEZK/w2PsuBSr975VDknlFnnW48pdT4mShQvU0hELKHfDUyTP44Ac/hK9+9SExQuH69DvoyoBAUa5UaKtv6/z8z993F+R3+iGb/HnRZIE6voi4UP7qr/0a3vzTb8HC0jI+/ud/iU998tMy/cik8+jZGrodF/FoCoYehc2Ruuxt6n4CTKRTEcRjGlqNEqYmhnDTTTfi7W9/C7L5PnzsYx/HP9z/ecxdmMfA4DDGxydxy213YejgIezUG7Iud8pFtMyWTEAKAwPIF/qli0kAIpoJ0idEX6q65tQ2WGFTROM9h4UTs3t02XPIbqBdbMjtyGento3a9gZV/UjHouhL8HXQNdKRtGoEaP2uYW2zhHKNU94AJqYPYOrgQUQZjBtS1p2cnCv9XBCNch2V9W2Ut4pCCef+7hepikrkO3WpydXeXuB1t6XbzzJPacM4qb0EgNTLKEQNpHRqn7kfU/jc4qtGJG4g3ZfGyOCwmNWEDLIHTGm267pBnwk06i1sbW7SsBD5gSyMuIE2m3IWLYZDQCSH7W4Yj55ZxsWaiXooiRY76tGENC19ABIiAGEor91EIWzjyHAaswMJZIIdoFNEJNBFq7wtExCD9wGBH1vowv7w7Oo93Zs0xqTp7wEQr7u/v7RW/H0FQNhSghsTALI4RwBi7wKQkJNC2I2KZs+BhbbVxIX5c1hcWcTw6AiOHDmKWDyFnWJJ8uXC1FjGaKTewXZlC+uVZex0VpEqRFEYymFscgCTM4PI5GMI6AwS7KLRrqhmsjRs6IzoN22Ujb7tsIX27I2Ay4cb+9cibwiVA/VMALP/33wN4f6zTy1/ujjGEUQcrZKFh/7hYaydLiHU3AMgqR41zwaCLif6rIEuAyBuWGlXQh0BILzeXEfq+9nEJPhiVWrDjQc9AFLEYnUOWs7EXW+6CYWpLHp0ACPjh1pPWp1oBs5eXMKJ03OiLZ6emcTMoXGEwgxbbsAN0O2PE14bmjTd2QzpCV1wbX0Zq+tLsK22uO3196XRl04gGY0gymmkABCGqrKpTADiyFnZoTSAjR3WfqwtxElT5S9ReycZwDJpY3Pay0P7hT/+dI9UmUxG2XiSE7+yvChd2ngsJsnRdMgYGRlFYWAI5y9elAwNUqxGR4fRbFRw+tRJlEol3HTTTeKaNX9xAYvzS9J9nRgehtmoImx3cWxqBBO5FCJuB2FaehEBugbMto2u2ZU8CilOtQAuLqoJCDsfk3SLSiTFlpd2pNws6RpF3UCjWlYFGF2F6EDFqQgxsuQgkEbVVME9stUrVyPZPiVTQyMNUZ4nA/34BtgOg5/UTU2KVyLO1FxbiplEMo2JyQMwvAnI3MIqjHQB+YFRpLNZyVZQwXjKqpAFu2xuVwAgqXwBk4cOI5bvFyvcRr0uFn8s0kiNIgCh7TF9wlnws1hnccTNnaCgQ4tduIjSEi0WRTjoARCXgU/UvDAEpiPXklMNoVHpunAqfQBCag7/jSnc4WhENm/pfUvX0BYqF4XopOFJN1imKUS27Oerg5hdHmZ/JA1dAEiQKbekn5FmQLqbTe94IedIEUsKAgt+GfXT4UyS3XsoFctYnF+ES5vDsL4LQDjhSsUMDOYyQunzg4QIQKS77QEQLcBrHxYAsriyLhMQApBeKAhLDntbOmT9+X4k40lUimUsL82j3a0L5Y70NX6QtiRe6zJiVJ0iFvWKcqUOPn4Gqc0gfcbtKpofhfaSZMviVXWVBLjJ2NgSjrMwtliME2T3eqg1WmibDqZnZjF7hB7dqhPP689OIn9lkPSLXQBSFABCKoUPQCR13QMgcs+G6J4WQSIRk1G3FE7cFGxSj1SqCIte3s+0Qu4QiAQ0mZSRCkXA6gMQNTn7lwMg7F5uF/0JCB1kDAEg8WQKFq2n+VzJGe20ZeLVLBfx5OPfwfbGGu54xcvx1p9+o0BJWox+/OP/r7jYsevCCS5pmFdEG97ZtN/7XxWg0o/eN4FQh5CyZlaTRtJBmbli05EsnsCxF96ImePX4aY77kDf0DAsPYy2bqAtHGe1BkJ0VSsXcf+nPona+ire8Ko78bbX701AdD2ADvMOZLKmpmU/CgBk/xRhP3d+/4F95cnDjzYA2T/NkckID0GP8y9UKAnVoUA8hnqtiXvv/Qw++cm/xRPfe8oLASSFZS9PQnGHvImnIPN/PgAR+1CeSt49esOLX4Tf+U//WbQap06fxZ/+2cfx5S8/iIiRQCKWgR6MSu6M6yhbbTbhXNrZh5hF0xaLTNbywQBtc1tiS3/9Dcfx7nf/okwznnjye/iD938AJ06dQr6/gJtvvQM333k32o4r0w8CkHKtKo2oRDqFoeFhKS4ImqSx5nctuX4kx8KW5GvRrzm0DGfnPQKDFbfVhd2uIQwTmt1Eq7KJZmkbmXgUs5NTGB0cEt1aJKqojrYbRK1h4tyFZWxsl9E2exibmsY1110HIxaVxHKTjTjJpVJZW+XtEraW1+VPNpP+WQDE1wBIvoYLnkycgDA8udeoIBvWEGcyu9OGbTah6S4iCQOZfB9yeWZbJOScYLFMNyzuHwS09QppbRuiLcpkUpg6OI54Oi5Uorblsv0KxPJYaQTwyPkVLNQs1HQCkCScSEKoQ6Rbk64Zci3oVhcRq4kBw8GR4RRmCzH0BTvQWpyAdNGu7OwDIDp0Tt6Flr5nHe5B70sBiL8H7vEiBWT7FCwBIL0YNMcHIA7y3gREd5KIBGJyXzB4kXbDc4vnMb80j4FhGhIdkglImXli7LDHqO/potouo1jfQqW9Az3t4sCxCRw+OoPCUB/0CK2KG/T1QsigZTGbyYpGJvchAaNHD1YNAV/LceV1eCV21e6e9s8EIOrw4J4QQlCPI4Q4miVbAMjq6R2hYPX1vAmImxIAQrOa5wIgbrAt9G4fgGgEICRTUdMRcNBlsGJMQ01E6GUBIOjr4M59AESPGrsAhA5rBCBPnzqHerOJqQOTODA7Bk3n76E1PZsWHTFuYn3DtdwxlZV0idO0RkX2FGbq5dJJpBMxmX6QBk/9DJv/AuBo8tFjo1kBEA4CJMRYgoy5R3F/IBVSWn0eAFH7h+zF//5Df9PjomF68sjwkKSHF3e2sba6ot7RQECSsUfGxuTBnnr6BApDQyJGj0QjKBY3cfrUCayvreNVr3wlhoaGcfbseZw+eVqE0bPTU+jUKgh0Gjg6PoSRdAxxzUakZyLCgsgKweoQQdFuTBd6DjfA/QBkdHwcBhPBRUgbkMKJI1dat64uL6FUKsJkyjaDUWhLy2RSJmW7THBkzcyuubKFJfhgN5+Wv6So0HBditoged8szSmgMaVjSwG7oiQo9EZ3oGQqI8hufXMLK5tFhOJ9KAyPI5PNicZALrInYJXAMvmlagJCF6xaxwL0CAhAJg4dRqIwAD0eV+nltg2zQzG8Al4U/asQRo7rOUpV4X70U2/V6wISUjkKqg1xmeAERDr7LToRuLIp7wIQiiDDOhKSA+Ki1WjK1zmR4HU3ohEFLsiRJ2BxXQnl4qSElAHauRKA8PF4w9EdVpyVTAtWu4WEoSPJLBHqDmwKBXm406aNtDbaAKtwPinsBRApAMKpFzewUqmM5YUloZeJloTTESMoE5BkNIxCNo2I7nUFON7uslAPoMdPodRwIqELBWtpZUMmIDQFp8ZFAqA8QXwh349UIomttXWcP3cSvV5TUkCTiRRitCTWSCOw0PNsj7nJKScYfnLNeQAkSABCCzpOy0j5422rqHp8oX6nVXiQji3XlyCEdo3U4hCYko60trUjCcWHrzqG8akpOWzpHFFvtCStmQCEE5Cd7Qo2t4qoN9oi5grpEeGP726/AZUzEqEbViaJdCYlYFOCI23qDihd18TiVribpi3FO3VJ/rSDAIT3HR9XxqeyQe8TdO8Xb3vFF4s6XjN/AiLZLT0HsXAQuVRMJiDUPfgTkP0ApBcMoxeKKK1TNIJ2vQqzUUc+nUA6ZuDz9/0dFi+cw9VHD+O3f+s30ZdO4r77PoOPfvQjOHXqpOQW8B2hu9tuUNq+hHHR7HCT886mPb2AB6qkSyD8kd29jjoO0pJs01b0K9NGMpfH9be8FK97+zuQHh2Flk6j1G6hrQXh0BGHz4HaJY6nzS6sSgn/8IlPYOviHN5896vx9nteJxMQI0RbX1ohKgCiurLPMeb4N5yAqK3+mfOiZwMguxSsS/jVz1+M/2tPQPaApZqC+M/fn3iot9rTXwmtiOYkqqgl4Hzye0/jE5/4JL74pQewuLgkNKy9O8gTnfuX6UoDmOe5BH6gJb9NwvK4X9AxkZo0I4zXvf4NeNvb34mp6Rl85cGH8LGP/yUuzC2i5wTRnx8SANKot6FpukxO2qYptuLdThO9Xle8+tNJA7bVEptedjhf+ao78fa3vxWT05M4ceoEPviHf4hvf+c7QCiCV7/uzbjuxpdI42NxZRn1VlOCQdn6ZFOEU3Tu3zJZ8Ckw3vRHprsskAhAbIa8BRELRRHhumg3RJcQdJqwW2U47QqSYQ2To8M4ODmJVDwBxzJFP8FVwJDfSq2DU2fmsb5V5uwE41MzAkB0agZtE23adNsKEPE9KW6XUNrYRmnnnw9AhI/uWaazARJizordBZpVBFpVGFYHiaADI2DBCPeQ7ksgnUshnk5Ko0c0CJyQB9mlZwNIGZKsLG7i5Ikz0hwZHh3E0atnkexLiuMg9xQ7EAbieSzUXTx8bhWLDQe1UBJNIwXH4AREARBxfaTRiwCQOoYiDo4Op3CwP4I+rQutXZJaqlMt7gKQlBESAAKXtL099zIlwPbowV5lruZCXsPMbzbJxJudbH4378+o2PAKBWvBQT5xCAOZWYTsJIxeRJptTtCCHbBwcfkCLixdQLY/h6kDU94UxWFcO5pmHRulFTTMCiKpEGLZMMYODmD8wIjkhiDkwGyRZrzDaEVE4mRLqBBO1RxSuTiKPqn4UOIw/xwfV5R37HZb/P7B9z8BkT1FFcYCQPRwAlovilbZxUP3P4zVUzsINRICQArhISQ5AbEN6O6VAAikAS8EbQIQ6jcCapKo9VStcyUAUu5VsFA9j16mjTvfdDMKU33izBmKGuIcx4ZZIBzDufllfO+p09LIn56Z8iYgbEo3EAi2qGRC1CBt2UTH6qBSK6NU2RH5QSAoVSfiUR3JOJlMujBQVDg0Eac3AaEmlvoum0ME2oLbonHi28M/2TDgFIT1M9ufvusKG7ZyFX/xw59kTSkXdXhoUKxJqaFgmCCV7Jtbm+IclM0XUK3XMb+wiENHj4ogvdNtY3trXdLGifRvv/12xGMJnDxxEvPzCyjk8hgbGIDVqMFtVnF0YhhDyQgyYSDsdBANBAWA2F1XHouFMLvxBBILy0uo1GuyMQ8MDUthxAVBbY05KAAAIABJREFUnQVzJEgbIk/+8e9+F2urqwJg2GFmd5mhcrxpxa7VtYVewwKawEPEv8wcIdghPcl15A2QpcaRMHn6IppVXF0W6dQK+GLnYJgCahsbW+wY1RAIxzE8Ook+AhB2fiS5VgmLCN64IXED79iu0oB0CUAMASBCwcrlEIrGZNpAEMLpBfU0vBac+lC0TQaIUEs4WdCCUqSb7ZYUttFkVAnoGVgVjkhDgIIvASC04903ATEihgAQmYDQeYx2uV4KuFCwWHhJaCDF1yq4rlGrS2ffv15CO+INKHoR5YSlur9hpQGh5XGnIyIq3oUEMaSx8L0T6lKIHSJOAGyhlSWSSZko1Kt1rK2uwaXrESctji0ULM21kKC3Ok0FKE7k4ee4cg3EFpjdJy44KfxDWN/YxvLqpgCQXlCHS8qUN9FhgZ7v65OuVbVYxOrSHIKBNlJJQ0So0QjHyeQrqo5L1DDkGigKR283XZfdQD5n2l9abhmOw+9hsaPcWihIV/4lTJZX7l8U4xHYEYAQCHIj2ymVUKnW5cDvHxrCgUOHkS0MiMi83uig3SFFLSkApFisYosakHpLGgG8D6Wz4IeCee5UFM6nCEDSSTEo4D+LwJ0AhF19neuAmw6pG10wmZydCl4jgnxZZ5wEcUTKHUKKjr0d/nIK1n4AotieioJ1OQDhiuDvJABRdsIt9CjEpM2oFkIhm0FlZwuRYA+FviTWly7is/d+Uv79J+5+NX76p96I73z7EXzyE3+Dz33u70UvVW/U5Tjl+iYA4evc5ecTEDLQjC/OL6536QbeAaIEIQK8OXEk6BSgHdJRrytL7Ggqg9nj1+K1b3krbn71q1FyHczvbKNN/RUnN6Qleo4+YfJiWy0YpokH7v1brJ4+hTe9+pV45z2vFy2MLgUKhzwtQOwSlTj/hzkB8cqPKx7hV3IR8r/xRwWAqGHE3hhiPwDZ/6J8ACKFC9sIBJrk6nMSaPLecZFKZVCrNfDFLz4gk5CvfOXBZwIQrmopMlU20PczAdn/PC69pqRQUg9CI4aoND7GJybxujfcI2Lxvmwef/2JT+HLX/oq5i8uI58blBR3s0tdHl8Gp/bM7OHktoNoRIfZqUPTaOTgINuXxPb2BoxIEL/8K+/Gq15zFxKpOD79dwxd/Cc88NWvIzcwjrt/4vWYmJ7GFm3vKxXJ3SJ1debwYeF0y/nDDCNpJElLxnPtU5a9LEAJPhgQGA9GIJllrRrsRgl2cwdOu4ykAUyPDWFydAgJTvV5hgnrgU3HKPRwHMVyC995/CTWtyoI6FFMzsx6E5AYLNoW29RgsNBXU/PiThGba5soPgsAUTWODzCuQMESLrpyvBOvSk6nXRshuwO0a9BaVaW7SIaRigYRjwYFgCQyCaG7sJmgSfBvEwFSyYygomxawMLcKh5/7Ek588Ynx3DNtUdkAlJu1tBmEjodzuI5LNR7eGRuHYsNFzU9hYaehG3ExaCDAZYatSZ2VxgkMbuO4YiNo8NJHMwbSAfaCLariASsvQlIz0IqQgCi7L4V3dwr9vYBEBGj7zY49gEQEeWrzrYSaIfQuyIFSwURhhyapARhayasgInlrWUsbSyJlig3mEc8GReQ2rZbAj42qyuIpkM4cHQSI5P9GBjLIpmOIBBmqG4TrW5VxM89jZrgkNRkdDvlOicFiw1AnzUlE8x9NulX2sSeD4A8HwXLb1opkOY1NfYBkJBOClYMrbLjAZCiAJCMD0BcBm9HPA0Im7DKQZOfrBF0m/lr1IAoC2plw7sHQIJsItCaumfBjgZQD5qooCoAxE23cOebbhEKFguuYMSjnAsPMIrzC8t44slTQsE6cHBKJiChcAfQeL/SorkrVO2u2UajVcd2cUsACH9fIhlBOBxEMhGVfYXgg4YG0i4Q6qoyexENn0wwWcPTmIGNAstLqHeltqAeSpmOqbOOcgZ/Dw78+v+8r8c3mAVuOpVEgoKvoOcAEghgYXFBuv3iPqWFJMiNWR/UJ1CwSzpBpVzCysoKbrvtNim46JpFPv9APo/BfB5uqwG3UcHxgxMYShjIRYIImk2EXSBk67sAhBs7qSAshheWFgWA0AFheGxMhdeJU1BAOkVMCecB8p1Hvy3iZfoQ04OYmSB8k1mJ0wKOXfZEggVZRvy7fSqvUGlE80Dalep4cx+ioF1EWt7ERAXxUbOgCcVKN2gha8k12d4pI6hHMTw6gVyuXy6qID3hKSopiASZeRSsjWIZddOW9NMkReiHDsPIZhEwDFSKJXGmIm2KFCxex3AkCkuIczRtEHdw0XpQqG0RXHA+omtS0JLHTm9tlsAEICyIKV63uHhJpQmodF8GWHEK1Gw0RPPAB+V14HWXg0ZAXlgKIz4Opyn8fxatYsVLazuhlfHaKScspp9ztJ6KGDBrNREahgToqUJcqGge7YH8et5fpMzwAKIFK8ENf88mQ+OcnpgX+BMQitDjkZACIHydAkAcOcD4uLZwspXZo+tqMgFZW98WAOLSfUFcMEhbEL9aRDglYyZJu4VmbQea24QedMXOmM9XwIeIkJUzGLnF6n1Vh67atD0VUdBByLBk9C5icFo69vg8vC4rCwRJYbcU35/vmGvL+8UPgkBJSe4BbduWYjc/xACnESTptsYwsjAdoqIo7lSwtbUHQPh+yToWdy7yo5UOxAcgqXQSBJzCfuZzlyTlnggGuZGLk07XFOtPWuTxHuea5nojCBVZiwQkXtpiegYA8dxVxIFqHwCh7Sw1IPyTYlMfgBB07QKQABsOCQH47LA0KjtiEdiq7eAbX3tArCVfdedt+PHXvAqNagX/9Y/+CI8+8qgEx/Haya3A8C8J66R2y0ubFwom1x5tGEmhU0eTNAak46l0PJIvQNOLbgd6LK5cZ+jORp/6dAZXHX8BrnrBDZg4chRHXngj7FgMG502KgxL7EvDIrj0HNJ05uNQl9VsIdlz8bXPfAbzTz6Be+66Ez/35jchwXWqUZ9DJ6amBN6SJvqjAkD2Twp2AZuYGT0fx+iHS8HyhzZ7wvNnfz4S5ucdfrK/SyFLeiupKj0kEikxsjh9+izu++zn8JGPfNRzxFIIXK6FN/kV5xqhIjz39dkPOPj79p6nv0dQq0XQz0mMJY21yelpvPwVt+OX3v1eFIsVPPTQN/DAAw9haXEVeigqz5P7TaNB1kDMs8xmThR1T13KPxHSmJUQRLtTF0v5fH8Gh47M4N///DsxNjGKx594DI9+5zE88JVviGPgoSNHcWB2VvZLevY7WhBj01PohUIwqVkj1cI7H5SSzQP2HgtGd4OIQEeEBX2nDadRQa9VRq9dRCYKjA/1YWZyGJlkHFanrUw2EJAmm3R9g1GUqx088dQ5bBUb6DhAOpvH5IEZRElzkkm9ykLh/sVzlUyBleU17OwUr0jBej4AwrOJ3Vnf4ZAFFgt+zWoj2K0j2K0hFw1gYiCD/r6onBMU7FJ8zoAqNtJIN27WywgElZZFhV1qWF7YxFNPnJT9ZGp6HFdfdxSRRFgACNkQNt2lolmstEN45Pw6lppANZREnQCEOhDuxxTVk01AAGK1EHcaGI5YuEoASBgpAhAGy/VMtL0JCKntBCAMm+MERNlQXw5APDteARne3ij5VQqICGTxAEgvoAsFa28CYnkULAVA0NXEEMDWunBCNiqdCsrNEjTWeEYQdsBGjenbrSKaThWRFDB5eAQHj02ir5BAKNxDMETHpC4spyOGCj1SCF1moTliBqIyaHjU7VGw1BO/1A7l+wUglzQsdhHKpbJ1XwOyH4AI0t+dh3oUrBBrrhjaBCCfpwidACSODDgBGUbCo2CFOQERHSGnHB4AYQ6RQwDC/A4FQMQFi0k3ngbkEgASAeohC9VATQCInWjijjfdjIGpHMkfCEXDsk6FK6NHMLewjKdOnJWpJicgB2ZHoYU4aVETEKDrRVB0UK6WsLm9gWq9LACEwYTxRATZvpTk5EnVxzrGu+qsA1Rznc6xymyp2e6i1mig0ersAhDWFgQgqhFIHZlq2nD98r4JvO9jX+ixOPMLblqwSnCMeJYHcH5uDqfOnBEUlcpkMX3wIHKFgnC+qtWK0Fc2NtZw8eJF3HXXXXLYnztzTnJD8pkMxgaH4DRrsGpFXHdwEoMJQz7ZYaAIPWgF4VhKEOwDEAKMxZUV4Q4SjJD+xS4x33+CEN4G8WRCOpUMTdzZ2kIyFUerVcfS8rwEyzXbTUTiMaFRMFGczz0SictNLMMJluGkEAWUO5F01jmC9aYWAvjY+ZZvJsJj50uHEYlJV3x9YxPFYhkpZgGMjKOvL7c7GhQtALG6J1hmse6L0GvsXnECkuvH2KFDiBX6xQ1oa2MT5VJJqB+SEMnFxtG38F2VbSM7zEwcJwCh7kIOgbB6r+hMkowRXFCsSE48ESkTWlWQIK8aC7VMOi10mHqtJiJzdok5JVHuY6rgJEVIbCibpIUpVxMW0Nz4CaY4ciNYIQVKCj+zg0w8JlMQ2i536w3RgBAM+ZxdSfsWe1NOBWiTSu5+RwKvWOh3Oxa2NrdkgrMfgDjd1i4Aofc0Z0ykExGAcFLDaQyvE/NTHAKQ9R2sbmzDIVZndzGopg10A7G7bdjdhjinsSgO9SxEaH9ncUqjaER0PuPCYhgjO+qqAPc2OjG58hLRSTvQRMki3SJF7lOJvcq+Vl0vlQWjLDjFpUqcLVi8KPvAJAXYAQ07lTpatgs9kcbg2BRmjx5HMp2HbRNgxlHcqSoA0vAmIJ5WQ/ooBDdeYJgRCSOTzQjvmPQ2NRVQQlyxUPaeF/9Ol6hSsSKdfgIQ6o18DQgfV4Scl7FyLgEgu7kwSociPvrK8wJx/dkByBonIEyipr4lkkTUiAKkPcJCX8LAU48/iicfexg/8ZpX4sdffRfGR4bx13/1v/H+P6Dw/Jy4aYnWxgtDYzuG64MfAvQk+ZoCvn3yxN06UdvV8fD1cdpq0oY4lZLmBq0iw/EkXnDji/Cmt74dR45fB4dULC2I1Vod7TALhyh60QjqDF2ShmEPcY3HEBBqtRCzLDx477248Ph38dpX3Ip3ve0tSEWC0Kn70BTXlnxfPk9OWp9hQe+fpP8GFCx/AnIlAKL2HT+wywdxl9O0frQByOUaEAKN/ZiKX1cuf5xWhxEx4pKS/sjD38bv/d7v47HHHr/EFUwVQup+9yejVxwf+YXdrn5E/Rw/fFdB2Q8D3GsU/Yr7NXV53Cv7h0bwi7/0XvzCu34J5XINn/3s/fiLv/grLC2tiRkKQYjrhlCttQU00a2Sejze8QaLY3HbqyObTcG0mvJJu96bbnkx3vPed+Hw0Vnhhn/4wx+RKQspFAwnPHrNtYilMtCjMRRGx0D7T5osdMkUIL2DFFxxFVTW5GLXYDkI94JIsKFg2rDKJZjlTfSaRcQCbcxO9OPwzAj6s+wWu3CoD7HYEAlAj5ByyjURQKnSwfmL62h0XFSazM7gHq6CSlkHsKEiqdqxGLLZrLxn5XJVRM60qd+vAfHJRs81AeF+zQJJNCUyBHHEGjhod6CZNQTNGqYHUjgwkkchS/0NDUA6okdRCeqA3W6iWa8gGtdFRyu7n6lhfbWIE0+dldDgqekJHDt+SABItV2HyQYiQrD0FDa6UXx7bhML3gSkKla8zAJhwHAYGqnD+wDIaNTCsaE4DuZ1JLU2NLMBHSZalR3JASEASUf3AxCfpEvHqH1XRcC0nz3FPUiF2hKEqNpecflpDuC7YIkIfcESClYhowCIZgWlgdR2mwJAXMOBFbTQ6XWwU93GdnkL9W4VgYiD/rE0xmcHMDbDVPMYEDRhmS0RQbMhScoPg4A1ZlgJrdmBwa4+g+0cZfKiBM3KQcmnUj7n+pPOwd53XJkC+uwUrP203UvPPgVANC2KECcgFQdf//yjWDmtAEi6VxAKVsJNwyAFy9OAKFf7KwMQxwcg1JbI95NDYUmTvEsTBANohmzUgnUsVM7DTjbxijfcJDa8WjigAAhciE1DWAGQJ58+g0a7tTsBCYSacFFXUxCYCNP+3rawU97B1s4mWu26nE+cqLCmpr03AQi109R90M1SZORenRyLx4W1RADC/aRUropjrSkGG3QSJAVL7blyb0kkRgCxWByM/wj8x499XiYgBB7sZnMxUk/BkTDHKk8+9TRK1Sri6TQS6Qxy/QOSVE6eOqvF4cE8NjcVALn99jskUfzkyVNCqRkdGsL40CDMehXtnQ0cPzCOQSaLpqIIdOoyAeEN7FqKLqQ68YYUTovLK6jUqiKOZsAhAYiaRCheOotkHt6nnj6BcmkHg4P9gpjXN/hzZRSrFQQ82zs9Ekc0kRbwQNcrvkaKTAUYMLeA1rA8KKRAC4g2xKdycAJBOpQU0PQiD+kypeDYlx2YvixdjEaRSfeJ8xc7aiLa5u/w3VLYVXJsbBQVBYsAJJkrYPzQIUQLedEqcIrDHAxf6MfnyEKfFDQuAkkkZzI4ARQ9ljsq8EWPG3IDMJyJAISvi+5WPgBRuhklFCINKJNOeTkgVTQ4YWI3h0WQWOxq8ie50FyolwIQjkPD8nU+Lx5CKuGX05g2UtEIUhRRN+ro1uviVCW2c2Rr+RxiSatVAIQuYwQg4ajSltAJbWtjS7r1AkAcakFC6FltxIwgBnJ9iHPszd9qO6IB4cbHCY8S2fMwAdY4AdnYgcPRMYXpnDBQ7GnTxaQldoXtehmhgANyZaNBB3anIYnyrA84juQEiAcd7Z5D1NV4UwZeJykcZXNWQJjvD8GP8lNXWiEWGAp8hGRNqQxDAgGhVgv4YqeSizoSCiMaT8hYvtsLomY60IwEZo9dh5HxGUk11fU4dopVbG6WhLokoE4ACDcz5YTFNczpyi4A6cvIgU3Kgm/76VuR0nSBT55CdyaJc1P3XdcEgEgoojdZuWx3vxyAcELoC7d5wLHwIY3hcgDCrxHMMs/HByDkFwe1iBRPDBHNpqNo10t45BsPolndwW+/7z/g+FVHsbRwER/8wPvx+fu/gMXFNXlGpHqSu8/fzwmmAnYKKAvg9Atnjw2pWthesUytDpsEpA4QzFDjlEigWa0CySSuv+lmvPS2O3D7a+5GMBbHdr2J7WYbFt/rRBLsHXW4o4qtlaK/xAIa0qSQtlqI2xa++ulPY+HJ7+GOF9+IX3z7W5CJG9JBBekI3SbZgtKd1HlvPVsT/UcAgPi2xj5AufzPZ6M8PVtR8C+tAbl8AiIHnTdt9Sc5/tRBJhZe8aJAAItPldHh6/xId+SkfG7uIv7T7/xnfP7zX/D43mrisfeYCtA/74Bo34W4fALCv7OJRvowD+MWc5t6dKaOijHDi178Y/jN9/1HHD9+LU6cOI//50Mfxtf/6ZtCGxL74HAcPIaZSxWPxmXv5OHeabcQJ/2SPlUOz1UHA4N9qDdKNKnH3T/+SrzhjT+JI0eP4Ny5C/izP/tf+NpDX0e92cbLXnEHrnnBCxFNphDN9KHbC6BJzaUAEA02m0d8TaQfcV9nY4PZKggioxsIkwe+vYnW1goCrSLSYQvXXz2NozMjCGkWHKsj+wWfK+1ZtVAErY4rAGSr2MS5i+uwewbadMsP6LLfcX0S8JBqzL2Ldv9jY2PSWGSj8wcBIDRJUXsBn5OagATsFoJmHUGripnhDKaH+5BP80xqw3YtoaW1KLg1u6gXd9BtN5Av9GF4ZEi6192Wi5WlHZw6cVYA5eTkmACQaNJAQ1y0ALMXRDeYxEYnikfnNrHY6KGmp1ELJmDpcZlEiUU93QE9AJJw6hiJ2rhqOIGZXAgprQVY9V0AUt1Zh9EzdwEIReisabyO6x4A8YCIEpsrsR81B2Kc4vFtfYVaj1oVmYCklQvWgoVcchaF9EGE3CQiLMBDIVS7FXTQhp4KAtEeis0S5pbOoVQvImC4GJ7M46obZjFxaBDRPg1dty5Bd1anJV14Ze7A91hlWnE6rCJ+eG7Y6t4mxd3P5PCm2HtBoVfecS6nYP2fAhCv7eLpZPb+plgRNKPhnR9Dp+KqCciZorhgpd1+9IeHkSQFy44gJLa6nLwrAEJhOQGfZjM3DjIB8QEIDweK0CWM0AcgsMBhSVO30Qg1BICYiQZuff1NGJrpFwCiywTEhUXcKBOQJTz25Ek0Wi3MzE7h4KFxwAMgAa0lAIRRFrw/SL/aKW2j3W2hUiuhbbYFgAS0HiKk+LNGZJSDhASTJaSmGAzgZCOY9WW1VsdOsSy/T0UjBJVRhkyOVEOeBRJp7skkWUlpBH7jI/f2lD1rXDZYhsZwY2FngMBjcXlVHJ4KwyMCQMgRXV5dF2pQKpXA9MQwzp07g62tLdx8881YXV2VsTWRfyGXw0ihgPr2JrR2HYdH+jGajmIgHkbIakFnqqhDETotSVUxIZZ7miZ2uwQg7FAOjY7KJEO0B9RvkB7DjBHHxsnvPYnizibGx4fF7o7hP61uG9VOG8V6A3XTQq1NgTozDnjDUM8QlkgGVVCyaGEeibJ3leLMs2zkaIkFLnUnLPI5+SCHnloNFsGcLpDr2F8oIJ/rF0EjaUsUg0dYyFmW8iZn+rRlYa1YFgDSM6KiARmZOYjU8CAaTGGnQL1ShSkZH8r6kNeCgIyZEaRLUYDO4D5JmeebzKAag9QZJqEzjDAG13Jk0+PLa7U7yhHMC2WiJiCZSAgdh4m0dDrTeJBQl8Hr6dGLeENJQGSzLa+ZmJeghIW5ovIpKRuFi3SAYhI69R9R0rLMDnosumldTCcnz/JSHLS8fAZOF+hORgoWx9ZhnUF7dexs7Xg6F02cyxg01LPbSER00QLw7zKhIg2M5gEUO3IaI/odanMcrG8WsbFThklDbC0sAmv+bm50jeoOemYdoR6tgrvi0BLXGWzIxwpIIUuNBg883m+Sru5yxEgBObU4Xp4HDQtEL8TJU0TSQLl2KJDkQcZ7iJOhdquBaqWI/nyfeOIPDeSEFlEtb0s3gSYHnHqRahfvy6Fp9bCyU0G50UV+aBLX3XATegEK1sOo1jtCLytV66LP4HNUCaTi0+VRw0gRCKEv14e+bEbeL5UiRtBjC8XItw8VIN1so1KuSZeClC5qQITPKanfpNvtucXvNuV9OpP3DwS3AtbZPfQASIgakJAmFKyEwc2U0ztyPx0pFlY31AREY7ptt4ehwQG06hXEjADWlufwlS99Dne94ha86+ffib50HF+4/3780Yc+hBNPn0K5TAtbZYMsHmXeAXtpnsQ+TYCqGNXB5RV31D4RcMUZSFdvSNdbCis9iCPXX48X3XorbrnjTiT7C2gwtNTpoem4cGgbbETgBnW0HSW4C4QCyh7asjCQTMAsFhG1TJz4p6/ju199EHe85Eb8yi/8LOJhGn0oymetVREgy05fkBv1PgByiRD8XwCA7KcA7ek2PNqJuHBxCqMoo2xy8D7xgZxfMPtF9/4jfu95+o5izywA9ovAnw2QeHGRz9XE3P2a//z3igjlWrYfYKiOt6LY8UOlju/9PylYvi6IF16JhlURRttdirsz6Sx2dkr4ww9+SGhYov8i7dOmWF1pR9g84Z+kMv4gH8ptzVDUP5cd34hn/BBApi+Ld7zjZ/HGN70ZU9Oz+LvPfg5/9F//GAuLy+jvH4AMPDS6GoaVTS6fp003Pp5zfD0miV0Iag6iMdr9kkbaQb6Qwa23vRS33/4KHDt6BP/49a/jvvs+h6dPngaDGm6781U4es116IUNMU3hGmiQIprJCPB2gyG0GPBoMOBROhlwGx3kIjFETQutjVVYpXWEumWM90dw/PAY+vsM6BqbIcoMRgzvTLrv6Gh3e6jUTZRrFlbWKyjXLQTCCbQ6XF9K+0n6uKLu2kinUpienhIAQvoVLZNJyRQgIdNwdT6Jxn/X8Wy/lE2xHSSzSULR1DRVKKQUoZMKZNI4p4ypwQRmxnLIMDmZLld6UPK11ra3xbnSatYlLPDAwQnJviAAcSwNC3PrePrJU5KjNT09gcNXHRAXqBZdNns9dJwAbKMPq60IvnNhG0stoKIlUA+lYIfjMvnh+0gLXl0yQFqI2TWMRm1cM5qWCUgcDWg2zzMGEZaxvbaIJM21Qj1EdWoq2lIz7FKwdukzXg6IWKh67o4yAVEARE2W+VPkZxtwbGpMs1i62MDyXBv55CwGc4cRdONwOq6c4d1AB7ZuIZzRUbdrmN+4iM3yOqqtMsYODOHwVdMy+egbjCIYtdCyq2i2KqrIVqkFqlHHeozFrvd32Y/2N48ucS6ULzzn8vtBAYjaP2UH9AzwFEQTSrZL+mQMwZ6iYH3rK4/j3OMriFl9SDkEIENIuhShh6G7bBILIdoDIMoCPLiPgnUlAEIKltOzwICpDrU+hotKr4L11gJaRhW33nMzRg8Pi6aQOhqK/Tml5ATt3MUFPHXyjLhTjU4M4+DhcckB6VpFBEMdyRghAOFexqyartVFqVLE5vYmak2GFCpTBa471mzUh/NicC/kfcW6KpfvUw1OBNBotkQnzppRIIeX2yMRBy1OXIAIm7uhIAb6CxgYKCDw07/5/l40GkUul0M8npCLzaKm0e5I6B8tJodGxzA4OiZ2nQvLKzh/4aJsCkT8E6ODkgNCR5qrj18jYvT1tTW5kacnJpAwwqhtbSDYruPQcD9GUxEU4jp0q4UwUa1DUbXa3HlYRGIqhGd1fUOSzwkChkZGhB5ClCXCbg+A9GwbZ55+EqWdLUkijSYi4HC0ZZtouT003R5OLyyjYdGtw0C7a8vFixiGAiBePoQUJ3TXoKCV3VjP7YNjcRbbHLnKFMI0EQtHYXe6cjORShPUSQeLoz9XkHC7gBtAkEFJQsOi7S+nCgQgNtaKpV0AkiAFa3ZWKFiO52xFDQjDzkjBYsGfzGSU/TDHvAwV9ACIw02+XpPslGg6sQtA+NwIQOi8wUOVk6oWnysnJDoBTUyckRjGSA0I09QJ5ghAlNhduWARoPEOajXbKiucVuOoAAAgAElEQVQkoCEajUlBy467D0BYrIuveM9FPBxCnDxdBidxKkGamGmJzoAfvAl5DamtoD0sAQjtjuUxez1sbW5jY21dFjYBTZDdENZFTtcDIGmVvulloUjnmiJSjvfE7jYs5gA+AOmSLyABc5BOkt1twWxVEA7Qhz6IZFRDLGQjqnUQMyBWxixiKaQiaGF8Sb1JKhwFgQZ6miFp9ux+SbHLYCotBKvFjYT0L2e3605Q1m430W7WsLWxjIH+DEYG87jumiOYnhiSrgZda+rVKlaWl8Veun94DOn8AObXt/HEiXPouDoOHj6ObH4E2fyweOPPL66h0eHz09AlSNXDstB9bYowSPWQWGcThAjo2w9AvAA0FirUnvD9Zf4K6ZR8LHG/IbjjJuABkMu392dQsPYDEAJBST3eAyC+BoTAkcUaAYhMQNjoIAWLOTzhMNLJKOqVbdz/uXuhOR38+q+9Gy++8QX49sPfwP3/8Dl84hN/g2qlLlMb21YCSSk0dwUee3xmtbLVM+ekaLfz7dEoeZiwqWC2TcTDcRHOxbJZvPDWl+HO1/8kCtNTCGf60KA+IEiCQwBmT9tnbMCsFKU/4UbCqQ+6HRSSSdjlEmLclx59GN9+8AHcfO3V+OWf/xlJkjXCnDT20GhVRQMiWSDMJfohABApuLwcHwIQmXi22ehgQJXKDOKa9RsHz3bKK1rElb/6/PqRvXyZ76eIvxIA2TMd8MMHPVKZ//o8AOKDFAIQ7jFKz0EAo6iXLERZvNPMIhEnvQmiA/nd3/09KXJpR06Q4O9hPriRYLwf4INnjcHAVHZ5SbH1xOhck9xzh4ZHcdcrX427/93rMDI6gQcf/Bo+e98/4MTJU0gks9C0mAARNq443Y9yEuL4Ia/s7CtreeaEaEH+DnLrLSSSUWQyCfzm+34D1157HM1mC1/80lfwd5/9ezHxOHj0Ktx86ysQTmSgReNo8/qEdNRoe811Rb1YOIQOz3Hu16aDDLujrRYaq4sItkpIBloYy0dwzewIcmlmibDj6lP4AjAtkojDMv2ot1xUGzbml4rYKrXQC8bQtjy7cZ45HlgkXSSdTmF6ahLxRAIbG9Ri/vMBiG8eotLQeZYRgLSBbgWaWcLsaB8OTeTRlyDzgBkKkCnu/NIyKuUKQqTiWV0cPDSNsfFRproKAFle2MJp7uPtjgCQQ8emYcR1tOwOOK+lxsU2slhqGfj2xW01AQkmJYzQNZKiT6O4exeA2C1EzBpG4y6uGkmJBiTRayBo16D32jAblV0AEtc5WaeTH8/uPcqk74ClqFhKW6p2zcsoWHKm+gCEDoNhhAJZrMw3sXyxIxOQweysJIDDJY01AEvrooUmKmYRq6Vl1MwqIukwRqeGMDiax8hEPxJ9OtxQC7bWhNVris5DNK3eBsJnygne/v1b6S727pn9MNLXaTzX8vvXBCDMtghJDogHQB58HOceW0bMyiLp5GUCkmIQoUUXrEsBiAQU7wMgdMG6HICo+tGGSwAS3gMgVQ+ANMIVvOKel2L0CAFID5qhyWSdpY8PQJ48cQodq4vRcQVAmANi2WXRggQCptK9uqy9VV1DuhbpWOVqGe2uCkwmM4l1m1/D0dCGbxknIdRZkulBsEGgIyHYQvtWjRq+R2zCd9tNhEMhpJIJxKNRyRnsy6QRuONnflkmILlcXj7ZVaDFJ4v1cq2OSCwpzjzheAIt08L6VhFz8/NSNBUG+jE+OoRupyVFL+lIG5ubEgyWiMcFgMDs7gKQ2eE8RhLh3QmIweyEHicgKv+ChQLpKP4EhGiKHPyhkVGx4vMBCIssWs/SKen0954QJ66hkQFEkzHUO01s1+uok0YST6GJEDoUfAUjKiTF7Ym7Uc+y5DDh8bE7EXFcEX4pwTB3WQa60MvYlH83eAEjMZQ3t9AsV+F02zDNhuSNFPIDGB0aRVSPSpYF4QcDEnmS7QEQTkBMmYAQgIwcPIgUR1iRqHRy6ThF6hrfRB4+TFdnOjWtEKnXIHJMUJje6aJWLsvNkR3qF06smroYQilh4c8bhIIg6miohSGPlkU2g/8IQDihYsczyuwO2tuKUBwy2RKqm+ui2WihUW8IAJG0eHZ/pZmsQIgcmmJzYIvdKkGITl47tQAS4OiICxaLYFL89gAIKVf8/Zw20MrXxurKqhgX8Gf4OlnU6USJ+wBImDe8l4ViUYQuEwBFySOAojsU78/NnSo6Np8jC3ROvEISWAm7iXQsgMmRLMYGM8gmenA7TF9n2q+6BuIqEwhjea2Ek2eWsLpehxugBTQBSFDxd3noMCNEaGa6EnlTA+F1cDjKN7stcfUobq0gBBMDuQSuvXoWL3rB1ZgcHxQ9wNryEi6cOy+GBnR8OXr8BSg3u/j2905hYXUbISOF/oEJzBy6Bo22gzNzC0JN4DyBVo4soneLMs+umXS0vmwWfbmsbBpqjq0mID49SQpwguJWRzjUBLx0v6INLw8+NT6V1LxnFJfPACDS6ZCWkNjzXQ5AfBteAhDSE7c5AVljh6UljmHUM+UyaaQSEXzn0W/i61/7Eu649Wa89xd/Hj2niz/60AfxrW9+A4999ylx5WBhyPfZT4Bn2bDbBbvCxMAXDov4PEhjAbqHKUcVHp52x0WqL4tD11+H1/zUG/Fjr7oLVdfBRr2OquQs0ElNF6EsjRTYnJHOIF+0l3DPg8JpNVFIJYFmAzHHxtzj38V3HnwAV09P4D0/9w5x9pIYHQEgNZmciEW45yjiH6L/VhOQywEIGzN0FiuXy3Kv0BWOIbT88zkP+B8yAPFdsPbAiep6Xz4B2Z2SeAFY8pqYD8UpK6fEtPZmQWyzI6sjmUzj4sUFvP8PPoAnnvgeFhYW1YTIyy4i8CEYfu7+6/MjE5mYksLg6TCFCm1ZcgZQkM5Qu1y+gJtueTl+9dd+HYNDo/jyl7+CP/7v/0MmoiE9Ic5YtuXKJJMhhQQgylqYmjQ2F2g9z32dn8oIodez4PZMHJydwLt/6V24+eaXyhn8jW9+Cx/68H/DhfklzBw5hte+8acQz/aj5UImISabLszPisVQrJahRdSebDg9pGgd22qivraAqFVDSuvIBOTYgUFkEt4EQWQwbN4w64iT3LgAkI4VRLOj4ezcOhZWi3ACUbHi5USG541vlkLqLgHI1NSk3Jubm9vfFwCR3+nthWIZzneOZ4efCyMGFXT4sRF0Owh4AOTgaEoASC7JQtmUvWNzewcXFpZQKbGhxU3HxuzhaYyOjsjj2VYA6ytFnD09h1a9ISL0w8dmYMTDaFoKgJiOhq7Rh8VuGI9c2MJi3UE9mEAzlAQiSSnoWOAJBcuxEGYmg93AcNTF1WMZzOTDiLt16GYFYVcBkJ31JST1AHYBCJ1F93mIXApA1IzD1/iR8iO6WO88Faq70HDDsJ0wQhonIHUBIPn0LPozB9Gz+TUHoUgQXa2FzdoaFrcuomZVMHpwGMdvuBr5gQzi6QiiCQZMt9G2ywI+mJsitsWSL6PsyJVhyqUQg1OZvXaSB0R2gdOuHcyzLrT9AORKDRH18M+tAXm2CQgBiB6KIxSIoVm21QTksRVEzT6kfAqWB0DC+wCIBCtoioIVdOgZ1xMbXgIQyV1h9ehRsOhmZ7umTDa61A/6E5DGPJpGDS+756UYOzoiCeYUossEhNQ6LYTz8wt44qmn0bFMjIwNCgVLN6gL3gMgKmCV+4JyuWOwab3JYNJtVOtV1OsNqbtZO4jsQSirNO7gGewKlZxMDqkZxbyGE2fqLPnp0bZY43XaEnReyOeQSSWRSdPdM4TA3T//7h4LAwrw6BbFnItEMgPqJtxACFEmlsaT0nmttbvy58LyMrZLZSSSCQwO5JHvz6kk6U5HOvXcQFmwpikysUzUt9YRaNVwaDiPobiOwXgYutkCySUU5zD7QgGQngAQXghSsAhAeNAPjY5Il98i3YLdFj0ITm0CPOhPPo3trQ3kB3IIxyNY2dnChY0NVHsBJEcmkB4/gI5mAJE4IvGkbMqEF41KWUZHTiCAZCotlKpquSwtuURK2d+S8qXHDOl+sWtf6MsiF4tj6dwcFs/Oob6zhYDTFIoJJyDjw2NqQtI2wX4PaVjc1FjYMoBovVRGlRQsuv7k+jF68CAShX4R4rGQpxVvzQMgLJQ4AaEGhnaptCmmNiVmRMAJSKNaFbpQJBmTnBaCDyMUFgcfFvRcNNV6TZzE2FVjDgWvWSwakUKQIzFyK/lvzOUQJwNOecQ1SyVKMyuEnTEBIFFyjpkRoSYOAkAcBrDZCoCEQ0jQpYrcTQrmJZxKpbqzGCAA4gfBBUVNRMTsZnECw+Jnc30TG2sbcnganKRokAkIBeLMAenPcgKyR8EiyOIhJt1MCkgJQGxXcjU2tivo2JoACbqc8EbXXFPeq1wqiMMcCR8YQj4FuO0VdFv0vqbLWxBGLIWQkca5i5v4+jefxPmLJdhIwEYUrhaFQ20Oi2m6b3mCfV9vQNtnfhKQkkKmBx243TqqxVUE3TZyKQPXHpvBi66/BlPjQ9jeWMfZkyexurKGkfEJHLrqOHrhKNa3Kzh5dh5z8+vI9o8JACElYXFtG5WmKd14WvVqIaao+u48Kp+FAIQTkGwuJxoQZTOorHj3AIgK3/QBiExA9lGwJJ+Anuu742e1v3uU3N3/ly6wD0AkCZ1wj02FSycgXB/7AcjK6oaEmYoLjhGWpFXH7uJLX/gcjGAPP/uOt+DI7AHc/7m/w//6049iYX4elUpVKBbtjioCuF9xIunFfuwdQJeBEFIyRMMlFBtHQBYLNTExMGLoL4zixS99Oa6/5SYcuPY4IgN5bLZbqLFZQXMEvkAJGCXQ5LX2dCS+i5JINV1YzYYAEDphRSwTy6eexiMPfAnTA3m8+2fehonhgmhA6K/eaFbESUc26B8SAJH30wvUI5An6OAUe2NjQ5zfKPItFArC1d3/cfkhzjX4w5yASBHlPQH1p5qM+R/7vyYgZFfAqgAIDQulUCclqENKKXtmNjLpHLpdCx/9yP/E/fd/Ht/97nd3+7A8eHl28D76QQEI3wOZ5HqaJeX6o2gOPAP4HGhTOzY+hfe891fwk6+7B9VaAx/72J/jk5/6NIrlBvrzg5I43WmZAoqiRgzBIO30SRlmQ43XhJPxJlwJy6OGMoiQ3kM2n8KNL7oeL77xRXjxi14Eikr//C//Al9+4CtY29rG7LFrcPj4dRiZPgibAXumg81KDZl8AS1ScMOUJlIo7SKjh5ALaWiuL0LvlBGxKwJADk32IxVlnd72QvCU8Jv01p4WgUkjGkTRtcM4dWYFZ+bWYAUiklPCgkwoxOwGM3SW2VepBA5MTwljg9OP72cC8mwAxL9fpKkgAIRWvIqCpXWLmBlJYmaUzSrao5LSFsBOsYKFpTXUaxSAs7Fi4uDhKYyMDMp7R9+X1aVtnD19Xs70qakJHD52AEYsLOwMi1lmrgIgC10dD8+tY7nuoKbF0NaTCESVNb1kEnkARLc7MOwGhuLAsZEMDuQNJDkB6ZRguB1YTQKQZaFgxfUAIuyEd9X13qNgeSJ0XwPCJUBKgSRUKw2I7y7Fs4SJ1qTAOW4EwUAG83NVLF1ooT9zCEP5I+i5YQQNDU2rjs3qKpa251Ext9E3nMI1L7wKV9F6OMWcJBOm1YDlUNzchabT2lmFx/pnispD8ihgQijcbcnsARDvH9XURk0wn1U/5/+451z1bAjlXwuAJN28uGD5OSBhh8Jyj35I/ahnwxukspw6lysAED8HhLl0BBakYHUjPXACstaYRyNcxcvueRnGj40KAKEOpBfqeQAkKADke0+fQNvsYGR0ANMHR2FETNhuFQG6bvVII1UZeHLBJdkcAlgof6jSqIhT8U5HtBwEGYpRoIKMSbvuUUNNCYNoL9VV3g8+uDeIxoeNg2QM/bkssswoi0akmRP4hd/8v3rsgLJT3e2yO2JIoR5LZGBEE0hl+5Hsy6Pr9FBptlFrdbC4uoZipYpkOiWc1WQqhWgsKkUcNzDqSYTnaZlUaKK+S8HKYygWwkAsJAAkQgCC4C4AIbKKJVICQNgVJgDhkvEBCNG2jGJ1XQpaUn3OPkUNyBayBCCJKObWVnF+cxPdWBITx1+IxPgBlK0ArFAE+YFBKRDbjRo2lheE15YfHkYu3y8WuOfOnhWeOoMP+wp5ZTuo9bC6tiob03Auj9G+LJbPnMfCqTOobazBcFqifejP9qOQ64eh6QhYLsIBbiAkaimLU9qsEoBUKEIPRxDP5gWAhJJ0vNCkICLdiaN0FoQ8RDn9oDaD15X8PBbvFC07lgWTgkXuHEy+vgyA0N2INwORbJs6C9KfmEBOrQ9zQEi3aDXF8YeaFmVxqPJGmHwruR2iB2oqrUVAZS1IQjcpSCycRGAPmcZwoSSjhkxAOBWyObbjJseve77twm3mdCVA+g+dulpymCQTcelGV8tVFLeVCJ/ODPw+ApCe3UFCAEhKKFjU7lKIz+skExDP1590ua7jAZCdMtoWDzcKyNm5IlPGhNutIRmxcOzgEI7MDCOfdOE0l+BaVTX9oUNO0IDBgKjlKv7xWyextNZB103ADaYQjKQREA0A3Vlk2g5N5+HpBdkxMZ2CaCbXBmj5C7Sq2+jUthDR6FSyiUImipfccA1uvP4aSQueP3tWHNAKQ8MYn55BKEoLRgOLK1t46uQFoSb0FUaRLYyj0wtho9RAveugFzJUgOC+rZqHBkERAQjvab5nPjFJNCBCwVLPlWIyaoToWkGLbU4BfQ3IfgCyf+O+EgDh5RcHMV8D8hwAhGuL4YucgLCI4toYLuTknqGRxGP/P23p1a+8Ha977d2YnzuH9/3fv4Gzp05ie3tLOaAgIM9ZNjlqciwlVHzGIbQPhBBMM6OHvO1uu4NILCH3G62uRyam8cqffCNeeMvLMDQ9hW4oiLJjoRMMwo1E0CXljqYCyvdD+eJL4e65GYlWRpqzMJt19KeSCDM4jDlKc+fw8ANfxFAyhne97adxdGYSIc6uAg6azQp0g3ey+MxcQmP+l56APNvBu/949wEIJ9fLpAQ2mwI+RkdHf+QBiH8/y2V8FgDiTz98rccuYKIbDVjoq0O11ewIsLWtHpLxtFAsv/mNb+Gv/uqvcd9n7xNgRrDCwp5riVOG56lvnu/yXwKc96MZnp+cOEdjcTRpa9kxceNLbsJ73vureOGNL5bJ5X//k4/i9Nk5yT7iZhSLJWB2mffD7rkhZincpKlF5Fpj4ydsKNoEG88aO9AGJBgzn83i1pe/FPfc83r0F3I4e/YMPnnvvfjHbz6MdGEAM8euxsGrr0W6MIyNUkXtU9RIhpUTItkMfWEdw4koGusL0LslBDtFjObDmB3PI07HGbpLeS8yRO5yIIR214XtkgachOXGcPLsCk6cWYYFA5qIsZUbJ/cxnt1KA5IQChZrja1iCds7O8+qAXkuFywlbOa0TGnppFnIJo5oQMoImiUcHE3iwEgGfXEW6KYU6bTfX1hal0wmulJaZhsHDo4LDZwfdPVcWdrEqRNnRC8qE5CjMwjHdLQsywMgIVhGBstmCI/MrWGhaqIeiMIMJ6FFCEBo262pXBLHQtDpwrBbGIwBx8aymO6PItFrQmsXEXY7+yYgCoBE2QmnTml3c9wLIfTdsNRG6mWA8DATIKKutfTFublyAsywQS2Di+fKWLrYxmDuCIb7j0r11nYbWCstY7u+hkDMRv9EBmMzQxgc70csZYidK+nGdGQj+GW6ORnenL6Rgs06Qs4VodOKab9qInj/+T5dco75k49d9y7VAdsDK89cbs8HUH5QABLWEwgieskEJGJllAbEGEbSUTkgtOEVDxJ5DSomggVXyI1ITXs5AAl4SeisIwhASK3iBMQ0eqiiitXGRdT1igIgR8cod4VmBOAGHWHtsEYhAHny6ROiiR4a7sf0zDCMqAUXtOFtw7IbMCIhYaHwrWZtJ7NBSgJslWxertZQqdaETUOyC8O4xVJHkswZMKziK/jBZif3WJEdyISRtucmYkYIET2AvlQCfekEUvEoYpGwrI3Ar/+X9/WIttkNrVQbaJEO5RAJ6TIF6R8cQzpXgGZEySIVCkqxWhcXrGgiKZ7h5HWz+CEnc2hoCH19GXkiBAg8mJvbmwh1GpgdygkAKUSDCFttGHSB2QdAbIePkZKJgQ9AuMEPj43KBIQAhEcGbWdj8ZgUuU8/9pgUL0kWqOkkzqws42KpDLevH8deejsSE7PYaFmoWT0MjY3JgqyVtrF4/jSSiRgy+X4MDg6hWq7g6aeeEqQ3c+gQBkaGQbY9aV0XLszBbDUx3JfFZK4fa+fmsHzqLBqb6wjbdfTFIjIBSceSNLmBwckRvcqV8/MuAKEGpGLaHgDJYWRmRnVZPUoUCyQejpL0KbSisNjesojntIPiLHImCQpsCr0pfg2HpNMd1SOIGVGZSNCGlz9PVxUuMFrskizADjipceQdt73gQxYfBBa0OeT3yvfRdcTllKS1a5smoY2BgKeBYAGoRm6uyXAaIBWLSpaD3Wqg02pIZ1fxC1mkKaGl71YkAKTdkqKV2TP8WrPeQrlYlg2FVm/sKu9qQDwAIhQsEaEHRNzHqyu+0jQP2AUg21jfqaBtcSFFBFDLPuuacLoVxEMdXHVoGFcdGkEmYgGtVdidstDtmP7taGEY8X5cWKzggYeewOqWjY6bhBvKQI9nEYoxWIl6AI5ReyL8kjwZL2vE6rbE6YUBijqdKzo1GOigkDaweuEUjICJG645jFtveQnScQPf/tY/oVQqYnxyWjzv6V5B6hidYXZKTTz+1DmYvTAyhTFEMwPYrndRbdtwQgSmDNtUAmKhE3oTQgKQfH8BkYhKQpdDkaNyL0CNG7YK2eyg6AEQakA4HSD98ZIJiLene33/3WLf3/TVBMRTlVI/xPvNtUWE3kcvcXb6eYiSBmY5Er647E1A+GOjgzk0ayWcfOpJ1Ctl/O7v/BaGB/pl8vGHH3g/rG4bW1s7UuhLEq5Gyp4YDSr7ZfJNr5AH51MLuJ44VSXIIr2PTngsNkk3vedt78CL77obyeER2MEgWj0XpU6bgiBxqqt3ujIJkkwUpapTr5XrRHQDiobHQqHbrCOXiIE920CrgcryEh7+8heR1nr4hbe+GTdcdQRBWg0HbDTqFelA+8hjfxf93wqA7ArShWmqnKB2dnawsLCAWq0mAGRycvIZAOTyI/6HPQHZD0DUc/PvVPW3/QJ1H4Ao3YoXYKGp7BjeEwyfpCEBqRWRMN19KA638Ol7P4P/9uEP48KFC1IYCq1UHvv5JLDfB/7Ypbd74l8/OFMspTXJr6IhTLXagBGNC/h4+a234Z3v/Fm5L+/9zGfxqb/9NM6enZNJSDgckaR0CdhDEKlkSsALiwFSJahbpGsbQQP9/vVoUIad1N2xk/9jL7kB73nPu3D8+FU4c+4M/vRjH8ND33oY27UGrnvxzbj1la9BNJOTRmTdstENKhOMpK4jFdIwGDNQWbmAeK+BkFnCWN7AzFgWcd1FgIW9iEwV7ZkApNlmjhI1imk4gQROnVsTAGK6BqDHBPz7IbYsdNg155mxC0BKRWz9AACE61lNNT17fm8ColkVASDTQzGZgORTdGBU9BIGwl6YXxUAwlwl02xhemYM4xPDu/fS8vwaTjx1SsDq1NQ4Dh+hCD0sTAiemKYTgh1JY7Wr4dFzy1ismGhwGqQnEYwkpFD1AUjQoS6FIK+DwbiGo/8fc+8BJcl9nwd+1V1V3dW5e0JPDrs7m3eRExFJUQwgQTCAoCwrUfLZls6SLT3rFE4+2bqT9E5+1j3d0z3LlmSLOssSRYsECJFgBghAIBEILLDYHGZ28kzn3F3V1X3v+/2rJix2wSTpNHj7ZrA701Nd4f//fb/fFyYHMDtkIYqmCOV1oWBVkFu5gjgD1ilEZ7Bfp70jiPDaAMS3mSUdVVnx+gBEmdcwj6SHMIAkFi5VsDjfwsjgYWQzB2B3+zg1fwLNfgWZsTgO3rgHE/uHEUkzaZrFLLWOTXH7Y6ecrmwMySTwJR2Qa7rQ6n24IRa7KjtsJ/XKBwnKAp93m5p+qKpXAajrfuzoEOxaW70f+LsDIIMYFBF6CmE3DMMNQBebY8+Gn+3DfuD6AMRLQjcDdHns7AIgVVSwVLskAOS+R+7H9JEpylQ9ANITJ6xeMCAA5I3TtOFtYHgkjT17x2BFed4b6GsNtDoVCSnlNJ6NOjafyXBh9APrTl7/jc0c8qWyNCpZb0j4KZsC4mrFy8C6VK2zyhDGMxOQxZHZITZikZDUOsODKcQjJsJkMNHUqdWE9j//L/+8z0WOLd16o412xxX3iUbbFRASTWYQDEURCEdhWFGE40kEmAzOcUwojEqjjfOXLosPt1CBwmEMDg7I51QsimalhGZ+E0angQOjpGAFMRQKwnAaCPV6MNnNbnNEp+y6IrG4FOzrm+Sg1WTjFwDCApaBiQQgelDyIwhAzrz2OsrlEiLJGELpJM4sL+NCoYR2PI2jD7wbxsg0Nm2g2u2JkJ7UmHq5gMvn3kA6HsXIUBYjw1nRX5w9c05E2DP79iKdHYLd74q38vz8JXSbTUxkBjCTHsTq2fNYeOM0ausrCKGJwUQE2YEsYlYUQRcwNR1R3eT6LiKwnROQEicgzCbJDGBi7z4ELEscsuioQUTIZ0sKQE05UxEY0KOdOhRxI/A6vxSQy2SaUwFdh2WGkIjGRYTO7i4f6g6dVbxkc4lw1DSZgOwEIOxEEXDQili5YEHoTLyhJJm901ETEIrVg0zyJoJm55+WeH30yeNlnoUVlikIu9mdRl3QMX8f3wuBzy4AwqmB0xECbixKa2Qd5XIVxXxRFhNOQLitbWlAdgAQ0uc4AWERGiQvn1ML+sCEQ94ERAGQpgdAeuzs8BwwGdYuw9KbuOHQBI4dmkTKtGF1S2hV88rbnolk7Q4AACAASURBVBOVYAhGdADnLufx2S98A4WajmaXBWkKZiwDPRoTmzunT3iqdB/idEZ9gKQC08ygJ4CHXasunT6cOgaiQQEgw8kw7rz5KO6+4xZELQPf+ObXxXmCScR75w6IwJzPX5fBRXoUZy8sYWWzimZPRygxDEePoO4ArZ4Y+woYk+WX4vFvA0B4//jRTX+bAIQAjGCS1/M7ASC+DS+bAWPDSeTXl/H8c8/h6OFD+Le/+q8lXOxXfukX8dRXv4p2syEUSDYd2HGmFkxZUitqIzgF8TeTHbuQvyexgyy2xTqDNA2h2bCzfNPNN+Nnf+VXkZw7iLzdRa3TRiieQL5eR58ueSE+l0xdJnhXgkwva9IL6RImr9AGSHNp1SpIRyOw2Nlq1NDJbeKFL38RWr2Kf/aPfwj33XoTAt22JFQzN4BUG8mSuIoy9vcBQHbSqNTkXeXEkIJFAFIulzE0NITZ2VnRgbzVx//fAESlJPuTqS2YvHXIsjF6GTgKNSiKlg9A6EqmXiOARqMF07BkAmLqIQEgLIZefvlb+O3f+i0888wzyjLcZuilsn2Wtfr7+RDwLnZNKq/Hc9Xy7+lMOoNmsw3axbJBlxoYwtGjxyUf5MH3PYSTp07j0489js/99ZOSFxKxSJnjZJjrKDO9ghK+yG4/n31OIZmJxGaWHqKew0UiGUXYCKBeLWB2ehQffeQh3HDDEQksXFhaxJNf/QqeeeEllJodTM0dwk133AUjEocRS2Cz0VQAhNN1rY+RWBjFxQuIaU2Y3TKmhy3snSAAYcYGHRVJzeU0g6F9dMDqwmF32Eii24/izIU1nLmwik7PRC9AzaFkL8szJ1S5bgfJeFw0IJFYFJvFoiS4X88Fy++Pe14c2yuFNwlWV88bZ8sEwIXe78gERHeKmB2xtgAITYbY9NrYLAoAqVVb4izY6bQkZXqKBiPiNNrH4uVlnHztDVmrZmamcOjIPrGcJwChltDpGeiFEthoAS+eu4LFcht1zUKHydrMK5M9SxM6qwCQXlcyPrKxIA5PDmLPMNcaunFWhTLWrhbfBEBcNim39A3XBiDSRJHRAic8XuEvrCzPPVM34LgUFySxMF/ByqKDTHIfYqFx0QgvlS4iNRoRi939x2cQjNM1sIquRoqPjR4pZKQqkwpLAEHaFbvmnMDpzFfzaIxcCHkdZKLB66Ge0S1HLi/AzwchW9DfA07fCQBRxfFusPL9ApAQJyB9C3VqQESEvgxOQOLdATUB6aUkB8TsBbcAiJxdT4R+3QmIB0BI2+12O+gzCyTQhRMGCECWa5dQ1cu45yP3YeboNPSwxsgWmYD4AOTiwhWcPnselXoVA0MJASCxBLPYWnD7VdRbRRi076V2V9gSKmfP8WjtdGIjY6FYqaJUrgkAISWSAEUygNgA7zvquvrW96KF1UTDG+DFpCV/WMdwJiGRHTRHoJE3A6EFgHzs4w/3R0ZGxJKSNoQkxdLYo9Gk/ZeOZodAxJRuRNCKIpLMIJEZQDydEUBCq9uF5RU0mi1xEKJDxNDQsHCIx7NDaNfKaBU2YdoNHCQAiegYDAVg2JyAULQa8ACII8WyTECCOjZyOXHBYrE7ThteL1RNdBmGjmg0Ig/XiW99S4IHE+kEYkODOLe6inO5IspmDAfufQeCw5OoaaY42oxNTIj+g8XCxTNvIBmJYO/kFNKJJIrFEi5evCiFKIvBjLhT8YICi4tX0KOV2cAAptIDWDt3HkunzqKRW0O/U8JAzMLIYBYJK4agq2hlBArszOoaJwy6JEP6FKyuaSJCi+K9+xBOpmSKxGBAai7IUxe+PkMP6UoUDEjRTzAhFCyKaJ2uXDxedD1sykNFAJJOpMT6lmCGjzFtYVsMVhOLXfUwU8vBG6fVaIJ2pEyjlABI8uS9kCnf+YYAhFQtAhaK/rkBqDR6AhDPko0akK4rGR1JK8w2N5xWQ1FyNIIglQJOrQlHfEKtItgRnQgBSFSKyVyuIDa8LJHZqeNNbXAd8ihYg2lqQNjTUyM+0tAIQOhcw3uWlpB8cMhbXsuXBIDQQjDACQjzVAJddFtFhAINHD80gRsOTyNh2gg2NtBtV6CbYSXupvNKKIkrK1V86elvYXmjhZYbRs9IIBzPQLeiIBO40+2IDTKPRcRU0o3py7HzXJhB8s+asOtF1ItriAS6KKwt4PjBWTxw9x04dmg/XKeJZ5//GsoVTkBmsf/gQdF1tMhF13SYVgqb+QbOXV7B+SubcPUYIgPjaPV11Oy+aIckgVwZpm9NQJKpFAaHh+Wc+5ajioLFTUaqsKsmIF1xwaLxwZtE6N7KvtWo3WXDu+2fKNdbJP8EpDQl0JCOWogzWIqjWqEmdFEsliXEs9ZsIxjoIx0z8dI3n8O506fxUz/xE/jYIx/CN59/Hv/mV38F3/zG83Kf0LErnoijUCx6XFU+mF7pIGP7LVbwVfuQckcjhTFohDxgH8QNt9+Ou++7D+999GPQsuO4nCug2mwinc2iWKurFGJqRWi9yt8jrngeAJEMGJ5uVTSSusFr3qgSgFiweCyNGvrVMl78ypckE+Gf/qOP4Z133XZdALLroHdukFuc5++nwn3zz24BELHA9FLh+30RoBOAFItFDA4OygTEByBXb9zbRb9XzF/jEP3pw+5/uqpbqUjq39HHbq2H+pFrA5Dtl9sJQPyJlRQ1knXD/1w4XQdWOCLaOVKwCFJZIBs61zxdtGm/8Rv/Ox779GfkueEaTbcw0cN9R0d+/W+i1pBr2daHuq1kssljjMcTwk6gzThtLvkAjE1M4cH3vR//6ud/AdmRUVy4eBmf+MR/w199+nGhYCWTGQFRnIIk4inZ16lrYYdSJnaceEsFCJnkkoZBO5ZOs4Kg5mAgHcX+A7P4pV/+15iYnhQQ8rVn/wb/7S8/hY1SDe/5wMOYmJpFIjuCGifttg0rqMPS+hhPJVBcvoi41kKgnceebHQLgNBQhIU11yRal1NX1bb5jDGvKY5uP4KzBCAX1wSAdPv8exZGfPaUY5nbbXsUrGmhYG0USsgVCkKxFItkdm8FsPDZ3HZQ2gYg3hXbAiBcw4LSeec+EeSa3msj0C3LBIci9D1jSgMiE5C+JuJ/cSSstWVt6jpt7J1TExBOmAj4rlxexhsnTwkAmZ6ZxMEjczAtTkAcdD0AAjOBjWYP3zo7j+VSA03NEKq4zmBWiTQELU48V0kXRs/GYMzAoZkspocTCGktaKRhuS20KyXklxdEhB4zaQjDjCO6YW67XW3rLUg1854f+ayaWLKkKbjn/achaFpiENBDHPNXKlhabiMem0a/F8cKtbdTEYzuyeDw8X3IjMbQQR0wbEDvotVmHpgSIvOzPOqSxUPrH/KRFOPCn1qKDTC5zf4UU5oFPsfWt69VOVwqJpFIyf+Zaz9jCnhvSVu8vXL7qb36q619Tl7OA0D+N4mGw7PhlUBTNoSjCGpR1IsO/mYLgKQ9ADKKhNjwbgMQ76xvaUB0iqhoga53VBI6G6ZMDBFTAAL1vkRLsJtts4YJ91HrcwKygAoByIfvwfSxKejhAMsdASBsKnAfv7iwgDPnz4uYPJWJYXbfOBKpIIJmG06vilq9ADNMBg1DPhk1oKNl26izlrepFemj1myhXKuLZtNhreUZsHBiYlDvKhb7PgBhXgtZGQGlhSXDKQhEQzqyg0lMjg6BzOOe0wbZLIwp0B75yff3s8PDsD3efiwS4+QEOrsPPR12N4haowu7ZyAYTgAhS7ofDCrSrTA0FluRqGhEVjZyWN0syPgmm81ilCF7dgOV9UWY7Rr2DaWxdyCBhObCYMdR8ozYDXfRaLeEUkEkFo5EsLiyIiIYdtqz2RERUgv1QagkuugeaH36+unXkCusS2S8GYtiqVjGmY0CWolBHLjn7eilhlCkJiIYwOzMDFL0Dl/fxPnT5xG3LMyOjWFibBTr+U2cPP2GHMfxG27A8PCIdJyCVhgnT5+C49qYnZzEeDKF5bPnsHzqNAqL89DdBhKGjumRMaSjCeh9oj8lyOHiJCniAUOsQzcKRaF4OCETkewQZg4eFoeRVofuKo64V1EHQuoUKUWxRELOR6PVlMwO5mXQwoy6C+YXyOZrBmGx8DFDQsFiqCPpSfyo1kipU8m6oYglCzRF6HTCatbrMt0IR0j5YfdNjdX4hx193kiNWg2Nek25b0UjcpO6zJ0QEbZyweJj0rXbCAU1RAwdJik4ovTsyfthV5HXjsUwResEj4ZBDUdLwAanHzzeQj6P5cUlub4cz/UosKe7Aql9YQOZZByxsAoo5CLGx1TlgtHpSmXDsGBc3chhI18UIEH9B7UCqn/NxPYKYqaNI/vHcXj/BJJhG73GKnpMkw1F0O3RSk5DND6Etc06nnrmZbx+ah6dHhPgLRFFsjilKFTSP3sU2XPMrdw7uJaKW4TOh5PLiA27VUa9sol6eROHD8zi/e/+Adx4/LCAq2JuDW+ceFlc3KZmp3Hg0EEBnNLt7Gto2UDYymCj0MSrpy7jzOU1IJRGZnQWASsurnQyuRItAu1zSQvTRJs1MDQsuixqZNitYNdWdS2U2JK0GxoEbOQL0tmgoxZFnb4NLzNzrilC31UvehsXlyDPWUYYShJEqAkFi0BE8mFcBx0C2lYb6+sbYvGdiEewvnQZzz/3dYwMDeFXfumXZNH6xH/5Yzzx2cdw4fw5KZa8rUB15bzCUehQfLaEd+qN5XfMQlQ/jW5qBjrc9OiIphvYc+wYfvgnfxK33XcP2kEThW4QDoscniNSRnkhOVPmdIVOR3R6u6pG3irGlXG9fA8nesmIJcYabq0Kq2vjm1/6AipXFvCjH3oI77jjViQsA3qgK9kwYUsFUF1NIZLi+C1q8qsLXj847Huqg696MU6a5ufnJdOJAGRubk6eWylRruocqsJAHf/ul3krQLF7e/9uj/laAETuDQ6ivG6pn2Og7hm6sih3Rf+P7/7lvx9OvEUIzjBR39+fxQWBZz+AVDKFcqmCz3/u8/j1/+3fSfBdOp0Rd5h2h3lLnpHplsPS9wBJtiokBT78rBGCBRawfH8UpEtuhWT6uKLPeeihD+DDH/4o9u8/iPmFRfzFJ/8HPv/kl4UaNJwdh2OTyhtAtdKQcEX+YeOJUxFOwknDCkcMNJpVocjEGGrLLqvdxMhIBgcPzuHHP/5jmKE+ynbwlaefxhOff1IoGYlkGjff8zYkpyfgMAC0H0AkqCMS0NAsrGMw1IdbXcPebBT7xtOIhWhXS+qalz1BUwfo6Nh8pkMwwim4GicgpGAtot31JiBsaXjgn5lpbq+NVDKK2WnFiihVmrKWNFvML6NxhlfAcqq3w91Ildnq2mxNBdhlJznUm4jxHNAinZSmgFNB0C5h31gCc5ODGIiFJEyW9xd/3+WFZVQrdRjintXF7OwYpnkupFEYxqWLSzj5+ik5hrGJUew/vAfJgQTK9ZqEzhpmDE4ggs1GH6vFGnKVsrhjkV3CNZwfXKulAcPpgdRKrgSaspucjodgBmy4TgnBbhO9WgP5K1eQpAlJyKRrq+hlyBhhYUlzGQI/I8jGqIY+G4dct6nxELo0fw8BFvdXR4AijQwQCKPbC6EbiGNhtYqzC3k03RCSgxMYnhjGoRsnYEZ6iERNBE3eb8wesxHUyVRRNByVrqwoq+p5VZ8V0SOoXM48J6wdAxtPG6LwiA/1/bwnBVvotKk67pJmT5KXODQp9gXrRD8HSC6Tt5NsacKkf7Zzfu5lffiQZUezTZzpCT58Vy4xtKADHPNtYmiUe3jxmdN49bkLSGhZxJw0hswRJBjW6BKA0AjHo1lKAKQCULqr3r9NwxpSumlrLPuasrClW6LNmodULK0DhHpoaA0s1VZQDBZx14fuwPihEUSTFjSTDlgONOp/+j1cnL+Ms+fOia3u0EhGpnSJARLD66g0ciqkVDRQSu/Dn6EAnTVwvdVCm7Rlb8rLRq/rquaBzKjocsXqizW55yjL25Y1qWS5BBkYzRqOIA2YnRjBxMggtJ4t9HQCEFJBtR//l4/06cdbKxdRLRXhUmCnBZFODMIKJyUErdFkZRWFGU2jr4fR6dHFoS8LTySVQCwzgGhygI8uivUmWnZXik6GiPXtBkrL89BbZcwNZwSExBju53QQpl0X/cUZ9kXudTAgFIuQZWFpZQXlWk2oE8Mj2a2NkIsvbywK3VnQnnjjVRSKGxgZysCMhHFxbQPnc2W4Q+OYu+t+2LGE5IHQ6WlsdARRI4TiZhHzF68gbsUwNZrF8PAg1ks5nLt0Aa1OG4cPH8ZgelAeEPLAz89fErpNdngI2Xgcm5fnUZyfR219FQG7jripYzZLABJXAIRWZZ5TD4sgduq7dA8pFFHqtNENm7BGhjB18BDS2QnhUtIal9ay5F+TzkbXqkQqJY5c9WZD/k4S1hkgV1cZEqRlJQZSuwGIFwDIzYtJ3pwiiQ1uNCL0AQIJZoFw2sLimemZIirXDE9KTdcoBUCa9RoataoAEP4ME3rVckKBt+KNM8+DXFNDoxA9DCuoiTUhH2t2vMmvVWGMLHhpLal8owlASE+zQpZ4pTMDZPHKgtzA0TD9xbuSiM7XplPSQDKOqGWK4xb/zXN+Rb9P4ETgysyPbQDSJu1AhI4MmWIHxkGXGhDTwdH9EzhyYBKpiIuAvYl2owQzHJNNodczEAqnsLJWwlNffwHfePEEmm2aH7ArHoXbD8hmLMuHAGJHLIvJQBJqqnSUOaXhdzho1gsYzaaxb88E3nbnrbjphiPCieT1K2ys48Lpk8hvrmF6zwwOHDwg4nYCKQI9hikGjQRs18Tl5SLeOL+CcisAMzYAPZqCS6tc4WCT17kNQGLJBAaHhgTIC1XE000IAPE2W4JkBUCK1wQgYg90tQvWm2pLP5zJG5d7/FZqv2QC4gEQA67YMzO3p1atYXV1TYRttOX70uceE9rePXe/DT/+oz+KPxXw8ThOnnhVOim0n1YFsCooJKNkq2sWkDyePsX/XrfK3+B4qMqygCNmTq0CCMYTeO9HH8EjP/7jGJiexGK+jIZmiZ6GGxw3aZu8Va6k4pGreoE7PxSw2ab8ELhww2PoG3VQYS7CjRqsroOXv/YVrJx6Az/y8PvxzrfdjkyMBZ6Laq2IkMUJonIO8wsjJTPx/+86Hb2rjkbRJ77bUn77+3cCC649nIAQgDAXau/evW+tAdlhh6le0adAvdXxfCffc533flUBo+oJZRW9BUB2TZB2A5At3YsPFiTNWFnCCjDxggtlk1U1kxTqrKG+8Y0X8Nu/+dt45ZUT8jv5PfTXV3z07QdjJ73te70qErTpHRNfT6XRs6AyZB/kOsqGwtjoOA4fPoKPf/yn8MDb34lLlxfw+BNP4uvPPI+FK8tSXCcSGXkS2K3lJIWvw2KN5iMsUBlUqJHewqIz0EOImjaNixmNKQLYt28P7rv/Xrz7Pe+Rffill1/G4088ITkk0UwK6T2TOHD8OMaz4+i2bWkqOpUiupV1xANt7B2JYe9YChFDFffch1nCOKwhHAIKCsBDMMPUgCgAcvKcB0A0CnRpjqKKMeIL120jlYpgZmpMNG6lcktE4QqAcM3aBiBvnov6z5o/BSEAUXuErCHks8PeBiAdApAU9k0MIhMNQWMegwdAFhZJwaojxALatTEzPYo9e2ek6aZBFwBy5sx5WUuYwTC7fwrRZAQNuyW0M/5eni03lEKL+vyeI5pCFtikXPNm9I1eJEyQ66eE/jJGICh5KkF0oPUaCHRb0Oot5OavIBkIIhW2ECKHv+9KU4VsBWa4kU7KeoQ0bTp1Cv+TVHE2ywIOAixw3YZY1suuqpGKzdXbgq1FcGWzhsV8HUZyCJNzBzE5N4F0lloBpfOghqjX79B9iMxwBJhNwXvLnzZJ82g72M/X1fH5UQNlHwD4T87uhU1NLb1lRhCM0jWpAFVlybKVau8JolmjyOt6AEQ9qr6g3ft6x4OqAMaOto76VqVplhfx7IIFgLDZHBYAUi/38NKzp/EKAQhGEO+mMWRkPQBieiJ0NqxUuK+ADdZGrmoqdPS+mB4FJUdOfZadjha2BIUEIGgjYLpoaE1cqa2hFCzhrg/firGDWcRSUcCgA1ZXMqZYG5+7eAEXLl1EqVLA8Ngg9uyfRHyAaelNlBo5OF3GSDjClOk4toAPygEoQGfemdDnJadN6ZIJQljr+JodiUSQ66AcNlUmk3KFlOvu2pKrY5kBzE6OYmp0GCQ0k4JFzZlDiuCP/dz7++yKtxrMoChJwZeMJTA+MomolUCp3ESlasskxCIHPkxBZw9tUoU0HcFIHDAsRJIDSA6OyHSEzWfxDiaPH11sXrkArVHG3Mgg5oYHYLld6HYHFsN22FdwugJA+LCqCYglExACEHaamTROLre/GPsTEHYHTr5+AoXNdYyNDEiX/8LqOi4Vq2gnhzB85AZ0ogl0aUWos5uVgN4DmtUmNlZziFpRZDIpJDMp5CtFLK2viOXY5MSEWBnyAbF7PRk19oMaUvEYMpaFdi6PXrEEu1JEp14UADKTHUPmGgCE4IM3Lsf6uWIZFcdGN2SK3efkgYMYHp+R88kJiA9AON5ndyeZTglw4Lnh3xGAkNrFTjJduyhMj6biCFm+CJ0ZH3Q9UR0AlUxZla4x7XxJwSHliZbCnKAwXd0HIIEgJwkqPZaAgeLeZkMJygUoWGHpwnErZEeKQXXSXSAdia8T6CPOtEyKhckD5D3gqK6LGo0rq0+CD+pJCFykA0xU3XVRKhSxvrYqY9oIJy0OQ4qY30EgogBILEySY1ccyfh9wm2WpZL3jRLzr+WYhF4EAYjykNeFb0rxb7dVQsSwBYAcPTiFTAzotzbhtKrQmd9CqwmYyAyMYDNfw1Nffx7PPf8iKjXSCx2hR4lVMRPPRdfCkKaOKhBk0kWRp7wpEdzRe58L+749kzh6eA7Hjx4SCzrqGkhvazeaWJq/jEI+h9l9pGDtlz3BpiW1FkTXDQj/1rQGkK92cfriGlbyTTiaBS3M547dMtZKuwEIXekGhv92AchVDXBvyVaLsa8hUAI7Oo654sKSjoaFDgCnLVMQuv0VcnlsbubE2YfX+HOPfUompY9+9BHRgPziL/wCXj/xKuYvXZAOIBc81W33Et1lAfTG9jznks3BQf6OQtDjNTMtnVQam1MgK4ojt96O/+kXfgGzx46CKqlC20ErEIYr2S90ASE9Qk2R5M+u2l6N8v3tST5L2J2agHAtIvUuzDfZbEgWyBvP/w1OPf8cHn3PD+LBB+7GUDIqAKTZrMjomyBflUt+b+7vH4AocKc6c5yALC8vCwUrmUxicnLyrXNA/gEBEL+G2AmoSNNgPo8//dilfRGKjqpmtnJDfL0I1w4vLJvNJCscxfzlBfzRH/4xPvvZvxZKFgECAYiHgbZKmKt/x7cDJGoKthuqqNvdc1pTY17v/1VXVyWxq9+dSqbxwAPvwD/75z+Dm26+DfNXlvEnn/gz/OWnPi1mMrTnJb+fE252MEnJqpGi26fLFvUsLaVHIhe/7yAeY14U068pVG/JZDmZjOPW22/Dhz/8IRw6chivnjiBzzz+GL769acRyiRx5IYbcctNtyJmRRDgWtiuo5ZbxGjSEA3I7FgSVpC6LTagaBeuCEY8Pq5xBCBBM45ewJuAnFuSCQizl2RyyQpZ3CTZge0gmbQwMz0hWq5KRQGQBqnCnFp6AESeVr/Y3L46OzQRfMndAIRgjG6JTBYPUoTeKW8BkJQl3BF5pXyhhMWlNdRrTSn06YI1NZnF3Nys7GWst+cvr0hiPWlio5NZDI6kEQxT+9GT/b5DZ07ocIImNNNEgCNxr5m0RUvymkXsvPNIZQJDzj3oPMQAVBd2m2GEDrRmGxuX5pEI6EhHotKoJLi2+32ZALtsxIkjZAAO6Xgd7lHKoMY0GBDMPbstmViiX+Q+KwsgAWAYNsK4vFbEerWDgYlZHDh+EyYPTgEmM7cq0s2m45EWUMfGP8rlb/vmlqGiT7HyxO47LazUhGH3tFU9Pwrg+wBk+5ny6GLy3KpGAjWtfB2CEoJ0n06uHnVvAubdF7xVuD5sd3C8xpLX1PH/z//d8kzumICIi1UgDNMDINsTkBHEnAyGCUD6cVhdE74Nr9B2xV1VHY7h8iX7AkD493TKol0vP0s9ZgTg0IaXeSAEICEPgFTXUNJLuPPhW2QCQgDCCYgboEMm0LE7OHP+nACQar0s9+DMvnFE0jo6fTUBcXptye1gQ9UPrWYNJb1UAmuPEaPWT6WlE9Mf74pwhSIDgYCDzULZ+/mm2LEhWO+pezVkBMTtcnQ4I41qM6ghHPIy8n74Z36AyiC5gYiwY1YYk+MTmBibRMiIYHOjhOWVHNbWy1KghSMJuZFZgJqROHpMLOUiEgghHE8hlqb9GnNEQsID69tNrC9cRL9RxoHxEewbHoRFxOR0ZGTLKR01DRz78B1Q60Htw+LKMkpVFoYGsqOkYBEQqG6QUImiEfm586dOYX15CROjg7DiMVxe38ClYgW5gIVAdhxNBvfRwSkIWKYJTSKMgVq5IamxnDBQwF5p1lCqliXcL51Kqw4YpxnhEArlEq2Z5NwMUOdQr8NsddCrV0U/EPMACCcgxq4JCGkWQek68KHfLJZQJdBgquTwAMbn9iOWHka92RGLUOZyUJehJgXMYImKfS457Jx2EICQasUcEIIQ4UIaAZgsfPQQLOoYbIbgMXsjsOWCRTTL1+MNQg0INx4GJDXbTRgs6sXHWVGZpGPsUbBajboUicoS0pTuAnmB0pEiAPE6uAosBBAPm+JbTr0MdSHMAWGOCDdNTk+IkAl+eLPW6xz7U0PBzTEoBTkLcXJFwyzs7c42BStkIpOIIWap8Ekl9FaonNeIgEhyQDgB8QEInwGxcGSmCAtVB912GZFgB0fmKEKfxkAsALu6Lgsus2+YUArnDgAAIABJREFUglwoVFGpNnH+4gK+8c2XUKowjDMq96FoX4QmaApA5MbNTpTYXGp0+gpLR0Y0FsE+wqEg4rEQkgkLsUgYyTj5omKhJFMmp+Ng/uK8uGDtmduLuQNzkJ6k6GzYwdLRtmnHnEGx3sPFxSI2Kh20+yE4MCUQjPfHtQDI4PCQ2Or69CwuxizoVReHxxdEu21j05uAmDRGiES3k9C9Cci1urg7izy/IBcqCjsmMof1NSBh0YD0Ok1EvBR7Wg4z8I55HgxifOG5p3Hf3Xfg4x//CdFz/fIv/qJMwtq897gJSoGoRr5C+eVmI5xTtW9ws+HC6P2POlxpiauOH+kQpJiN7p3Dez78ETz6T/4JCu0OSnQBisbR0kJwCSxpyEraIEdZHgDxKV9qwfVMeLdG8Wqj9C1sObmjTTQBSIBTu56Ly6++ghe+9AU8eO/b8PAPPoCJobRkw7RaVQEg9EFnd3MXCeB7oWB9HxMQf3LgF7XUgRCIkOLKKcjWBn5VlaxE3H5t4B/AdzLd+E6+51p33TZ1Y3dRT+ec7RPg35vbGg+1ccrmefV7UPB5m4ZxDQBCABxlDlatiae+9hT+3z/9M7z04kvS/GjQ4UcNYbYKpJ1H7mtNrv1u1N/6wH7noam/85LqPQDC6Yc/CeE1ockLu7sseLnHvO/9D+Gnf+ZnccONt+DE66fw3//iU3j11ZNYXtmQvJKIFROHLL6XHLV23GsZVCqhgDyH0loS5iHrATZtLIvZXswO6SKdSeHue+7Goz/0UUxNTWF1fRV//fkn8crrJ1AsVzA5MYXbbrlVjGdioQCapVWhMc2OxrB/eggJGin1ODGi5kaZO7B55HQp5Degm3G4WgRnLq1vUbBcui8FQ4qCJWsv939OQKKYnhoXY5Nqtf0mAKJqVrVe7B4PehMQ+Xe1RvgTENoxk0pFqi4pWEFSsDol7J8YwN6xASStoFBKeE1pgcy0eJq9kC1Cm9mJiUHM7ZuRRgSB3vpaHuVSDQNDA0gPphC0NNENysRUpui0TDXFypjBcdQTEnhwPVehwJyyqX1C7IE1ldLOcFaeRwbZmobi0eu8/+strF9eQEzThQrOTDDSeJljVKjWUbe5rjGdjHkmNC/RZe0xddKgWUB2oQc6MDUbRsBBsOdIfRXQTAR0C3bfwPkr61grNzA0tQf7j9+AiX3j6OhFFSwoazX1uVyreer5zBEwqXtZPaJsKPkaDwJPNs7U2u2vgTtt5WXVvWptE13PjsYQp3h8HlibyDMv2gxF1fdzzrg+KNqVHwKkXLRU08prXm2V1d6z5z+03kTE1495T61aSwSAhGBqnID08eKzHgUL2wAk2Y8j3A0hRFtdCuY9AEJ9MTGayRqGAIQuyARu7JsKAFFnxPUmIJquJiBayEW938BibRWlYBm3P3QTpo6MI5aKiRWvqyvaFq13T587izPnzqLZbmB0chhj01kELLp61lDvFCUMkSYABCDNDrPmbLlnlOZKfLo9ww4Om8jy8M6fvHcPXFKvLANKNoV5TyqzAdrz6pyoGmw89sR2l3SsftcRO/BUIiFyAO2Hf+a+frPZECEVSQ7pZBwz09MYGR6FFYqKyObypSWcPnUR5UoThk7hK+8wDaaVQDCUghFJQTMj6PAEmxHE0wNIDgzILygVNlBYXYLuNHFgchxzo1lEeCs6NiK6DoN4wHGky8+RI4s7dv05ASlVKyIiHSIFi6Nw8ke9XAlukAJA3jiNzZUljI8MIZqI4/L6Oi6XqljnMHhoBJ1YHE2RLDGXwRDHplAwhHari0gkLlkboWgElSZdARpiFZtKJJUbg+dExeMwrBCSsQgyVhh2sYh+uYpOqYCeXfMAyKiiYHEAS3qSWJ2qjgM7sUyq3SwoANIxgjAG0xjbO4cYNSqlqkwkZLwl2RmOnF8W1dTAEKUShIgbleeCJRkIFOUxVMoDINSAsKglpYkFBQMM2cmliF3G04AAACaiiwidIzB6QMuip/ydxVHKYMBdHwQgXFiUcJxhbOzIs1RTFCxfA0G+aDKiXLD6nSbsRlOCHbn4cIPk4sCCncdkEaRoQLVSEtoZdQd6gKF4TeQ2NgSURMIcd/cQo26ECZqmIf7RBICk91AXIgscc2H4oBJgmAY6BCD5vIjQ2zRl8icgdHzhBKS5DUCOH5wRYaHRbYgoivcZC/Izp8/hxZdextnz58WCjgYIb7vnbhw8fEBRrvqugDFqL/jQhUyCS0Vt4IbICQ/DfXSdYIuuS3XZKJToXoU+0eKToDSfL+GVb70uwmwCEE5AHDYDJO+GAE8Xu8agmUSh2sP8ahn5WhedfgidPrUNmjiJKOu8HRqQRAICQEQnta0BEQAiUwUFQEjBYvfQ14DsBCCqQNj9cbUOYKsTQq6yVyjJ9sIJiA6ZgBCA9O0Wwl7o3ubGuvCka/UmvvXiCyisL+Enfuwf453veAf+7a//On7vd39X9Ggc7/JhIIefoEkAiJf2vqUD2QlA1EhCFR1KJQ6JhqUQd3gUt91zH+59z4O49R0/gJVqFU7IQI2p6sEQeqQccrHnJEXlYalRuWhr/OpSvbTqRKq/42flMsTusTwVsBiWaduI9l2snTuL5/76Cbzt6CF85MEfxN7JLEJB6obqCBoU1DqyVrwJgFyvYr0G2+pNNdZbVbtv8W9+sUygKmDVc67jZynj/sECkGu/KV98Lv05D3xcG4B4Qle+Rw+oEFzIBKRPT40uYmws6SFcvHgJn/ivf4rPfvYJbK5vyroq98z3eM6v/jEfjOxMcuf55/VQYEVRHbmvEICQnshJVbVaQyyewNvuvg8Pvu8D+IF3vltoRV/68lN48skv4/z5S+KkxQktk9VJV2HRxlwTAdHUGIgwPSDNlGaz5lkAx4ViaoaU0xP30CNHDwkl633ve1DoeadPncJXv/xVPP301zE8NIT9c3tw49EDSMd1tKsbyKZ17JkaRCzEmQeDQz1KmTivcRpC+0+6YMUEgJy9uIY3zi2j5ZD6E4YW9J2wOAGh/oUTkAimBICEUSf1KFdEo6koWKIpELTiP1U7n64dAMQre5UGhN1eXvPdAES3KwJA9oxmtgAI19BSuSpW4jynbCbZnSZGRtPYt29KcqC4vtZqdLQMIJFKwopZsHst1Np1ad7xPZNRQopwkNb1PCduF10eON8D93gvOFW0DaLZoy0vi6W2AiB6T/K02q2WNHH79RbWLi0gFjSRiiYlB4YU3prTx1qhKgAkaEYQMqPSeI2GIzC5bzKPo12F3a4gCIb+ArEQ3bdUI5F7M9kBdO46f2UV65UahianMXf0GMb3jaIZKKDPcEGv+62WYAU+pGhXi6nX3PTE/t7/C10noIDL1seOL3cCEFmfBOx719Nr1LAmFD2CADYVZq1092qaEmKUgdClVPG8rblTNtx9oRtu/9JtKLSzUaKAkGI3+NMYZQEsAEQmIP0tDUiSAKSbwbCehQ9A6IIVFABCW2maP6izQgDCxcafgBCUKBqWer+s7xzSJD0AAk5A0MCV6ipKgSLueP8tmDk2iVg65lGwqAsOCAA5dfYMTp89i2anieGxAQyNpuEabQEgDhrimsX1i9Qr5mtxMkfNmFjtSgPSf55UE0fOCBt0zPeQ2ksFTosNr8sGeUBkF6TKh6j9DFEyoJobjCag7rheY6BwAIMDA0ilUhSh39bv2AysIQqma0YEA+mMdEqSsTRmp/ZhaWENp984j2KuipBhwXV64oUekM07inhqWKYfzFCgWxaT0ymmYgez1ayhUS4gGgQOTk9i7+goIuSiu12EqaRn6qvjyORBAEjYp2AtS4o33aCGOQGJ0F+GCxC7JwGZgJC69cYrJ1Ap5DExMgQzauHS6jrmyzXU4xmk9h9GL51GybbFdYChd6QWmQFTAIhlxRCLJcQer1AtoVwrizBveHBIAv/48JNywwkIF5GhgbQIvPLz8yhdWUR1bQV9u7ZFwUqzmBaOLbvXHG+qBGY9wHCrnqJgMWjQ0KEPJDG+bz/i6WEUihWhVEmng6JuPrwSwKyLDS/zHeiCxRuAwUcs7jkFEb4og7TCpgjQoxRSO120Gi0pjPgzpJSocEEFGFg8U8/BSQtBTZd0IXHB8jpNPXbGFACh0xbF4AJAQuSK0iGN9CAFQCjSF/ejHsVxFhJ0Kms30eaIn9QrgqggeaQeGAOnAuzCkKVSk3qRojjTICWrhdzGprxemItGrysAhFaClqELAKHGRIKivGJPBWwpqkwwZKLd7W4BkCafE3aY/AlIv4teuyoTkGNzUzh2cBppi+ntmowFV9fW8Oqrr+LEiRM4e/YMCkVmT2jYu28WH/noh3D33XcS/qLdbgqNQLI/BIq56DpMdSXQUmNI8onFW5/goNuRqQjF4PzT72owLEWL2Fhcw8svv458sYy9c/uw78CcaI0UAAkKP5oARA+lUaz1cHmlhPUSFxAT3QAF8Yo6JIWy5JgIaoZoQHYAkJ0aECnkWcR4GpBrARBVv3NTfrP42N8otsAI71nJDlEL1C4AEgsjzjAXAjwPOBZym8I7ZbL5V7/8JeydHME//amPCyD6+X/1L/HZxx6XDgn5oQRt/odMbrz3urOQFOtSbi47AYjsVGwx8fkLYnzfAdz7g+/GXe98F8YOH8Fmq4VAPI58s4lOwJDQJhmNs8XBTiMdiHx5sbfhKYcYdqfYjdwGILKhCM+Yt6wjRgw6qZG9HsqLV/D1xz+Dg+MjeOTBd+H4gVmE9T46nZoAVK6PKrRJffjn+7oF7d8hAFEFrjqSndMCH/hds8b+h0DBugZI3gIfnGh4QMIHyP773OKTb41xVJHi0w18ZgZNQeLxJJLxlDgl/tVffQaf/PNP4qWXXpai8W9FhO69h53UK/9a8PyL7bSX3eO72lELQlqumkwHhSIatqK4+eZb8bM/9/N4z4PvxYWLizh58jT+6I/+BM8997zsdXTVkhBAQBoQpGYJ5Va6zWpd8N1/zJCBUMhQFC10Raze63fF1eljH3sUD77n3UhYFlYWV/Af/+A/4Zvf/AZGsoM4fvwg9u8dExAyPZZENmMB3Rq6dl3oF8olR+XrUAvtuEEBIF2Ece7SOk6dW0LL8SlYNElRzRDJjXA7Yhs8PUUKVgj1ehObmwXRSHJy8O0AiFx/QZcy+1FeUwJafADiwCAFy6YInRSstACQVIR0YLXflCoVLK9uiMEK2SZs3mazCczuGZc9gdeObmQs9Lkus9ngwEbTacOmI1mXTcGgUNgplmDzjFx7isVJvaU+RsJPGZBI+igdIdlVZiFKgbxKZJOajeukzvu20cbKxXnEgiGkYmloWhhNu498w0Gp6UILxRFLDcKKxBGPpRClg2LXlj2xnFtBqbiKQL8p1ywVCUqGFf+d/A2K+7u9AC4trWC9XMHI9LTofsbmxtDSCugFFZCVjBcRm/u0QeVS5QMQoV/J1EkFuwpFS+O9rfIjpMj3nlf1SHggwAMbKoxW3QiqUUSNAl3paNTAphrZDgqAUpwukw/RhqhQ5K3Pss6xuSTKPy920f99/szMByDbgMOnRfrPigAQzQcgwEu+CB1ZxJ0B0YAQgFieC5aagCgAwj88nqsBiE+/Eg0IDScIunktdNLoOuibXdRRx5XaKspaCXe+/xbMHptCLBNFj82tvhKht5wOTp1VExA21tNDSaSzcfSNDpxAC33dRlCsewlW2irslNQ8Mgc49eLeqVHfSCCp9DYCMgWoq+mS7M/MOyN1kHueZWJ8dAgDqTgioQBi0TB0nmO3K3T+QiEvTou8VmycpNNpaD/y03f35SY2yC8NIB6PCWqklmAgPYR9MwewuVLEuVMXUcpVkLCSlFVLkcsHpMUOK0ObwlHoVhxWYgB6OIJ6uyOCam60PacjFpVzU5OYymYRIcpnF4YaqG5PNm5qL1gokYLFCcjSyrIIqGkRSwBiRTkBUcnaLP4ocicYOXniNemmjwySY2niSr6IhUoDzsAoJm+7E91UGjkuTiFd8kmI6ikI5+g2Go5ibGhEJgKbpRzyxbwAkInRMURCykOdF2d9cwPhmIWJkSySpo6FN05h49x5VFaXYHSbSAgFS01AxESNInTZMExB40YwhK7dw2axgnK7A9sIIjQ0ICJ0M5IQ1xKKwlnI8D1xw2ERRNDlU7DapGUFAsKz1Xp90Q9QA+LqnIAoB6x4JIZux/GuTUCERX5hRQoWLzw3G25a7NqLe4+4ZDCMRtkdspaTsa8HQBgEx5qVNrwMjyKHVfpIAV3ZvrJL3WkjYuoyBYHdQZcFXq+vHIzomiWe+UpIF2KBRjvfDl29aLernJka9QY2Nza876ELliMTK+pJ6IbFzJZ41NoFQAhA/cKN155J6Cu5HFbzRbQ4AQmqsCvxpeaAu1NHTO/i2P4p+ZMM6xKUSfrYa6+fwNNPfw1XrsyjUilId2RkZAB333MH7rrrNszumRTRVs9lAKTqWnDcqDoCymmH9AK1fPFrdsVdlfZKRQhlIi4BSQDRcBJG0MLy8iZOnrognOLZfWoC4gMQgTZ05XIIytMo1fu4tFwUANLs6nCDloQWSv/Gn4CI29O1AcgWBestAMhOF6y3AiBvomB5lpdKqKe6JDIBiSkNSJ/3UFdR6kr5gnRs87kCvvaVL+JD7383PvLwQwL+/s2v/RpeeuEF5W7Cop6WnUINUcWx4IqruCrKeWMnHciv0iWmXjRrs/sP45Z77sfbP/AwMrN7sFSpoB+JoM1QOW5SVEx655FvgOuL+n+1MQrVa5tC7LmhKItG/icuMgG6wXUQMU0YriMApLG+hqcf+ytkI2F87H3vxu03HkbU1NAWzZE3qhEO7dav2Xqf1y/4d//L38YExJ9+7KRj8WuC6n/oAGQnzWkn/cqnXamcDlVc+/eRfwZVcq/nTOMVT34XVXU6NZnMkr7Ehhyny6+88io++/gT+ORffBLFUmnL/MA/T4rqof58tx/+8e98vtS9pUC2sgBWz0MsFpPP1PVxv2AHk3tNIpXBQx/4IH7kR38Ch48ck8Liz//8L/Hpv3pMJry0y+dazCYAJ56c7PAcEIw4EmxqyL7HD97T3BtlLQONFtqoNyqIJyK4447b8JEPfhA3HzkmDbsXXngBn/zUJ7G+vgLD6OPQgRnceftRDKZMTGQTCPab6NlNcWdiRgAn+VI/OK4U5JoeRU+zcP7SmgdAqB4l+NjOAuHEn0JnApCpqQmEQyFxI8vnigqAeEGl8kSJINbbd7Z2CX+3UMUfC2IfgIgWoE9XRwKQjgIgngZkz1gG1IDQcpTXplguY3F5bQuAuK6N4Wwce/dMqDqKgLBFQBiRY3D6Dvq6olg1yVCwSbkKw9VMaEZIaFJs6vFrTu0JQEgyJi1atIWsnrtt9J2G6FPChgtTZyNOAZGg68BttLBMAGJEkIxm0EMI1VYfuZqDrhFDemQGmew4zFAU4XBEaUnrVbTLOeRW51EsrMAMOhhIGIiG+tBpRcwEdtntmdfRx/zyMjaZETQxjoPHj2Hy4CRagRLcQEdp9XyqqucuJcU2p4lytkUx4GlArg9Atp8Z9WqSM+SpSdRUa4c2j4CUuUrtpoj/WbeICB0BqWFpcFMtc7Kj7HOleeSzRhUxDH2KtnfNMHdOzra/lj3WNzjwwBJRhEEAIhQs4MVnT+GEJ0L3NSDJXmKbgiXFvdKAyASEFCypGzgBUaBktwaElCo1AfEBCCcgtX5NidC1Eu548Ebsu2EG8UxcHLDavCdCbFx2cfr8OZw7fwHFKnPyLKSG49AjPQTCLtxgh/wvdKlJ7LRkmtehax6pYrTIFgMXsiXUm+Wp18WbRWk8OL0X0wHS74Xh4SARC2PP1BgGM3EwZ5eAhOCZbJZGo4a82GU3BdiwESIA5Fd/85F+pULtQ104ealUUk50u9nByNAY5mYOIbdaxBuvnEZutYBMNI2IGZXEbXboHXbhReTEzT4KM8KgQksyGTiiJvTkAzSQTGB2YgJjg0MIkQZCNysWqUTvMgFpS7eAVq8svJdWPRtePSgULIYO+QCE3ye5Et0uTp85hWIxjwwFnuEQ1mtNzFebaKeHMXPHPdCGR6TjGY5byI5mYbdoYdtEoVCToj2bSIk4vcAgn0JOaEHTE5MCQHj7tW0Hi8uLCEXDmBwbQco0cPnkSQEg7c119Kp5JM0gpsUFKyY3OzvhLF0YWy95tAETrgNs5EoCQChCt7JDmD50WDQz5MPTWpdFIjc8gg1SlminSgDGc8MRM/MmkrG4AJBauYJGq4HYYEq+l8dLAOK0bdRrFHgrAMKfY1HKbhH3VAIQZokQgLCDFzCCQvPisXIJYVdKUs8ZRNhqolGvCmAQEXoopLzv2R33JiC8wTqtBkIaC84IhMjVI7gMyGSDKbzsRHAhIWI2KaLkz7SZIkuOPh2xOjL9WFpa8ihYdMFypZgjZ3ALgNBKWLzYyYeleF1tCLJEkibguljJkYJVRIOODZ7XPL+HHu6w60iG+jIBOTI3JbaoS/OXsLm2imeefRrnz52WhFb0bczumcB7H3wnpqayGBxIABrdIpqwKB72JiFE/q6nrVDNY3Z0+HyxC+Si66rwSIf82z7FfkxZNhE249D6Iayu5vD6yfNCzZvdOysuWAQgtAalC5aI0Huk4fH+7GJhrYJctYuWywAxtVmRHy3cYd5z3waAXMuGlzSwa9nw+i5YVxdRV9Ow1OBB0ZXeDEAsSeV1aThA6kQ0glI+j9xmDpsbOTzz9Ffx67/6i5idmsB//7M/w2//5m+hXCoKDUQFvjG4TLmNvYln7/nKa1w/VLiyQglCEOYfTkCYap/EsVtux6Fb78A973kQqZlZLFeraFPTw6kZj3un85Q4EClb4S0LRwEfngjdo335XWLfgUmuc4cAxIDBe7ffg53fxFf+x6ckDf1j73sX7rn1RsTDpE1wsquMtvzRtl8a+UDr7wuAyDVjkKQfJOV12v2i158cvOm6+9OSN4k4/U37euX3TmrDd1ei+0X9zuJeTRwVyNgJQIQiIADW0wt5v2rn+1DXzhNx0Bpzh12vD0DEOCNoKjqtFkS5WMYzzzyL//Afflcsi7lWCwVE+NKq6L0e5eu7e7fb3831mCBj5/vzAxH974rGoxLUydT0gcFh3HbrHfjAwx/Cvfc9gE7HwVNPPYOnnv66TEJYqPO1BjJDsG0WE6RF0SzEENMGfk1Qr3QmdMfi6XUlNZk9JcOkw2IZk2NjuPnocdx39z24/4H7sZnbwDdffB6f+9zj2FhfwOxMFnfedhQ3HtmLiZEULL0vzAc2rAxxJgrCptGLq0ELWgJAzl1aw5nznIDocPoUoTPDSmkixOnPtZFMxjA9PSkApFqpIp/nBISMDFpne11yeYZV0aig4DYg3BZG8ytFNdkGIN2tCQgpWJyA7B3PyLQcrtKAFEplLC2vCo1UmD09B8PDcezZS1CkC1Bs1Nti2sL9mxQYkkPovV5rdNBxWBvE4QYslJtdrBUrKFRqsAmI9LASp/dozxqUYEoWfgG3DQNs5AYwPpzEUDoCi7a3BEquDbfRxPLFBQEgidiAWOeWGj0UW4CeGMb4nkMYHJ2S9yv2umyQlIto5jeQX19EtbKJeCSAgaSBkGZLs46ghzQt0dn1+1hcW8VmuYjBsRHsP3oYUwemYBs10Sb4hjSiAZTnSk0g1IcPQNT0wxeiq+tAeqEfJqr+Rt3n3r7Oxqk3I1GmIN5EQqYIbDiuolwto1GvS/1EDYgVtjA+NiFa5nazKVMcASFCCaPVrf/gK7embw9AvOmMZwyhnPeUBkQASCAuFKxdE5BuBkPGCJK04RUNiGfD67lgUQPCY6EEQc7Clgjdd8FSZ64rAITOVjR9suEDkIXamkxAbnv3UczdpCyeHa0Lm05ulglX6+PMhQs4f+EiNvIbMKIGUkNxhJkDYvXgaC10Ax100JZpid1xwEEr3VBZq1Crw8aE7L+kWUk2EfVCPF3UOVGPZKPf9QGIjUQ0jH2zE0jHGRJuwxKauqqFqCvkQIJA1mSzPJFEigDkD/70X/TX1laxvLoEUrHoehEyw0jE0xjOjGJqZA9Ov3YeF09fRqPUQtpKIhaKwe10wRGtzRGWCGGDsHsBdDhSpe5BnKcMpDIpKTgT8RjGslkMpwcEffOGoINEgEAGEAoWKUEEH+z+F8sl5PJ50YSkBweQSCalyGJGBjv+7AAxYOXM+bMoFDYl5j0UjWIhV8T5QgXd7CTm7nm76ECK1EBYBmLxOMIhC7Uqx7YlGFoQE5k0Usk4StWSAhqmgfGRUcSYqSHjUgfLa6tCwZocH0XS0HHp9dewduYsmmsrMJplJDRgz/gEhlMZzx5WJG0ww2HRf9DyoNfVkC9WkavV4YZCyMxMYc/RowgnMjI+JwWJi80GdRB0rQqHQDcjOnsxZIk2gxShxyJR0b5US2W07Q6i6QQSqYSADzNooN1sS7AjpzDMDymVK57Gg8hWAQmL0x3e9ExXN4MweJxBQ+VP+B03Wos6NmrVsgIFEQvRWEw6NbYIp9hhZteXXuQdmH0XCSuEqGFIGjbTykWv4nnqy+LALp4sUCqMiBOQvutuAZDFxUX5XRbBUle5X3F0oFywEqIB0ehEwmP0NnouplyUWLi7AQ1ruTxWNvOwGerUU50bnrcwgVa3KYnkeyeHcXT/tOgPnvzrJ7C0OI+SUK5cUJc5MTGMB95+F+6993boBn3FG3DsOrouu4cEPUpwJUuk62kdVX9eJidKQORPQ4RMR2UNh0MwgjEEAxEYehTLS5t47bUzInSfnp3GoSOHJDCS4ZEar2WHSdkMpkoJALm8XMBG2RYKlqOFPIoZNyq1iPkixkg8hlQmjVgyKcU5J1UqiFAFJvIPv263OigWK+jYXckBYRAhuxM+BWunvej1y8ndidCyAbldWLqGVDSMCJ1r2nWQ0T2USmBlaQmVchmvv3YSC5eTSO2TAAAgAElEQVTO4//6nd/ClcsX8X//3u/hi09+QY6T0w/Vid65OVzdwVZb0VaglreNqO9SRQX9CDlhvOmOu3H8rntw8wPvQHp2FuvNFhq0AaQ/vj8O987hm7rQ/qblb4nenqqG+J49o0/ZYkZRAIiwkeI40Jt1PPXYp9HaWMU/eui9uPuW4xgbSsFuV0VQy2eAPHxOANkg4Pn2KaZ8fvn1rgnE3wUF6/tz8d111rcoE29Zae8GIG81KRBw5Gl/pITcMVVQX6t7z/83Hwzu/D4fgLx5AqJ+jkJf33STeiNSWH3gKfoemQIx2ycktq8MKzx58hR+53f+PZ599lnZWNVUOSTH4lvk8rV3Tiy+V/BxrQbA9j2qjDj4QaqU0GNFt0SnQUuyrO5/4O346Z/5F8hkBiUr5LNPfA6f+cxjsjdTlF4uVTEyMo5GvSWFIc1dZdrjuPJeFJhypalCNkNQV25UzHIinbZeqcr6+nM/97N49GMfRaNRxdLyPP7jH/weVpYvwgx2cfzQHrzz/jtx45EDsAJAt1mXJhXv92q7jZ5GkxgLLpsyG1WcubCEXLGFgBmXJhKD+9gnFidFTkASMcxMT8peVi1Xkc/RVa8l74lZYrIyb7mLXW1rvVXCKjUXKZhewcxiNMg42m5DJiCGU8Wh6WHMjqaQpgidhb7rolKpYnF5VfZWg01GrYexsbQkoROACIvBptbLETv9WrOGEDsxehD1NgPeyK2PAEYSuVYPJ85cwnqxjDYpt2ya0Ta8Tw2gZ5vOPAXNgdFrYXwggkN7RjGcshAP99BrF2EwcbzZxJXzl2EFQ0hEByQ2oWEbKLQCsINRZMZnEU0NSfEnAbWkX7caaBYK2FxZUAAkqmMgacLUHOhuB2GCTc+RnDTuheVFbJQKGBzL4sCxI5g8MAlHq8LuNaUglTyOLStWP8RPWe9u6TlEW8CJHiesDoIBajkdAZf8w/uXYJ/Xms3OILWZnkWs2pc0YWGw9mnZLcwvXRKRNesLefbatkw+RkfHMJQZlKBr6l24T2QHB9FuNFT2mG1jMJMR4yUa4vC68hj5OWSYoi/ilFA0cLKw7HDL8x9K0tW1MAJuGM2qhlf+5hy+9cw5JANKhJ4JDCKtpRB2DBguRejefem5YPFlDBb6XDcC5E8oETo1Pbq4hQGuEYDddxAwGHvRRjfYQSvYlglIrruBux68EXM3qgmIG3TBESN1I9QT1dttXJq/LDVyrpzDxJ5RpEZiklSvmV2hcxGAECCzFiBtsNcjI8WQCQgnSWwQs8lKOnkyEUMiZslAoSd1GLUddGeFOMG5dguJaAhD6ThS8Yi4QvIak2HVaDRE5E5QHosnJehXGgSf+NTP9Wm9uLaxCorROVWgUG1sZBKTo7NIRgbxyjdfx/zZK+jbGgbjA4gaEbTrKlSILW+G/JHqwk4Gm72cfpBCQsAQjUURtsLIZocxMzWFwfSACJMcmoA7LmLsRNIFi516MAk9JgeWLxZkxE19Q2ZwUKYBLHjZcTJMU163Wq/KyS0WNjGUScLg5KRYwcVSDc30CKZuvxux2b3IdTriFhWJxYRGxO5EudSQqcEAhbIxC5VGBZu5TVghE4OpDCzqB3o9SYUslItIZJIYH8kiGgAuvfYa1s6dQ3NlGTG7gbjWx3R2FEPpNAzvIeINoNNej4IeLqBdDZv5MoqNFtxwGInxMaFgRdKDUtDbFIy7PaEhybhdgghpsWsJOCPwIj+XQYTdjo1GtSYicisZQzROgXZUXLAIQOgoJSL0Tkf4qnIcFJqzMDINsejj9IA2vOGoJbqboB4STYcEP/Oh69EauCOiIQIGUrAkiJAaFXkeVeHLri9pWuT4JwWAMDFWdRkoYONNzIeaiwOXIU49lGd4VzrA1IkQhJAbuLayIg+7ABAWseTFymcDaXmPYRE4UwOiggjZ4dQE7Po5DssbG1jdzEsnSaMDUpdpnLokqnfqJUxnU7jh0CwGEyG8+I1n8PnPPS46DbJwYvEw9sxO4LbbjuOGGw5gYDAG120pAOI00OdoPtCTDZhdAF4v0hE9dz8PfChbum0AwqeER+sBED2OoKYAyNLSJl4nAClXMT07hcNHD+8CIBLSpYVFhJ6vOJhfKXoAxPAAiKfb8ehJ3ykA8YujzlsAEBYxKgfkrakkynqXkzP1Wabk1HfpGpKREEKaC40i9CBTzyPifMXMlxMnXkOnVcdv/K+/jKe/9mX8+//zd0AAKk5wUvgwCEsVgF6pr3ppHn9X9dVoA6h2Ax+qqM2ORYhKlA3FUgJAbnjbfbjp/geQnCEAaaJBbr0eRFf5AnhYa7foXLQePnVnawKymzIlIkjRfJE2xm55QAT3oa4NvdUUAFJauIRH3/suvOveOzE5kkG7WREga9ttmXj6tuLitCZ6FqUjU+9998ebQhGl+v4ey9vvG3z4v3y70+nD8esf0bUnINe7z3YCDP81t79X2T4rAOLZdG59VhM5v9np08u27yElLGWDxP/g+RYA7IcTelQkfh8LzWSCqeIuzp+7iN///d8XMTotiyV8lGsVuf+k+Ho0qe/xqrzlj/n3vxKq+3oddf/yOMWlz+D0kDkeIYyOjeORj34MH/rwI5iZ3Sti8T/64/+KywsLysmr0YZphCU9neCDE1Fa9VL3Qs2L6Bkl5KgH3QgICCHNiICHWq1cLie2vocPHcSHPvQw7r7nLhw5ugdf/OIX8ZWvfA6XLpxC36njthsP4+1334G5qXGkIxacZhPNVgOBcAilagORWAZ9LYwry3lcnF9DvtSCaSWlqclnmVpMAeUMTIxFMD09JSY3lVIJhXxhC4DINM+3D1Uknu3pqa//2DrDLAhJTVYde0V86iLoNhG0q+AE5MDkAPZNDGAwRlp6Sww0iqUyVtbWJeiX9DyeD2pAstmMcv4UKQSpcdRn8v2VYEYMBEwdDYYOy3sKo2cmsdbo45Wz81gvVdCi6UgwjH4oJi6H3F3EpIJd5r6NkFvHRDqEQ7NZZBMhJMM99DtFGL0O3EYDixcUAEnGBwAKo20dVSeEWleHlcpCj8SkoGcWmOzB7Tbq+TxKuQ202UiNMfCX4bFMYCeLoSeBcWwK0hhnaW0ZuUoRmZEh7Du0HxN7x9DTW+j2W8rxSsCKas34+8KWa5VMyD0hj2emwJ9hDSBARPcEz57QnE0z0Sa0W6LtbHd9PSuDLF207A7sbgelWkFComUPEEMAamUDMh1jQ5b9wATNhoI6ZiYnEY9EMZhOw263pc6gjSyZHrJ3BTidVm6k1JPQ9YksDlkz/BR0f8GRoSAnIDTGCaNV0fDKN87jW8+clSDCqJPBYHAYMTfqARBOYdQ0jpEOYsNLkyO5FzRxweLazpgIoWGRNMGzaHJKSAACASCubqMZbGOxvo5NZx13vfc49t0wjeRgEn2jjx61hUoHIIyQ+YUrOHnmDazmVpGdHERyOIpWry5uWjC7aLhVASAEbjx/W9Qrft0H4oxt8HTDBBQRyxSQLUL0bkfcrlgL1aolNOsVoVgmY5YAELqWkhnAfZF7Oie0NPuJ8D6kq5/bg/b//Jcf6ZcrpGF0xHGGDxXTg8fHpjGenUa9ZOPFv3kF64s5xMwEMrEMQgETdtMT3oZVYjAXCYa0MVSPtD/lltSHbuiwImEMDw9henIKAwNDMD3HJfaFaVtrt9rC4aROgc4a3CwKpSLKlbKAGP4si3HezAxJIQChCL1Wr+HsuTMo5TcxmKGY3MJKuYZL5TrKkRSGjt2M1L4DyFNsFzZER0KRUoX/Xm5IJgZpOFbEkC4FJyoMv+NNyhuAExDak3HEF6YDVjKBSADYnJ9Ha20dvWIB4VYVsX4P0yOjGEymROPAJ5EBQEHevPRgJwHIo2CVWh0gEoU1PIShmVkY8ZRYnxGEUQ+Rz+eVoNnQwU42aU9E+74GhCJ0CtAZRkgKlRkjMFAaECJ9Ahnqc7YoWO22iPOE165Bpg4EIFxI6Z3OUQgnNRShi8saHwoBCcwT6aDdqstiQncnXh+CD9+GlwsBbXOddkt8w9UEhCk4jlDsWNnRZlfpWlQ3N2qFpECn1oY0KxZsfN9MXM9tbspkhhMaH4CoYjaIJO0dCZREjCc9bgWYCPBk9M4wJxer6xtYIwDxBOikJBB00QJOc1uImS6S0SDsegEvv/AM1lYX0XVayKTjOHrsIG6+5RgOHJhBPEbby4bwmXsu/bKZeM4pAqf87AAQgLgg3PKiiXYUysqlS1n9KbGjhhBo3W/oMQT8CcjiJl4/cRplmYAoAMJJTpup5bopnEx64ZOCVeQEZKmI9YqNTp9hQr5HPkVtnmMGf5MelPsmeZ0JiF+48xr7AIQULLUwkOaoPEm+WwDiT9tlfe6pCQgBaZiArcsckD6ipo7lK1dw+cJFEfvvnZnCox98H/7sT/8E//k//WcpMCisJR+dH0Lb25qC+BOQ7frsegCEhRTvEoaYWdEUbn7bvTh+17248f4HEJ+axlqriSaLGRHuC6dqRxXvazu8gZbPGfZEjOr8bRet8pVH4eKGygkf6YhhZh21m3jxS1/ExVdewsPvuA8ffNc7xAmLwZfQaNBB/npBuucU5XF98ilYW+L6bwdAvgetwY7663vGLtuH5U3+1Da9g2F9vTr6+t/z7cDumylY2wBkJwgRJxyPErjFtvAOx3eY8mlbpB8JhdBLTN8JQPi9vCe5dvHrdGpAgHEul8enP/0Z/OEf/iHmL83LuuanLm87Vn178K4O6WrK2rdHk0qsru5ZRRdUP8NpDt0h+RyTkmTTwSsWx/jEJB559Ifw0MMflKnHiddex5Nf+KJQycrFijTJBgeHYRhhEDs5DqmkQUmHV6/LaQV/F5v4PCcEA8qBL2gogFKtVrB/bh/uu+8ePPrRD2M4m8Hq2hU8+bnP4EtfeAKlzRUc2b8HD77jftx/5x2yPtB+nO3TDvWmw2NiTXvh0jLmFzexnquKON2wYko/wGshoXMdRON0wZoUAEKOfyGfF24517BdAMQLht2ib8q72W4gKBWAEi0LQJWQNEcAiO4BkP0TaeyfGsJQIgS300C73RLAVShXpKObTmdkGpRImFJHyHSezlGc6LiQxioBiBVnTEFEmo2OS/cvE24oibW2hpfPLWClWEFLM9DRI+iF4ugGLWWby+Wp24HVa8N0KphIBHFkagjZhIkki8hOGYZLAFLH0oXLiBJMxgfQ1xh6GETFNsU5sWcyqI6NRup6SHG2RavZrtTRrtfgOtQ66UjGw4iYAZjcZ0mv9OxsuS/linnU6KjEOIXD+zE9N4GuVt8CIAQf1A2pc6zE+Gp12JGCLu6EqruvnMfYr3JkDZVGDgfooKswz1tZ2CfiEkbiMw11NBUYK1N9Wsi61CJDOuvUgCjGRU/0WqJTdvsI8333gb3TM5gcHZOcN05COAWJk8pPty/moeiGsDEYieBnkvB+Vyntnuuhl5kkf9fneQpDc8No1TS88vw5fOvZc4j1hxB3BzCoDyPeiyHECYiXcC5GKpwgBFk1BBDoUk/LZpg6VwJAXPVH7k8jCIfubAbJam30DActvYMr9XVsOGu4413HBIBksmn0SOMKclJCcT4p2gEsLa/gtTdex8LKAjIjKSSGI0K/CoYZ4eCgjQaa7Zq8b2nGSH6bYiGQejU9NYnBdEoMnDRqpLS+PHdEdtTx8pnhJJ9MmWq5KA3iSMhAnBlgVlhqL7kjvDWZzRE2RvjMibHSr/0fP9BnATs6lhVaEwWitDZNxjMwAhHMX1jBqy+eRKPSQSqaQUjjxSRsVYsfbVy3u44coSkdAfno9NUXtyCKztjRj8els5JIpIR/mk6m0XdccUySDjkdfEjz+f/Ye9MoSdLyXOzJjMiMiNwza+9auqq7qvdlupmF2XqAQcyAEIwAC7QZ2QKZa1u2dX30y/rtc21dnyv7h+1zfGQfW5eDQJpBjAAJmAEGmLV7Znpfq7pr36tyz4zMWNLneb+IrOqegREI6dx77eY0PVNTnZUZEd/3vc/7PovvY2tLTUD0mIahPXuQSCWCh85TGQwM06vXceP6VZS2NtGbSyNmmVit1ESEvho1kdp3EDUzgYrvw8ow8yMlvt3bWyUUQwCSNsWTnw5YBGJExdRZRBk973iSJr1dLkn3gl7GKQrMtjah15vQahXEm1WkoxGZgPTmciK8jmoROOzS0wnM5fbJKU8Hq+vbKNsOOokkjEIB2eEReHFa9HGXV2i7XCqrAyVKm2NTbbquK/Q0ittIayIAIWiT7qvJw0+TRcZgRYrQKWhXzhW+LNowJVuyCughT5MBn05mDVnEvJ7sjPDekZfLh4QdIQIQ/ibdiD+D95njT9oEMgeE74sgwm+3ZFTLIEKObSn0p65HpQkr9yeCA1IVkrTYpc6B4Un0DacjGidbzSY2BYBEJIiQxT3BICcghhaVDA3+XZFGBfkjBLlMcpVpjAwwga2tbaxtbHK4BrvtwkqklIAq6sOubaO0OQ+nWUTHqaK4scjeAzJpEyeOH8Yjjz6I/ZNjsCxaqzZk6tEmFzZCC2TlWS4bq2yoalPlWtjJTQ1sHoPv4WpWVAAmLccEgOg6KVjWDgXr7esoBwDkMCcgIOilLbAhScFuh9MrakAc3F7YwnqZQjMDbiSuQBaL9KCTLfYA/wAAwq2No1XbbmF7q6zEp78kACKZAp4jIjROQJLsmPotmHTZ63hYuHMHly5cwOXLl/H0hz+EXCKG/+f/+nO89trrIiAkpUVctYRaEhZnO0XurgbUXRSsne8IjHJpYwwdZiqH9z3yBE4+8jhOnjmD1LsAkB1dQABy5EnfuatSMnfrwp3v6RaQURYUwfMQBSwtAoNuey0b1197FW+88B2cOXUcn/u1jwr1jxMQjYnopH3OLQi1h5kb5MRKUrRw10MR7d0F6t0TEMVp/oV//Ts0AQk/w70g5Gf9u1gfd+1WdyYgoZOVMobYyRLgNd0NQNQEJDjofdL+KLSmeUQIdqOyZ3HqQVBMkwaCW1JEaJrwp3/6r3HujXMy9eDP4t8Np1ahbuO9781uQBbey/eYOgaPhJqAqJ/A60BwxEmM6CPZ0NJ0KZLJNhgaGcPDjz6GX/vEJ0UXsrq2hu9970V8/3sv4ubNW2g2qDu0MDg4gmq1gWq1LiYqpKKEvzitVi56av/j/3QjhnxPHpVSSTWq9Cjuf+A0fvVXn8b77j8pe+eli2/ihe98E1cvvEnlGt5/6iSe+tATOHRwSjrctYYt2RgxI4WFxU2cv3gD1YaLdLYXLQmbVQCEzRUCkETKksKIFCxSwDiFYaEv1B3RDCj9QNhxvzdQdAf2qQmIAqlh0B9F3U2ZgMTaJRwe78XkcAGFpA7XrsJ120JdbrboQknX0Gyg5yJ9hV1k2uPSRp77dwezc3NothvoGcyj0FeQkGZ+JtfT4Vt5rDg6Xr8+i+VSBY2ogaaegGem0dYsRHW6PgKaYyPhNWC2ihhLR3BkpIChTAw5o4MIgZLXglurYuHWNJIxA7l0gYbgqLeimFuvYXGjCtvXEYmpZiubbQzmpRbHazroOLQOZk4U9RMMO47KZIBolM1iavJ4xmyVi+LkNTg2jMMnj2Dfwb1wUIbboQECqYqhfk45TylKssj9g61SPeusDXlXw3OI+iYZjrDGIK2740sEw+rWBu4sziFCs5e4LsJtB740d2W/lQYfgzMYHaAACNc3/8cJIJ+NjuOjQ01T28HY8Aj2je7F2MiwgA/qBxlLwABoFtycNlHroESFyr1JTneCyuAMYK0SngV0tYrBQIQTkGoE51+fxrmXriEpAKSA3vgAskgj3tYRo+hDktw7kvfh83U4b2CGHmntnIAEAITp6JyMEPJ4GtueTLNnpktTAIgdb4MakNXWCh586gQmT4wh18cojCjcqC+1Jx3VOpqO1fV1XLxyCXcWZ0WEnu1LiABdIwbV2/C0Jup2RdgwlACIqynXscaMmKhQHXtoJW3Gu1mBEsnAwGROoeigy/rNbqDO0Gs23pgbF9fl77BhzrwZ1q6sOWhyIbQuAnHq2n77PznUGRoaxJGjh+UQlIRViVfWUC7WsTS/gWuXbqHd8JCmAxaLKfERYzeE+RHKcja0W2OYmxzogUVjTDiRDlpOSziqXOa0AxwaGkZ/7wAyiQzSLPg5lvNJ9THlRq2urWJ1dVUAySgdLyxLXJ94OJMyxI2WBfTVq1dRLW2hL5+RTv5apYrZYhXLngZrbAINM4F6pINkJolkKiEFL0XojbojGotMPgXd0LG6sQZqYWhRu6d/ABbdQbyO6CLEDtiMCaLLmnG0aSVWLsOlC0qliFw8jonhYeQpEA8sc7hYYobZBSBuq4O1zRLKTUcmIHo+h+yeYXhGQlK7yT3m2LBGC9ugH0t7Pk6AaMvK6ZTSMqgJCEXr3J06mgJ5DB4iDYv0rGaDBWxMaDFCy2H4kRywKsMiyUwVzxMAx9wTAhBqDlhahwCEhwyF6uxORGgDSEEROeosjgSAqGAsz6EQqQ2T0w2O5YlNW7YKMeLMQIKyFLeTDx5H910KFjvFcdK0IjIBYUgdC6oELQI7PpJ8FihC1zUJuCIAESEZqwbhgTqS4UAKlmoI+tIN29zcFjDFzj7HfUTozOPYXJvH2vI04NUQ7TThORXs29uHhx86hUcfeQj5QgZNm4vIhus2UKuVkEoxOJETTdXZ4WupcbMS5/FZVV7nQWc87JTvErepA5Re+pwIEoCYiOkJLM5v4ML5GzKNG9+3F4eOHla+3OJKZ0hIl+vTnjGFzXJbAAhF6AqAKBE6R62/CACRCQgD+bYrElQWAhAe9JIrElCw3rOAIj9cRIpKBCxFUQBAcgkDVrQDI+LKn5ySzdy4jnNvvIHr167hM898AnduXBYAwgKv2aQzG59RTos4BXlvABIeBt18dLHrDShYkRiMRBYPPP4B3PfoGRx79HEkRkexajfRZDET0CV3d6FV6aI4PXJchja84aKUGx1+z87VEbdJMdyIyBowebi5DqbfPIuXnv86ToyP4Ld+/eN45P7jcO2a2E9ubqxh9s6cFHl9fX3o6+8Xu2uxNP7/AYjaB9+h+1DXfEcDcvcTehf4kIZe6OG/EzgYXtsQgPBPCS6TELm7AYgKYozIsykTkaiOnp5erK9v4N/8mz/DN5//pkytw2TykH71iwGQ3Q9ZCILefZISAnHZW0nZFa66MhDhLx7uoumSZxzi2KSbFk6/736hY33oyQ9joL8f514/i7/5+jdw/sIFLC+vBSYkJnL5XjSbbD6xeaKaLMpQRRV48k5lBBmBmTDlXKUroJiW6FGMjA3j5KkT+OCTT+D4icNYW13A+XOv4dwrP8L1S+cx1JPHyPAQPvWpZ7B/6gDslouG7WFxeRNn37yEaq2NqGYiZipdmhSodE9s20imLIyP7xU6cqVUlOsfakB2AxCpS0JR+js2MnlFmZJKqUwwyykPC3GZgFADUsahvcwBySGfiMJ36l2yJxtxnNAKjUbs1pkcT4ousy401CouyuW6AJBoPIqJqTH0Dw9I977RolmAJgBkqR3D6zdnhblRixqo6wm0AwDC3I4YX7/dRMpvIGFvY2+yg2PDeezJ6AJA4DCIkACkgoXpaXEYpQ0vYAoAWS22ML9ahN2JiLtob08aw3t6kOCY1nXg1FsyHWClQF4/G/5xupRKPILYcykA7rpYXF3FZrWIvuEBHD5xFJNH9qKj1+H5FOMrt7Zwmqjsk9Q9Czwi1EQ7cDINqabS5ed+x0YkNaE6AxsdrBe3sLi6gmK9IqJqulyyhm96bdGEhJbzYU6Rcm5j5gRdyJTtPanorbotNREZGSODQxgZGEJ/T698RlLRCCiV2U5NKNXZVEoa0DzupYnKSQCnHYHuVKXSK+0hqfUxxAMAEsX5N6Zx7kfXYbkFpLw8BswhJF0LcVeHTqq4UNc7AqQ6lMKIgkEBYAIQ/hmjrsSPQqdmhDa4MqX3EIl1ZNrjx1y04o4AkOXmMh56+j7sO743ACDKqoogjVOVtt/B1nZJ8kDmlueQ6U0h02sJ8IjGfbjRJtqdKprtAICwFpQojiRyjD1ImpJlRspVjE02Mls45ef0Mzg7Gf5M3RUng7VqDW2aG3GiRcdTXWmWSbuno6n8SZdIPl/BZDXymc8e7gwODmJ8YkxoAHxhoknP6WB7s4LbtxYwd2cJrt1B0kpLiBpRMdGSnLmBrSdvPG8Nuy5chERFatJGpKqmIRy5UHDNAkEmIem8WP0SiJAOxU00zSwNXcP6+hqWl5elGBkfH4dhGUJDUpQhQ0ZmtB68cuWK2PAOFLJCRVorlTG7XcY6YkiP74eXzqDe8aAbPDwUO5wWw7REzWRzSOeYWaJhaXUZC4uLSCcT2Ds8ikIqKw9ApcZRYAVGgsL8JPIJE/bWFlobG6itraNZ2kbeMrFvZFRcfniDRJxN+hkLe0ke1eERgGyUULId+KYFs7cH+dEx6NkesSJkl4ELp1IudwEIBWzsChA88GDjiJBJ6FxQHBPSk502dCzqOQEhDYsTEPIYCUBYzHGxkjolqc4BwCPIotsXFx3dPyj0Z8HJpjMBCDtJPIgpHpIxG4ECr3mczFDFL5TOETuM7BjSik1TSejc1yhaoo2uSjgIwtrECYudCo7s3e6DnDTigppL20UsLy3JJkAAQus2AhCZgOia0oCYTEJXIz9uKNwUXYYcWqZQAwiGNtfWUNwuIhani5miT3A8aNsVNGpbWF2Zhtcuw9BdDPQlcOaRkzh+dBL7JsbgODaqtSJMU4NhcFERDHLB8bmWuE/plHTdkQSAqDFyt4/JQlyOtN0CagJyXShVeiyJqAAQC4sLG7jw9jTK5SbGJsZEhM6JFAEI3z9dhinMhJbCRrElGhACEFKwKEIPAYgcoDK6/odPQESEbrdQ+iUAELUZKQgWAhDhgibisCK+OGElKGiEh6sXL+D1V17BzeXoMUMAACAASURBVJs3ZQJy9fxZ/OWXv4xkMqmShUmjIBfXprvQe1OwxHElJFDJfqMACAXovOZGKo/3P/EhnHz0DI4+/AjM4WGs2jYaAkDC7ngAIIP7uMtrRYGqd21IBwAlAJ8cq3O/41vgNNAikPZczJ5/Cz98/jmM5VL47Cc+io99+Aw0crbdJlaWFzE7OyfrjQBkcGgIFtfmz7Bx/Q99AvKzQMc7/5tyndv99dCBStGwwjupJh/yhIbuXeF/Z40lglgFQNTfD3MMVEFFgwbuI0qUqqOQ75F//tpXv4av/eXXpAlGDRvBCgv/cH94L0qZeufvRknbPfH72QCEUwqZdtDpj5PwICGdzTmCkTY1nbKXeDIt5UR4dGyvTEI+8+lPI5NM4bVXXsVfPfss3njjnJwB6Uwe6XROJrOGYck+Knbq5Faz8ajHRN8ngMDjdWnJtDqVMKVZxdBC0plT2RROPXAKn/3N/0jorZYRxbVLb+NrX/6/cePKRQmZfeaTv4annnoKPb2DaLY8TN9ewFtvX0ab9uNxS+jJUlxSA6IzQVwBkIlxakAIQEoyAREKN/cOCRVVbQSZbAQ0oHfgD8UfUI23QAMi9N5OSMEqI+aWMDWcEwDSk6ILFrWV6t6wKcgFz+kX6cnUB/KBo/jfbriYn13H8vKmRAnwOhw+PoX+PX1oum00AiG6Z+Sx4pp49fosFks11HQLVepr40m0NAuakYDe4TS1hbRXR7K5hfGEh5PDeQynNeQsnrVV6B26YBGA3JSMNTZ1o1ELzXYUSxs1bFaaMFIZFHoL6CkkkM/SzKUBl/a1jZYItVkH0PKc0325t3Tk8nheWyCbutl2MD07i+XtdfQND+Lofcew//AYOloVLi2WdwGQME9Hnu4gl4N1IsEh1xqpgWyyKPqg2r8JPujGyX3U9toy/ZhbWRLAoScMaJYBN9qRCQyvoWqsUlur0s8VAFHidoJmNgpozdtq2OLYSqZNJpFEIm4IbZwAJJ/LSgOWzy9zKlgW9/f0iFg9nUggSddPMnMIkGhGERiScK3xTIgyUZ4iaM+EXYvi4tkZnP3RdZhuPgAgg7AcUwAIpQYCQDgIkdRzpZfUHTUfagUOjjqvua8hzokVp0VRGkO7JJyg6TWAmIe24QkAWWws4sGPnMKBU/uR78/TvEqmRaR3eZQBuC62ihVJRL+9cBvJrIlkPi7UKzL8vGgTLa+MtltDs1kXk4V0ysTQYA8G+vJIJlibtYRWxaYxm9asb6UBG1gjd4gV2EBuNIW90DXhoPmPUOfT0pywYpyG6KLrpQxAMV+iiHzymfs63LQsS6U48z9yUyP6bdbb2N6sol5tyUSE2hB2VRImC201/g7qMuUSEHRBVeKy4gOyqCONSriZHNuw2CbXLMJC14AWNVDI9QgASVgJ9Pf2IpVIoFardkNL9u/fL0UyURYnLnTqUva0LVy8ek2sOwd7svIZVre3MbdVQjmexMChI0iPjKAdJTeewINonw5KopOVSYxhJUTwvVnakqAUIrbB3n5xwdIiOraLZQkiJAJPpxLIGHGUl5dQW15FaXUFjWpFgMfk6JgUyWoCEhWuIjvzUUlj1gSAbGxVsF234RkmEv39GJo6AC1bUKndtJRFRKhnPLhY7JOyRhBCJy4R32u8gYZMPyhCpyNI1CBtjdMBS0ToXHCShE4+vd0SDYsCINxgfJl+0HaYD1OjXpeEc/4sFXynhFEUCBHttlpMr6zIo5bg/aEVMukxUvCSDAXYtRq8VlOuK4MImQfCxcoRJ58RHmDcZCS/hfx4k8GESoROVM2HkvkJYsMrImRPOltc9DzUxFFJckBS4obFsajcPG5kpEzwYaaGhQvbdcXmtbxdlOeRnRtSCpeXFlCpbgF+E83GBgq5OPaND+DRh47hA4+egNvm1INhRg5cjyPFjozV+T75W7jWYSc8yAdQjVk+x+q/y7Ovxn5BSXEvAGEwpA8tZqkJSMzCwvwmLp5n7ogtAOTQkUMCQJq0qYyTj02GZbwLQG4vEoAw0sqEE4kLAJFNOHCe/ccAkN0uWD/vBEToH+EUiNMQdlIEgBhIah0k9A7iHRdGtIO33ngdZ197DfNzczh94hjOvfojvP7Ky13XEel20js/4N2Hne5Qad3t/AYVRXiABeMKVdCJ04oCIIlcL97/gSdlAnLooYcRHxrCsmhAonDCFHK5d0E5GIANxQlXoHk3CWo3FhFecOCTLsFSQRowSSAEIMmOj/Wb1/HD57+OpN/CM7/yQfzGMx+VLBByrvlcTs/clvfc29uL4ZERpNLkvAec9HcxAfj/AgC5F2j8dFBCkLETYhbqPtSfQXEvz5Pa10IAIpMPAg0Vjix0gBCAqL+rJlChKw5BcZidQXoqJ1YEInRye/5vnsd3v/Md3Lp1SwAIXycMDnxn0ftuX/nFAMjOK6lkg5DyIqwEdj+psaM7lmkFIYUJMYdJJNPI5QuIGybG9+7Fb3/2s/jAmTNYXl3FG2ffxI9+/DJefuU1NJotoUpTH8JzWnSMUuyRzqpLLSB0LElPb0tBwUJFpIY899kk0iOIJeKyt51+4CTe/9BpHJoaR3lrDT/+4Qu4dP4trC0tIJ1M4/4H3o+HH3lC9BFvvnUJi4trSKbzoklUwvqYTOGpVU0lLYztHREAUi5uywSEmpefD4AE4FSommoCshuA0AGLAGT/UAaTI3n0pnV0HIqVlbZPBLRBSj01IIrCFIVlplHebuDa1VnMza3IXpTvyeLwyQMo9OdRbzXQcqlf0ODEslj30nj1+jwWyw3U4wmUdQv1WBK2bkGPJ4QKZbg2sm4dqeYmJiwCkCxGGRhodWDbRcSiDjpNUrBuwIoA2STDJi20XA3lZgctX0Pf0B709uUR11lsNNCorMGulWX/Ekt7MiQCHRTvuRbYsYotaySGZtvFjdu3sbK9iT3jozh26gTGD+yBGy3C7dCgRYEAseylDiNwuiUVXOU0sQZU3X7FhFFAlnpeoVNxMsJGKzy0fVcmLcub6yg1qoiYMURMOhb6qDstNN2WULXo1kRtLTPWeA5yTcpaZyOc+z/XuXTxfNEsO5ywU2PYaAroSqeTQr/n9Ic6EHbmMxbdm0z0FwoY27MHGery2OV3PUR9ZX6j6FhKA6J1OAGx0CIAOXcbb7x0FaabUwDEGkLSTygAoh6bQP+h/pRgv5ZyD3MkxJii9AhIwYq5ZARFhEblRWmzT2DWRMTowDF93KksY7G+hNMfOo6jDx4WAEKgQhE6606KVeluubFdxOVrV3Fz5gaiJmBlY4iaPhK5OKAzoLsB12ugyZBRvyWRA3v3DqKQSyIaYWOD708FTlO3y7VOYMeGOaUDNi2jwWYtdcqkoqpmDhcVsQT1vAR8pq7DIgWQ7nmMguB6pvHAF7/4qY4KMqrJX+S+S6vBFjv1dLWyXcR0U8L0HF6sKO33DOH2kz8XjwXON1IF7SROysEtXUGV4qUmIsrikwBEuY9E0WrSjpUdbI7EUtgzOIR8NicHBNO6ufmEAIQ8NYre+NCG+RgEIMXiNvp7skLTWtnawsJ2Ca1EGnuPn8D40aOIWBStq+I1FnQpW012Ltj516TIt9u2FPkM+qM7FjUuLCpZxNL3mwCII7tYpyOjzrWZ21hfWsTW5oY8pPtHRtGTzSsAF2eOKCchKtJeHMscYHO7is2aDSduIL1nCKOHjsIzU3BJGWGbARAbXv6iIDVfKMBKJZTlHF2wNA0Wg4saTbHhbdFdKG0iRxveZEpoWAQfdMLiMqQwr0HQJu4hip9MkT/t50QDELg/cFoi1BsBhgQgyoGHgK+0vS0rhwGVaWbE8MAJg5MQQaNSQatOz/C2ADGGEZIiRTE83SRIgeKGQw0LpwjJJAMeSdOh/XJHXDYc2xa6HYtSfl0oWKIBUYnofHBJwaIbFnmpvI/kFcqGRX4UX9Dz5BBsErhubwkap0PN8vKKCCRJwTKNDvoKJh59+ASOH9mL+++bhGuvoVZZVxklcTpxKIs5/inPr2yogTNOMOFTnXl+H+14ubOIel+RFEK667tOQDzoekJRC2QCsokLXQCydweA2GoC4lKsGACQ9W07mIAQgBhdAMITP7SdvBuAFJDKZIL1piZoKmBS/QpteEvFMtotFzHDUMFZwTSjS8F6D40BC8AwRyIs8AimCUAyVhypWBQmw55aDZmAvPHKT3D+3Fmsr6yKCP2b33hWaBTchPmj2FmWwkaex9AFqntRFb7oTiqC/I/wQwVF424Aku4dxEMffBInHnkcBx96P+IDA1imCxafYzZKpCUVgA8JJ9slUqXGh4VVwP8NJ02htke2tmDYJUYAcvMZ4uXT40bMKRrLC3jp+efgbq/jVx55EL/zG89IQCNFoKR83rp1UxoDpL+Ojo0ik8l0heE72pQA7AY1dQiCQqrYP6zQfZfv+qVpQHa/9t2albt/ahfmdb8c0qF+2md4LwqWmlaEBU8oPlevJnVPNzxsd06ImnqoQonrmDkYd08/us+yvAhpNsziUHbV/DvJRBKVchUvfu9F/Nu/+Au89tprgWOU0jPugJ13HZ/t+rg/7Xr9bArWbgDCdc31w+Kcv/jMCmWXjSTJd/GRzfegXKpgbPIAPvTkR3Bz5jZuXLuOTMLCH/7n/wKPn3kcE/sm8JOf/ARf+epXcfnKVSwtrUgNYJkpmEZatIxcLyxO6emjKEyKriipyKLN47EXFXfFltsS+tF2eRvDo4PoH8jj/e8/jY9/7CMSXtaolvH3z38Df/+tb6Pt+BgeHsWRoydx+PBxbBer2NhkcUtaGUGfIVRhUmYSBCBjBCAGSsWtLgBRInROQMI9UVGGu3cg3Jy7e5oyz1HZFAqA6Cy63CZ0twKtXcSBUeaAcAIShdeuieOP2mYiQpck3URlPdF9ibVRGlubVVy5NI35+SWZSOV7czh0bAqZQgr1Nl2jxFMMLT2LtXYKr19fxFKlhVo8ibKeQE03YbMmMi0VxOvayHlNJOtbCoDsyWI0o6GQAGr1DbE67rTognVdAEgumZbzxaG+IMoOtY6BPcMS4Eg7+XazJGwAz64LvZlnJycBEkws2ruoapwiDk23ENEMCVC8emsaq8VtjOwbx5GTxzC6rx+dOCcgCoDIXhns48yQ4NJhvhjPf3nNYNrE6ZGASllLkLyyZqspid10uyJwrbWb2KwU0Y546LCrr0fRcFuotZpoBpoU5qsZsSRaTSegeAcugh1Fw2L9pnJUNGnMllkXUvfadmDEDRHjmwnWgL7YElMQ1q43YFer6MvlcezQQdx37CiibA7zPYc0rOCMoAYk2jERcU2061FcenMGb/zoKuLtNFLIoz85hEQnITqPCKMLwDBKD27Eg0dzFtLSXXXdCBhYV8TY6Hci0FoRRFyCKhUQHdUjsN0mR+twLR9zlRUBIMfOHMaJh4+hMFBAw2nKa2tGHBrNixwHqxsbuHT1Mq7cuAI/6sBI64gnNeT6kohZDEVswvObymyo08bwUAH79g0jnYyJXTzdGuMsmtGRSZEKLGVzuoV6y8VWvUVrHpUdFGiIZfrMCQhrYeo/yHyR2jUmz5sAkLgheuTIl770+Y4SObflQVGZAZ6gJ3LDVYgaA0jU2JX0H4ID0oHIBaM0gGIVCnjEOSCIbBdxEFEeW9PSlAwoLFTNBeNvsTYL/Ib5TaRukd6VsJLIpNMybWG3ae/4OHRqBTjypR0bLV+zWdTqNdy8dUOoWnT+KfQPYL1cxs3FJURTaUydPImxqSkksxlYSUvRwcT6jX7PtL6lB78aXRPYCK9fTG0UmOJoTz5GUAyxziSi3lxZw+w0A+xWsLW5hjRthvO92NM/iHwuJ4vBhS8bpqSAd9QEZHWziE3eMCuJxOAgBvYfgJnrg00Ez1yOdhulUlGoarQdzuazYkvMxSlJr5GIABDegyrDI5sNxK0Y8oWsWETy+jFQhlZ0fFD4ejKKD0Tn/HfSr1jsECiR16weFOWfrhyH1IGonKvaKJfLUmjzfWQCAEJrWyXT7ciCbtXrEhiYtuhBbilnLPn5jlBqeP04jeEmn0qa0iWjUJkdBz6cDAvi9Gl9bVUOMZUw7guw6zhteWB5UPIB5nHB1+d9YkBji98fAEZ+pka9gpWVRaxvrGBm9rb8XOmMuB7imo/jh8bw0V95CEcPDCLiF+G7W0DHVoenAOXQklWJiknLuLtE2N2xDD2jAspGV6wcUiiCcD4C0ajK9dC0BKLM9tATWF7axoXzM3LY7pvaj6mDBwQoUnekwrFoJBBDRE9js9zC7YVNbFTbAQCJwWP3jm9YXJhUwiope1YqyAHJZOV2ck2LBR435aCWZXHCrkVxuyQjcY3iVVpgk3caaECkAA4cQO6dAoQNZo7uRQjc9dIXP0QJsKIrGk0JdK+NnqQFv1nDj7//PZx79WWZYvE5+O53vi1AOJNKiwEDp3wEIDyUlC98oLIVUm4HJqmYjZYq/PklDuLoGhIjZUB1aEVzQ2ChxVEYHcf9T3xQMkAm3/cAWokEVim4oxc++e0+O7fc4oKJFYWNQSHFPSDGKZPwfdUV4PcRaEgHSwSK/GoUfEqkpyJptj7MjoOE20KsXsKLz/4lNqdv4IMPncYf/sEX0JNJCVd2Y2MNt25dF+pDLpfDyMiICNFDRyWuwZD6pwpOeSN31+r3+vL+PGjklwJA3usH3ltg/yyAEnzKXaC3m2W2Sw+yA0pogaymGWHwoPLrV2s07MqqiYe6buF0ROk/VLcudEG6e4Kibqbs/SGtQ6yR1c8iIKF5wPm338Zzzz6H57/xDSmEw3vH5svuX+8FQ97rKv60/x6QB4MiW1Egu89KoEtT00kN8WQa/UNj+Pgzn8bA8BjOv3UeZ19+GQcnJ3Ds6EE8/fSHcWBqH869+QZefuVlfOe738XMzDzyhQHo0SRSiZx0fO1aG0ZM+fjTdYcAWqjXGq01VdOGrAcWdjHyEZmi7tGVq45CXw4f/dhH8KnPfApHD4zh0ltX8c1vfAPT07dw586sCP3vu++0BClOz8wqm/WoLmG9so+jg3QmhampSWQySaxvLEnDiW5eXIepZEas1+NmAuVaVQox2Q5kH1QUI3FrkuvE/2N6dgwumRltWyhYpu4h5tUBewuHJ3qxdyCFrEkdQFOcgHg+8cwhbYUtIrW3WkJ7oslItWrj8sWruHPntoi+8z0ZHD46BSuTkEKzzhoqoqGtZ7HpZPDKpXksVz3UYymUNAu2mUCLhRXrqkgHcddGhtSzZgn7EsDx4SxG0kDO9OC0mPTdht9qYPH2DEwtgqRhIi5GMvzMgMl6KptDKk2aO2A3q6iUt2UCkqJbiMdmswLgMgnkVCQah6aZiMRI5aJuQceVW7ewvLWJEWZWHT+GiQMjcFCUIlb0b5oK5BTr3SB80GWqO6eMylpR6gxqGlhvSuZYJIb1jQ2h7Nku6VW2iKl1K4YWm1tmjDF8ktdE4FGjYyo1HWwKxNjMZDM8mACGZ1XYUOK0hbRJNnh9oFFvqpqHORtaXCZqhsWpiSd1Bs10fLsFp1GXQOWsZeI4QciRI/Lf2fxkLcKaR7RhbhSWlhUA0ix7uHj2Jq6em0G7EkU61oOe1ICiaDED2bXRdpvwdJfx5/AijrBeYh0Nmh+VWpEupkYnBjSAaE2DQfqWZyEeNRVQ6zjoJDtwDAfL9VXcKd3B0TOHMXVqEnvGhtAitVfzRa/MKVGxVsb8yhJuz9/B4uoitHgE8YQOLd5BKpuAZvDx98QFq1zcENAxPjKAA5Nj6Hh1mAYtdNnUUC54ynmsI/ezWq9hdXMbRQEgrJ0pvWAjW5kVqVpKuQty0sFajw6xghuiDKDmBFVD5Hd+/wsdKTaDsZiqwNTYmps2C1jambHw5thKbWVq6ZJznzCJclSeAwtD+U2bPl29CVJ/ZLUHibWhyFNFHgWCNiJVWqoGGW70XGdgIDsfPJgn9u2TrAs6YfH1uJFwQsDO9vVrl7GyuooEE837+yXo787KCrREAlNHjmL8wKTY88qoT6YAqlPDn0eaEcOUuHBEuxqU1UIfC5A8PzMfYLGUpdWw42F1eRUzBCBrq6hXSkIlylopDA/uwcDAoNJf+CopXqg5HaYk+1jdLGGj3oKXSMEaGsLQ5EHEkhzLOmJ9xsVPLiKnBfx87CLxTy5WggciZSVCb6NJwQ83zHhUaBvpFHmfyv1BUCpfU9zF7J2CxnFEhE5wx++lc4igbnkYFPUl7ACHLgX8+xyRcoEwJJJrmweyup+BTZ/wJD2ZUHDExuvrtlU3hRMm/gxay3JsSQBCsR/DC4mOWVeye1StKjtFPkt0UCBFjGDGbdlCwcolk2KZF1rwssglUJO8FXa+eHcYRLi8gFszN7BdXsdmcUu6TZzmddwO+nJJPHByEk8+fhL7x9Lw2hvQtRqJZAHtQoEP1cUJuODvOgFQBU6o9ejasnatWgMAIsUsR61CzgRzPTSNo83dAOQWtrar2H9gElMHpxRYkN06ACAc8VKEXmrh9qICIHYnBi9KUZ4mAISbcch13gEgBTFZUPfLl41Y0pwDSzweUCqIsChc0RCA8PVCACKrfTcA2dV6l3JdvCgUl1cRqUldIeAmAImKK1rK0BFp2ygkLbQrRfzgO9/G+bOvS1YMHdZ++NL3YTfr4uBGSiAbGezeyi8eZuG4gz+Dp2lwadmU4VSSh1H3F3Gb3BkVjIqYicLIGD70yWdw7JHHMXb8BPxMFgvlMhy6y7GxAnb62Mn1AhCieDnBMENslqPSKOE1pqsZf9P+WTUNyNFmgUfLBU+41FSfdGD4bQEgVquKHz3/LJYun8f9hw/gv/nSH2B4oF+0RJVKCRcvviXdx3w+j9HR0a4Ob4cKFACP7pgmBLdBAfXvBQD56aBjh+4U3sUdzYNcgwD+K9ARgMDumlQT9tBCV74cIOOwE7vTkb07JySkiYQBZKF2ZIe+pa4v77w0kUgF4vMoaels2ii3KWZoMfPif/9f/zcsLCwEDm6KI82GUPgs/9MCkB3VkhJehm586ugl9YVMFK6HTH4Az3zmczj90KPY3tzGd7/5PJbnb6O3J4v7ThzG733+tzAyMoiZ2zP4i3/7Zbz0o1dRrjCkMI7e/KDkHrhspIAaQ0dlGnAdxAxENXa71cSBRQenw416GdkMrYF11BtlCY8b3z+OJz70Qbzv1EmcOHQIzVoNr73+Cl595WVcvnQZPYUCRkf3YmJ8P/oHhlEqVbC1VQ5CBtU0fmLfOBIJQ15zeWlRcgyoTyVdjAnldAFK5XKo27ZQeqQOCTcPUsVYMEdj4lTFbj2LIjZSmezs2xVoXg2JaBOTI1lMDGeRT0Sg+bYYrihXSDbw6mi1avL3ExZpbVnoeloAyJXLV3D79jSIf/I9aRw5dhBW2uoCEBb0LS2NbS+LVy7PY6XioxHLohg1YZsm2hwhx9ROFndbSDN0uFnGeCKC48MZjGSAnOHBbVVkauM1G1icvS0GGCnLEgEw9zExnjEtMfOhRTObPnzf1UoZdr0i+hFNksjV6lITQQJZHVHdQjSegM3ItqiOa9O3sbK1idF94zh09Aj27t8DT6/BY8XMc4DWsl1HRi4fTaYnbKjxSOMZw+1qc3sTS6tLohto2a6cP17HheM7aLLLH4sgljSkkI6z5iPbgQ3HloO63UbbZV2hQ6NRixdoj0WXEQhKJJ4+aDgE+hCCFDbUKQEIaboRZraIVSc1Ig4iriPZKM1yCTqbQpaFkf4+PPbQg1J/8ExjY5SGOaYRRyxqwm/FEYsk0Si7eOvVi7j4+g14TR1poyCBkJIoTvCLNlwmmcdd6IkIonQw49nc8BUA4VRAMxBpR4AaYDQtpLw0Yk0DViQlNH5qY/yED9/qYK2+itvbM9j/4D6cPnMKe/aNimunE3HQifmYXZ7DlZtXsV7agu214Ec9pLNJROOMyGDQsY+m05CJCc++Rq0o4HtkqAfHCZbj1HxzsmELw4NXk41/0jgJQCr1Ota3S9io1OFR1EI9DKmaWlwBTd6PKCfLZDQoMEIGD2tpoerJwEJD5Hf/6L/rKP6rElVxYbGAVuM0iDi4Jg9rQzj2HEURbLBwJAChIkC5aYvsU4rxGCPbY5qIxsKOoeo+EfGqeHex5WIBJUnStO4k+vaFZ8qvSIgd6VGGiaHhPVJkF/p6kctnRQPCgEJSr65fv4r1zQ1Y6QySuTy2qrSd20DEMDA2OYl9U1NSyEiBTR2ERMirz8CLwkBDVhsiunZYtKvOlRRfwaid742dVU6B2PHcWNvA4sKiTCvmZmcEdCWZPNvTJwCEeokYQ1uS7HYTvDAxvIPljSI2yUVkaODgEAb2TUFP5VCp2cKt4+IndYk3mhMZajd4oQkApOsW1ZDgNMNxhYYlAT4x2hcqbY541pM+12qLlkKu6y5LT2oyJAckmIgwhVm5Xu0AEDVdVomgvB4SiCYdLm4mUSmQeYc4jZL3xIeEwT20XuMkiYYDTEdXoSLyGfgzhNMfABBezLbdkHsgmz6dQeoN6WQRvBKA0IGCrle+04YV11FIZ2QKwg1AnkNOmXgvlbsd2rYjovq5uTuYnb+DequKRqspbl30xU+YSaRNDVN7C3jk/ikcnGBoZAXolASAdG0Dd3Wau2LUd1QPO1OQEHyoxvROcbjLAV1oeJEIcz060DVmPSgXrKXFTVy8MP0zAQhzQJhqu1EkBWurC0DcSAw+ObX3ABCeMIl0GrlCQTREXMQ/DYDQLa1YLP2jAYgKKxPPZdkXCEBikUgXgKDVFABS3VjD3z//HG5cvgRTj6K4vYGz514XvRApgQrsROS+0gBCzPYIcmWyQw423booBvXlOQioxXK48bmh5bUYYLAQ8iKIWkn0T+zDZ//TL2DPoaNI7hlGJF/AKh1PKNZlgSiZB7yfyixDeUcrAKKAB4MmA6tl0doQfCgQIjbSwS0njZL9VRmXCwBxV7b0iAAAIABJREFUYXltpNwmzn3v73DjjVcwNdSPP/oXf4BD+/fL3kmDh7feekOolAQge/fuFQASdvglxEnA2C7QESIjeU4D8c8/on3+T1UY77yl3RPDna/uaHvCdRN2pNWf4TUIu6nqb94NTqTQDgCI1B4y5QjBzg7oCZtp3UmH3GJFvVLAIwQnoXakW7/I/q2mJ2qyEgIUAhDSa7iHvv3W2/gf/tW/wltvvRUYKHA/ufvXO7eQ4Dveg+L4Xrc2/Dnq9QMhUtB/VluZatDQ7SkasxCzMnj648/gsSc+LP/59vXL+MkPX4DTqqNeK+PUyaP49Wc+geMnTggL4qUfv4IXv/8jTE/PSbHo2qS/xsTwhIVtvdmE4/FnmIgZlhSviodPWhYbfDo65B8zTI1J6jGWu8wpiEm2wJNPPIqnP/KkBBXTReqHP/gBXn/1NbEG3rdvEkODI8qwJpuX+qRY3hbN48GDUzIJoVnN9uaWUI95RpPOzYZMmQn1liV7CA1hyMSg3lEE5Ox0k3LDHDIzISwPORtpNtJxAbeOKDUgfhX7h9KYHGU3W4PWsUW43bJZcJOxoExLCGR6ekaQSvWKyyEByLWr13B7hrogoNCbxuGjB2CmLXQ0DY22I9NXW09hu0MAMoelsoeGnkaZ2g3DEgBCcEf7eL1tI+M6SBCAJIMJSBbIxT34rbq8Z7/VxNIdBUDIyFAARIFl0p1Y15ESw/ui8r3qcBkgTMoZCWG6JjWZWisKgETo1Uo6mAMwRvjW7DxWNjexd/8+7D80hb37h1kpiwhdqLiB8ZCEsqoiAZyAEIhIOUBzkXYLd+ZncWfutoQrJ5MZoZrTpdSP+ig3yijWSnAZgphKiP1uh0Y8HaAmOgOCSTJWWOgq4xyuUWHf8O5KI1ucJYL6h83kQKDe4bOpckjEaZfW2YEhDh3BoqyBmQNSq4iZTn8ugwPje3H04AHEWS/SbS5gbAiLxmWTIQFDT6NRdXD2lbdx/uxV+LaGpJlHwkjLdI1W1boVQSTeAQxfAIjOSxuNgbpyzeca6aDT9mGXmnCKLoymibSfRdJJw+wkEXVpKOHAo5gkAWw2tjC9fgtHHzuC4w8dwej4MKrNEla2FrFWWsFacRVb1W2ZilCHlciYKPTlYSTIqmij5TQkYLvcqEmgY62yDceuIZ8xcWD/KAq5BPp6Ml3NE3VdPIkkZDyiROebpQq2a7YEkJOqyXOXTA/WO+H+TsMhkWEITVZRNJVWNrBE/+J//38oABKMjKmt4MGnHKOAFsNq6lUJbmlUyqhXyjKOYvdaSnratLKjQA4g6TEqt1Q8pTkF0eN8FdWlCgEIC2kWHAQgrC9YbMivIDdCsS6CKHrPlwRubiD9AwPYOz6G3r4+ASDlchE3bt1AsVxC3ErCSKVQrNWxSdqQpqNvzxD6BgalgA9fkZui8irmCC8m1C12R0g36ir4QxcaGb2TTuTAbVNjwGkPaT4NlIsloSmVq0XRwqTi7DrExeeYGpB0Pov+gX6Z5LCA8bwIVjdKWK/bcMwE9L4+9E9MQktmUaFVHDdEFtUU+PDJltYVRGgdjkbZVVL6FF90E6JB4KSJgI8/O/BXJgWLH1k63qGQVURi/D6OyggkXJkgcDHyMFVUD3V8MxiQP1N5yauHiT+Di5afmc8IX5folroLpb+IwIhplCrKZEkcU7jBx5mGSQtadqo7ko5JFysWX3xekgy1CboKFODzbXCSQp2HaEC6LlhpccEShy1H0beEOmnoKJUrWFtew+LiElZWVlBv1gXxN50W8j39GBsbF4pPo7KJQsLDI/dP4uiBPgEgnU4REZCCFXinyGVQi2X3Lznou1XE7iJnt+4j/KadDqRKgiUADgCIHkxANAsLCxu4dGG6S8E6cOjAzgRENm1ezQCAlGyZgKxXSMFiEGEMHikJuwCI5EcEFKx8T887AIhonoIJCKde9wIQkxSseycgXV1X8PmDDlforc+JQDc0r6M2aDqYcR9IxmOiA+nYDfRnUthcmsfzf/1VLMxMi1nB3J1pXL5yQa49L7u46wUiNlIceFixUOHnkv1JQI4qbmjGQN6uOMoH94V/kBdMBwFyypEkDfMUvvhH/y0yw6No6HFEsjkUGfSYTIonvxhiCDuAf4Y5L0pAoAAID3Il9JXpB62vhYJFDi8VOtxUI3BI1WGxSgBC6hYngl4bGa+Na6/9BJd+/AMUDA3/8kv/GR48dUJRF+06rl65gHqjKtqPiYkJASJhxoxaz2yI3AtAwufs3x8AslvLsbOudgu+w6/+tAnIrr+1awIiYZ+iQdidGxNOSnaARdcVKwAfIQDZoWTt6Eh2QAz/KbARDQBIUNNLcyxMsJ+bm8P/8mf/M7785S9Lc4fnCCdcaj9V7yXMPbhrU/kl/MvdAETRXNTPVR1W1YBiIyuORCoH3crg0TNP4v73Py5Tistvv4aZG1cwNjKEwb4eXHj7nDSE7rvvPnzuN38bE/sP4NbtWVy4cAXf/tbf4bVXXxV6Lc1Megq9iBtJNJqk07DZFPDVAzo2QbbncnKvGgSJhAUzmRTQUq7WpD4YGihgbHQI9913AieOH8Xo6Ag2Nzbw5tlzuHDhEl575XXkC704fvwE9k9Oyjo1rDiGhgako283+TN8VMsV1Gt1Wau047ddR5gPpO3QslUJnZXwl4U2G2dsjFUbTaHSiWV8y5ZpgKl5iDplePV1HBgr4OBYHwrJKCJuAw3mhW1vyTnIa9y0qzL9GRqaQDY7gKhmoVa1cf36DcxM34RhRNDTm8XhYwcQTxroaFE0GfQW1dBkYwkpvHx5DstlD00tg3LEFADiEriRvhrtIEbhPbUvdkUBkJEchjMd5A0fXrOKGD8fAcjsDKxoZAeABE5TfBaVO5tqFqscK4YuejBkyqJqA9EikFTGaj8AIH40LgCk6fmYmV/E0sYG9h2Ywr6DUxjbtwdRswWPSehdbYxqGsl8OKKh2WrDsFJotR1sl8sSML2wvCBTEDYx2SjbOzGO/sF+dLQONkqbklmxWS4K+LAydCmNo+37qDZstNrMxKA2RT1rIcMibBgLpTLc0yPU5hAYsVaQBLFupgy3EDI5WOPwbPHadjABacKzG8gnLYwO9uP+E8cx2NsDp0nXsKYkqoveiRrlNqlkXGVxtBourly8gWuXp+HYHVhGGpZJkbuJRDqBZN5CPEm9ggefmh2NM3MN8U4CUU+TGIZ2o436Zg32ZgvRqoZEO4VCtA9aI46Yr4wgqB3xYz62G0Xc2biD0x86hYkjY8jmk5hdnsblG29hu7aO/GAWIxN7EE/FUW/X4Pht5HqzyFBcrqspyCbDvut1YRCVi+twWw0YegfZNI2hkhgdGUA6nZDzhw5lBJQy2+Wz22qjVGtgq9KA7fhot7m6dEQjBIYqwHT3uRo6n0pDLYgukCnJ7/xPz3aI/uWAl42dUwp5DDl8FpciCayhDqFSQnlrEzZFxyyMiRr5YmJR5iPG0SQfPY8WrBRrkboTcOwCyxG+Ngtc3kgZychmFXi0B1WNTEIClxIR/HZ8oSExSHBoaEj88pmubrdszC8tCB/NYHp5PI6q3UK12RQ6RCqblUJe8XxVmAxHLuy4EliwOx+ls5KCSMEEJKB/BBG6LOw5TXBsTnsYzsIJhOJ9ctFWiRqzWeQSFOkpChQ3u1QuIwCEeha+Bm/MRqkmFKxW3ESMvv8T+9GxUkLBIqigYIodNVXkc3EpxTyRLylYBG4UybNWYgHDhRAVVT0nTjFFtWLoX+AgxIKTm7O6lmrMyu9RHWtPjdAJxAJvZgFppNAF9qfctJQbkdLJyGQkADJ8b5Igyq8REEQhgMEMKFikqkkwlkFrxqgCIIEGhBugR6tZLSK2bJxylEolobTx+UgwrJCOXUxNDwBINqlE6Aw55OI3ZGpDbqoLFgBzdxaxvLSKEoMcOY1LxCWYct/kQeQLPfJ65a1l9KU7eOzBAzi4LwvfWYMWrSEaoce/Kurk4FahIspSNkz62lVMKOWlOuZDgvHOV8JicadolK44AQhzQPQkNOELm1iYX8fli5yAVLoULE4r6JLCEXOHsm2fBXUS6wEA2agwCT0GV6MLVqABCShYuwHI7gkIv04K1m4AQj0IKVjhBISbvGhA7gEgUsAoH4nuL/lkXSCyA0BE0imjcE+By7iOjBmH5rXRn01jff4O/uarX8Ha/JyI0a5cOo/p6RuIxcg1VfaP7FDxfYqLW6uFXKFHAG+lWpWirt1odIurOPcOeR6VcIfPMrN3eFiSdsdpx/seewJf/KN/idTgMNbZJU2mUeN+p8dQdxxxDJFmnWR7BACE56+4w0hUVHBwBZ+ZHfdAB8IDPB64MBF88Eght5vrM8Zn1GkjCxeLl8/j3IvfQaRWwR9+4ffw9AeeQJv0DbuOmWkGURalmKLdeE9voQtAFId2F3Wku6vv6qf/O07BUljh7nnAbg3HLlR/VzkeUq52T0B2g5i7/3lnirH7Z+1MPpQQWx1BATUjcMoKdW/hFOSuCcquhsPuAMMQzPAN071sfX0dz/31s/iTP/mTndwYCnBFM6LOk9AG/ZeAOe56iZ8JQAIRPjuSBAhGMou4lcWDjzyBhx79APL5DKavvoU3X/8x9gz249c/8XHcunYVz/71X8s59LFf/TX8F//Vf42J/ZOo1W38+Z//n/irv/oaVleXpYDNZvISqipbsmR1aEK34bUi15tnCc9a7uehUUCUwXbs9kY0pFIJNJsloVH19/dgcnICv/GZT+PUfSfFgOaHP3gJL77wIqZvzchr7pvch+HRIQwM9KF/oBeZdE4cOqvlGqqVijT7qFMkCGOSdqVRRyIoYPkIsunGfUbo1aJzdVCqVoXmbZmmvFeaqRgRB5pbgd/YEAByeHwAhUQEfquKanELa6vLKqTYMtBuN8U1dM/wPuQLg+j4MVRrTXFFu3XzOgwjit6+HA4dnULMipObBpvvI6qhHrWwRgByZQ7LRRe2nkUVFtoEIF0NiJqApDwHll3B3lQEx0ZzGMlCAZB6GTHfkfpsee4OTBrGWKYSl0vQnim1A6nUZFmwrhOKPLMcWK8J9VzRScXBSiiGXLJ0GjWBKMXMQM3xcHthCfOrq5g6chgTU5OYmBoFYk14QmFW9YWwSfga8jxQPwUBneVKDTOzd7CyvopaoyaUKzZPOQ0bGtmD3v4eCbUuNyqYX1nEZoXhzzFke3skQJG5K9W6DdvxBHxQ3M7X53Qv3GHCFPRwz2HzQDKu2HgKzhbSZQMD9UAryNBhFw4tie0GHL43u46edBJjQ/04cfgghgf6oPkdVMtFsX1u1utSE/JUrNYdofFxArC2soGV5Q2hITKMkvR5YadkEkjlEzBTMfi6C6dDWjsp6VHECEA4AWETpeXBqblwig4ilSjiDRPJVgbOFjWFZHBk1PQGPkr1Mha2FjD5wBT69/bAj9i4NXsZa8UFZPssTB0dx/DEAOLJGNa2VrBd3RbdRzKTEODPerdKeYXjS/yETbcxn252PmIanxsNhUIG+XxWuTtSJyyOm/xNLbYngHCjzCR1F02bjXKaF3CtK/aSaFP5XASAt8NJHSdO0nAMcsM++T8+35FNObAflDAesRVVCJkiKL9tQyfC9RxBigQkdqMmSZNOg6FzbSkU45J2zBFmSwAI0btObg4fcAE1LFAUvYkghIibGQvCsBbKFwWhO6Npvq1Q1CQggoF4sZhMROIGLwhD+hw02y0YZkJGQw0uNiJ+0oboyx5MEFQaNl+fhX5AlqBLiCKoqUOC9rAc3QUjealMOEkgZJR/piiV+gR1oHEsRe5RloLxRFomIPw6k6w5KKRmIpPKwLKSMI0USjUb2y0XbTOBeF8/+ien4JtJCYxh0cLpB4MIWfhTs0LhPXnuBF8s4Nn1TzGYyfNEl0PueMyMyVibLiF8n0IrCA4BJYhUDi8cOyvxZDCK5WSH0ytS7vizgnCYEIAQlBJ8UOjOz04qHK+5PCsSOMdOCYMIHQksJABNJywJryH+5d+lsI/OZFw0FH9xZ0unLAEenIIIZctTieubG+tYnF8QoMQETQEgRlxel98nAIT3vJtKSn1LA0ur87g1PY3iVlUoAkz1jmg6kvkseocG0dM3qARcdhNuYxt7CjruPzmCgxMZxLUyfG8LWqQl91LFegQAPBzK7QIgqvseUEq6hVWgiNqVIbEjFg5b89zlKXSkODMpFCxa8c7Pr+PShVsoFnc0ILsBiA+6eigAslZsKg0IJyCRONzozw9A4nFDrXOfVDBdJiAEbOTghgCElK7QhvcuEXrw+cKaLAQgcugEhTLXd7jGOB2gHogaEBbpnICs3JnBN772FawvzIu7y/k3z2JtnU4xTNslNZKgTxPnNBYptFcmf12LxbCxsiKWn3RIk2kJv84lSRBMJzC+b0HYMZSFxthBbu8EPv4bn8OTn3gGeq6AtWodbtxAO6pLCGGLwJzpu6Jb4d7Edaj+meBDOZvtSlbmXhhYXwkFi/lCgU2zGAIEExDuH7rnw/QcFLSICNDPfu/vsD1/G7//uc/gN3/9E9A6HjzHxtzcbQEg7Jzv2bNHKKbhxDjUIqmK8x4ST9fR516yz89R4v4ziNDvBSD3Aofwc+12/FJTiQAoBOttN3C49xOG37/DZlKF1A7NSjle7TQTdk9ZduhWd7GhArvtLuYLmmR8Te7xKvXcF249Jx7n33obf/zHfyxCdOk2SwArCz01QZYO/M/Id/k57tp7AhBVB4akLO45Jkh91+NJ+JqJ0w88iieefEqcpG5dPYtzr76EbDqBZz7+MRye2o8fvPgirly+jIWlJQzuGcaJU6fxyGNPYGBwCOVKCWfPvoFvf/tbuHTpKty2Bj2WQCKwtCfHntclpMUwT4GPKqfyNLsgRYNUDdJoOFVPpdkxdWHbFHT7GBkexKEDkzh27Bim9k+iXCphc3NLROrnzp3FxuYq+vp7MTDYh3QyAyOeFqdO1hM0TMkV8hjYMyRhxRucVNCKOGFJVhRrCe57BEei6+Qvhqi1WzLVIa2G1NAYMz1aJUTsbUwOZ3FkYlAyNzqtKspbG1ian5dzgtNKvm92hEdHJ5ErDMgeX6s3MT09jZs3rsE0dfT153Ho6AEBIB2dAXFq36lFTKxG0jIBWSEA0TKoIwHXSMCjnT3RAc94t40kw10JQNJRHB3LYU82grzhwa8XYTAPjGfh7G2Y0Q7SpiEAhGcltQV8VslW4JkrAET6NSxyFG0q9KNWPTjSpzgdCgGIiZYbQbXlYHZpFTOLCzh47BjGJ/dh/8FxQG/Co4kL90PpXBOAKJ0AG0LMWWH+R7Fcxcyd21jfWodmaDCYrO23sVXaRJw5H8xS0YC26EDaEjqo02WVRjTcrz1f9B8tTrYpeBYAwvXFBlFIjeTZxo+wk+8ksWx8D6Q7UbIayENUTgwbX2oTJIAjCKGYv9NuIG3FMVDICPjoL+Qk54yWz8WtLdEqslYjR8jzaJBAEwJSpDzJplNOojFlfMTho6khbukiAOfkw6NpgLSrNEQ8Osqp+lLjpL0dQaQBRKoa9Foc7VUXjdUWTI8ZdD3QIyrtvd6oY3Z9Hr1TffDiLdHhaKaD3uEUBkaySPcYiCWpTWyhVC+i6TSRyiYhweDUJ2sMfPRQa7qoVmuwDL4Hsk4oFqdEgvuHyphjE4hnMJsGbda+iKDleHI/6m0P9SZddKlTZn+f+51yllPnFzUWCoRIUpkAkl2xBk//6d8rABJ0f3m4y0FMkRZ82A3G2bcQi/hSULAINDTa89qolUoob26jXa/JiEqjQIuiFZfuwAzOY21COpZKkhb3CRHlBkEuYadZ9KZET6R/KR/zMHdBJWkrvQbF2d2OEi8KKUmppIQC0UqX4lmVzKgLCAn9pbkw1IhRaVeUv39g9SlCKbUZhUFUikOoOMLMPMmkMzL54Nc4sSFIEl0IA/rSCQnpM6J0aIqKg1ixUsZmeRstx0GOYYfJDFLJHKq2KwDETaSQGB7G0IGDcOJ045FHEe0mC8KiFPYUOAoIYVAfuYpio6qCXJiEXq/W1NesmISXUQNC1MnOjBq7E9Spa0l6F2ljdN7h9eUonECENra8ObRg5ecSKkzgMCUi/QCAiOWyxawYggke7oG1YcdHs1FHu9mUiRhF4/xNWhYBCH9zvM3FTp92Tl0yKUtoOtwMZZPkCLStAAhzQAgOEyapV0rUTrBCAMIUeuaCiGbE82QMTrer6TvXpQPpuZykGbASaeR6+8T5LNPTI+NBcbJxWvBbZQzkOjh9dAiHJ7NIWw04LU5B2t2pR2jrKXtp0BG6uzUb5H10+fdqbN0tVLp0mZ2CkcM0TkAch939lIjQI1ED87NruHxpBsVt5YJFCta9AMTrBBOQ7SZmdgEQitB92hoKslci9HACwo5TOAEhSOdrssAnAJF2AKcN7wJA3kHB2u2CdU/9uwNAAjAabCyclPHesXnB/SKhR5HUIigkTPGp/9u//ppMQLjhv33uDTSaFcTjunSUOK1j54hZBVzLE/un8PBjj4lBxvdefAELc3OyBjmhYzot9xIz0HexH9Wm0SGfa4YADgzi1COP4pnf+l2kB4fgGRZKpDdqBG86XBaHFqclDEZVw3kxOAhyglQjhPQb5eqh8IhyvxLwEU5MggmITKOCET/fGwGI4bnoi+uoLy/gre9/F3cuvolPP/1hfOF3PifAjMFPm5trknnE9ciChpPdrgFCF3Tcc/F/0Wr13r/3zwxA3gkigg5Pt4e58wZ3NCA7E5R3m4Ds1mXsvL4yUAnBQgg+wmnHjvVvWKjsgBClq1Hvg/tGOInZ/bNDeqrQcCJRmV6xefJnf/ZneP311wWEhJRmUh3/OQFIN+8ksArlR4nHE+rp1ky0PA1HTz4gAGRqcgJ3bp3HuVd/iHQijkcePI2nn/yAOD1R9/nSj3+Eb/3dd1Cq1nD46El8/vd+H4+dOSN+/z986SX8zd98E5cv3USj4Yo1O/UUQrmlrbuvzEU4VeDZaXISDkWNZOFHUES6qA822yJw2rboRZhHQI1FX28PHn7oITxx5gyOHjmCRqOOZ5/9K1y6fF7E57VGFcWtEmJ6CocPHsVTH/kVvPDCC7hx86aADTotFWsVpPM5CaxlLcBmhhEzxIRlqH8AfX39GJ2YQKVaQ61SE3ZE0tBhaj46dhF+fQP792RxbP8e5AlA7CpKG2uYn70tn6+/vx/1JsN8gb3jU8j3DMBpd1Bv2JiZmcH1a1eRSMQDAHJQmoWkCjgEo5qGatTCiq8oWGslD+0oAYgFP56Ab7Bwpyie05g2LBrmtKsYzURxdG8Bg5kI8qYLNIsCmFg4UwPSBSBs7ArrgWetCo8j4JDaTrju6t9V7aPqv5DGpFjD/PmW2MA7HQ1V28H8yjpuzM7i0PHjGNs3gclDE4Buw6dCJHQ85R5MExqZcvEnqfmK3XawvLaKtc1VmEkT2XwaLdfG2vYqyvUyGpw+kKZPZ9WkJfoPNsU4MfJIcWWyuYjI1fNDSlXXcjkgGwilJ9CbKLc64UIoTUIwjZF5D01DPNKvPKHLCfW91VR1btRDPOLB0DpImpp6Hqgf4vUUh864mpax8Wr7aDf57HYkBJuNO+p3qfkgoNLimlB2ydJgD1tjZAXz6MRVSlHDVIhXsM+wAedGEG1p0Jo64k0D9SUb9ZUmYi0DyWgauh9D0kxKQ/f63E2k92bQ0hpI52KYOjyCvQf6oZlt2F5JEs9ttwG30xZ6GyMd+EyJpjemiZ6mVG1Kndbbkxf9rgIf1FJFhT5Jza+ERoqld0QmUDQBIHip2y2VBULtSssTAEKzMBpeqD61MvMhE4qOeBJZIE/DDtMk8tS/fkG8RkKxo3QCqVhneB9tVrnAGOBHNrpQZmJCjSFAIR3CLtfQLJVQK23Da9SAFn/X5UaaMfowtxBjIBEt5Tj2k3lHYGsZeLirBaAKGQEfoi/ZKeoIOlg485ealESk68SiQL4eiQgQ4b1kR4MFGIsQ2gtzAhIi85BWowLDlKaBXUuV1hmm4SqXhFDMlM/m0dvTKy49vKrsnEgBFCzbttjyxcB+LAEID75StSIe1swVIb2Mo+JMKi8ApNj24CXTSI2OYs+hw2gygZzAi6iyqXI3+HlZ7NN5Spy0An0GLUrZ+WUKOseA7GpE9AhSmbTYF/KC8OBTIkDFXQ7TeSnQrtdrQqXiBsyJCRc8EzmpWWEHSYCLmqLKiJojWz7onHJQcJlKpeUeSDcluIZ8H7TRjfiugIRskkF7XJTsunhCp+H7oGiJAC/FboeEBjrSVeAEhNMzCtBXlpbk4VRdMwVA6B9NfQlBCSleFNG7rRZm79zG9etXsF1aFatdFvUs8Hv7hjB1+Cj0hAWbY8JmW947p3Tt2gYG8x08fHovDkykoHU2oUfK0DRFyeNiUesgDJULKTC7KregMxpOQuSKdYPsdnH1d1mmsiNDEbrrALF4GpEI14+Jubk1XLk4g+0tNQERDYjQDRUFixOQdwAQseGlA9a7AxBeXGXDq0ToPxOAEPAyBySYgAgAkZwXinu5cdNmdueZCK9COPyRVRtOw4JCnOtcBIAdAswosqaBJP80dMxev4pvP/csVmZvS8Pi7XOvo+00pDnBy0WnEqYfE0RyzPvQo4/hk5/6FDL5PL717b/Dyy+/jOWFRbjsMnUgloi8qHwPXO+8dkgmoKczOHz6ND766c/g6P0PYr1WR8ew4MVMAR8tzxdBo5lOSriVABBxryIACbOMFACRkb0APCGRdIXqEkgmb1pNBEmpUEoWdc10NkUcF/3s9G2t49JPfohrb7yMjzz6AL70+d+WlHiGA3HCSDGmyshJipOMcLW7oqN/IvAR1PX/hK8uj8vuCci7ARBF3QimisEDthtIhH189Vo79Kku4O/mDuwIyEOnKn47p7Dh3t6lZnS9ancDkHBaqd5LOJEJqVnnnKEzAAAgAElEQVR3TWX4rElXWRURhXxBmidf/epX8dxzz4kbVjigIrAMAchuOueuCPd/FJy8l4L1bgCElrlMFO9EDbiejqOnHsTjH/wwpqb2o1Zaxt8+9xUUMgZ+9SMfwMkjk0hZmuR7zc/P4YXv/wDnL15FteHgxH0P4PEzT+JXnvoYUuksnvv63+InPzmLK1dv4sb0jBSImXwBhZ5eaZY1Gw05R5lLFSclxUrCoysQwVBEl6KUCy+qdcSN0mDBRoFssyZNJmpUjh45jAOTk0gmE9jcXMXo6DD2TY5jdm4GN67fwrk3LiCf68Xn/+Pfxde//nXM3L6N4bERJJmNlc9KIDAde2jrLVasDeo46qKl7O3tw8TUAeTyPQJM7AaF2Q1Ymg/dq8Gvb2JqJI/jk8MCQPwmAcgq7ty6JQBkaGhQsiu4E+wdn0Rv76AUyM1mSwDI1atXYBoa+gZ6cegIJyAMiKOjkwg0UUUcK34CL1+cxXrRgxNNowkTHSOBDs9kBhxyb3ZasGht3q5hJKvjMAFITkPOdAUoxf0QgMzApAjdUHkLBCBspInFrugWVG6Vol0pcwvus1JXBS5YMgGR/Z/W/KYAEC8SQ63lYWF1Hddu35EJSAhAOloLfqSlGrxku9CcSFLVWWhHlG0rX59T7O1NMYiJW3H0D/bCj7oo1rewurEqNrztAICQNmdm0sp+l1a61Gq46jevLzUqnGhQeyP7swjLWTvSgISsAWZW0IxH0aRk0iHLm7R2hiGyfmzDpqMWLYZdVxzBOq6NpKGBTDk20FnD6hEfsSjBiIGEZaKn0CNRC7Swb1Rs+G3S3iNSTzFLju6nRsKQ6Z7SC/pwPNoG+9BjzEIJpgKBKkyKdGl+cyLu0TEBmqsh5hqItw242z4aq02griNqR6F7MfRketCs27h08xISwwkMTvRgfP8QBkcySBc0eNEamm4JHqnlMU7tPbQIZGmNHTAKKD+oVOvSoK3W6hjo7ZH6nGYRNAhKWMzeiUvgJu8l/x4BCAMpOf0gAKEDZZGNcL5tl+cWJ0KaMqvsAhDWMrxfBCBhbIHSYskR9JE//U4wAdmVgSC7rkLJFBSzuy10A44o6Z3MTA6OyPgKzRY8OmHUqnDqZazO3oLu2ogzwETjJEHZvMlEpTuFUAa8wkQTcboq3AgmQo1CSAvjj2DhHQIQNfpWh5YcEpJZQB1DTASrnBjwYSeVhICETkhd+8ygsOSnlwsgNDDa84ZuKOoQUyFVTOvuIJvJYrB/EDm60wQ6DQIO/mxyK1U13UGUIrygAOHNZpAOR7sqEdJEIpFBudFGxQOaMQODBw+hd/9+2BpDCyOIkVfHXIatovBfCUCEvkR9BzsBAeKJk1bFwrpckeJFNzRkslkBICJWd3mj1fSDVROvZ7vVUnbK/H4tKk47vJ7VRl2s7ugspL5fJLQCRqQr4LTRqDWk+8RJDqcgvP5hMUAwSADSttUEhIuUAIOjXy5Q6mEIQHidxZmLQIaUHJ2jT3r7ObDYQYzHxMFqaZEHt4803cO44epK0JtN0cUqLtMfUnxWV5Zx4/o1rK+voFhZF7F9tdxGOtODo8dPY2hsXHzD17Y4evSk809ur9vcwlAeeODkHhyaSMPQSvC9DUmGDSdkqvhT1ImdILyAetWlXe2A4920DfXVEITsgBE1jgwoWHpAwdJMzM9RhD6DYrGG/VOTmDwwKduSeOnL2JkdJAOdaEJcsKYXNrBZYxAhwYcBj5tpIKaUAScndwEAKfT2ig0vN2YCcU6xxHdbDhsVvsfOh7Lh9YSuGE8kBICEAkLhagbUq5Cz2f2EwSWQSWL3UyvrYhXohSAN3UTMd9FjGVicvolvPftXWJy5JZ7rF946C1tsLNWUim8/kcyIY0+60IunP/5reOrjH0cqk0W1XpcO56svvyIgpELLZtEPOcJnZUeRkxdzaAinH30U9585g6kTJwErgTrBNA8shmKC/HBbOrZRgxRMla3B9SfgQ8Km1GGlJksq6FKyfah54/fyw3Fv5B5BmgHBB0GMNE80eATEdHFjY8RzkIaH62+8gvM/+QFOH5jAf/mFz2OkPy+8WxXWRbtDcpVVECZ/Dv+Zf96b+6HaNwF66F75X7CG/SVPQHaK9h1YExb99xbw4Z7/0zQg4VQxzAHZPYHY/fl3g5LwZ4WmHWJo4IbUJ3XN7gYWOyhMTY3vzhAJ17YCNCGla1fmSEAPY1GyvraGF198EV/5ylfEDYtnlqyfwN6cRVkIQLpZCXdxvn6xe/heAITUEGEIGAT1zFSIY3zyMN7/6BN43/tOoV5Zx7e/8VVonSae/tDDePrJh+A0tqFrzOnpoFSu4u0LV3Hl+ixuz63C9eL4yFOfwKc/81sYGft/mXvTILmu80rw5L4vtS9YC4UdJEFwpyVRlGQtlC3JsmS7LVkj22E7ujumZ6ZjxhETM/N75oftX90zMQ5v0e0Ih91SS5RMyZs2UgtFSiJBACSIfQdqzarc82XmyzdxzndfZgLU4lHbPQNFCQSqUJX53n33fuf7zrKEk6ffxKkzZ/Fn//HPcfqNN5ArlBSASsou9xxzxYuoKFdQXzqvgjCIxJHJ5hWwa/Sgnn4eO6/sxHIi0vPYvIxhYX5ONu0/+5534ROf/BUVr/2+h2tXr+FP/vg/4PLFK3jve9+LZ7/wBelBf/GXPo4HH33Y9B+pBDpsPjFDotHA+toqVm7dxu2bt7C6uo7J6Xk89NAjYKORDIF2o4Z8MoJufQ1JvyEAQhH6bCGJQbuK7bVV3L5xQ1lcM7MzAiBsUOxbPoBiaVLFF8+6c+fO4fKli6qT5hZmsbx/CdliTiF73HNaDHWLZ7CBLF5+4zpur7UxiBkA8Tl9UEfdF4gg2SjBhl2/g8VyEof2TGPnbBr5BBPQaRnrIeh1cOfaZcT9HkqZlOjLzNqiJq9P+jUdS4eaD1/1HBuzPPENtJqLof3i3sc9LYkgmkYslUel3sattQ28eeWqQNvS/v04eGw//GgbiJnVKotuU9MaBYt/qaLV85DKprG6uYabd26i3W3pHvYCD3VvG02vIWMCpYslE9J88HfSafsBnbNozMPtnSwYs6iXg5SIKtQIs+/s3DaleeVZGNGEg3Q/urlJm0RlosJu+5riMTyPX0M6Xb9Ll9c2SL4o5gjgeEkYFUAAAqWjT06UMclw6EzWdDXNHqKDpKx2RT0jsWrQ04eaWnFOWhhqPMrnkbeQOzMlK1DKue3pbGgwviCgXX8/jvQgjWQvjd62j6AJdLd76Na7yMWz6Hk+rt++gvKuPJaO7MTS/kUUyjFEEi30UUcvaCCI9egTL+DBmjjMY+GVEE2O0wsaIsjtNaO6njQ0rgo1enkOJShjMNtjPrMMpGy2u8rlaXkeKrWqArcJwghAWOeYON800tSAU+PJ55rrTwwTJ/eQ3OH9v/flIQDRBsyLxU6f8/W3zYE3yUciFkWaXWkHQGhLpoh5TiO8Fnr1bdy6eBZBmzZmDPRhAWMWfPIsY6FhmZgqckfjcytcxNGk/ayjYYURAPyz/i60YQwPC4UXWudeIj8XxMZiKiJOIXnhFERx0kEeTGhTSGRq3VsMbGoRjtpDH3kni9FrnZmexmSZgjvSf8ySlq+FHu/kN2oyQgAiu1U+dAN0Bj1NX/jvGXrDMTgdA6r9QG48C4ePYHrfMrrJFPoUgtOxoeOhsr4pASC7obTz5ThbQYIupZnTF25+tWpVwICLfHJqEkWGzoGTB94v86DnLyLzdquNer2OZrOpS0AAQkvCZqetDZFCKdOP0EzAClR2oFgUUZPitT3RQ/K5nAFGPpvSSkREHwkpWPlsWmGEXD/selHkp+IfEU0pCGbZ5eI4kwCECaP5eFz+2vVqFXdu35J4uVjIaypCAwSWw1PlksAHR/Mbq2u4dOmivtb3u+j0GpiYmEQ6Wcbs/C4FbEUSKTS6XVTpM077ZPIXGTREAFIO8NjxHTi8r4BktIJgsIGB3zR6oAwLePBG3wJAVLwMeeHjAORet6xxAGLCZf4fKVjEq8lEHpEo+chp3Li2jlMnL2F7u2ki9IMH1MWXM5NGyZo7CoCsbXVwaQyA+LGUidD/CwHIZmVLFCeOu1PZLAYuWV0H0BgAkdu66xwPBehOuBh2cTQhIK/YARBmkJWyKSQHfVGwbl+6gC999j/h+oVzchQ5ffIVuchwPwlJUIlUVsFGRx44gU//9u9g175lNRNSmYyoErdv3cKFN8/hjTOvK8CQuTnUMtEtZXphEUcefBCHT5xAeqIMP5EE1WhtbrYUhyfTAgz0k5d9YyJOd3YZB9E2mEJDAhC7u3YIU1cSZlHwfXFqQV42iyQeeiqmnHWwKA4EIezeDgLkaPMdDDCRjOPN77+El772d5jNJ/FvfvvXcezgkjqRNu0iddMOcbMENwAiB6zhJMQV0P8/BiDjJfT4FCMEEz+cghXC1/F/HWo0hgk790w/Rp8PAwhDgBNOLIYWu3o8R5OOcNpiX+/cFMYplOEadzpAgUwHPsKfMfqZBuJlnewPVHR+4QtfwLPPPiuXxBB88BWEGhCtrDCs7b8GAGEjQ2JkwmBO/2LYsWc/Hn3i7Xjo4RNIxgJ8+Yt/hYFXwXufehg//77H4Xc4Ge6YBWyC+U8lXLu5iee/+Qpe/t4bqGx7OP7g43jm534BDz32BGqtDi5euYpn//o5XLh8DWfPnVdRyMlzIZeT/oM0rF5vIAExu9S1eks0LFrY2vTZV7OSPHQ+Z6TdWpYIC0ZPwOHTn/41/O//x/9Mp1Q0mjXt69/42vN44flv6b//4i//EvMLC/i3v/u7eNs736EiltMGFbasXdIM8e1gdeUOrl2+gosXLuPU6TdRyJfFcpidnkbPayMVJYrYRtDaxOE90zi4axozFBC3a6htrGP1FkW7HZ2JXepigwGW9u3XJEW5UwQgZ9/UFISTzYXFOSwfWJbVbD86kMUsAUgvkcJaN4LTl+5greLBj2TR9ul0lEA0SUF/z8Ke2aAcDJCN+JgrpbF3oYS5qQQy8T4inCD3KZ73cPvqJTV7CEDoMsiJB01iqLFko4ZTD9a61OfZBITsH9O4DYvDsLkRYcFJ3n8K0RTdRT3cXN3A+atXsWf/AcUbHDp2AH68jQGzJ8Tvp9uY1QekdrFrTkYKwUUsGcfttTu4ePWCnENn5iguD5Atp+D5HdHVlVpP/g+nhjHOIKLqtFu2jGkLul1muNlZLB14hHk01qXnnk5AYVoPAyD8nKYmSiKn5T//3ujhstdmvdanILyHeJS65T4SMbJ3AqSTERSyKekjWPswfyaXzWutKciaId0EH5qwmKmP12Nzi3UPtcrUBJuJD2sAAh01OvTfFuwnGqJz8gtDTlmwxgZMRU8gFWQwaAZIBxlEvSjaWy34HR+NrQZu3r6KfUcWsXx4BxZ3TSGRYi5PE4gRzLUldqdhCpvzNH+gHofaK9YXbAi0Op7uD/c3hUgybLDLcGoaFdgwgHWlGBExwuCYjADkRub15ITFsE/qL7uiYDHI3O4Bz7R0Jo1CMavgTt5WR3MYauEEQJ75vb++G4C4kVxoBWkWvQZCeCjScpZ+0qbc4UELJAkeeh78xjaunT2FfmMLmWgfOVL4yKf0zY6PHXB1Yk127sBD6MPvznx1oezF8rcwGVm5IS4l2TyfjaTFwp2vkdw7JmsKhHDUxNeYiJqGgpoDZ2vL3xWgps2fVKvQftH11Tg9kEDNRvEMOOL0Y3pySlMJvTTRUkwHIUtaYvKxCYi60Ry/uW4zkXcslsLaVh3bHNHGklg4cgQzy/vRT2eVR8D3QWpVZX0DnVZblLJsLi9tC1EoH2veMF4HCubq2wZAiBimp6e0GfL1cvMzMa8BPGow2GVq1Guo1+p6kxTNUzdCcTuvES2NKcwztyzTv7AhwtHk5sa6fh6Rf6FQCBkn4jtyjbTqdelASHFiTgc1IMm45ZHwIRcFixxQJowy1ZwARKPlnkBGIZ4QcZDirpXbtzTxYJASOz+cevDrlIju97G+uqIClAcI33uck5RIT5s/bRAnJxcEPir1JqrtFho8qWIpPUgEIP3mugDIEw/uwpGlPFKxLQyCdQwGBGa876YDCgHIXZQJtx5GIMTWi+VUjDq+Jv68N7FaK1ljSrpgUYRuLljrOHPysgDI/kMHsP/A/hEAIdCkoCsEINsOgNRtAvJPCkCo2QgBiPJyzEJxnJKnZ1ZOU6OetT1BjutpPjfGJXYaMrrilbi2Ah/ldBLr167guc/8Fa6eexOdeh1nX38NPXad0il1qaLxFCKkSSGG9/78h/Hb//rfIFkoYrVS0evjpE8BYK0WtjcrRoOh+QXpgeWygIrPDTWRQI3GDXxtybQCBwMCcufgYZ0z4x3QLIJTB0Y0cgKiJokTUCoV3nqD1s1hc4aTtE5TPvHplFEA1CCR/bCZdlBHQm1TrNdHJgLM5LK4eOokXn7+q2hUVvAvf+NTePKRB0HAHm7WzBQgAGErpd/vKkfJUuDHSVK277mdyv3+X0Ci+kdMQH74VOPH/8y7pxW2j947wQj/PEruHlGswvengv+HOGiNAIF1DdWAcoe7To4w12MMfIQTjpFey70mZ7E8Dn/se1hTioLyEbixvwt/nllGD5BKkp6RwerqKr72ta/hT//0T3H96jVniz5ywRq9Zwes/lkAiMFnwWa514nxLwDC56rTi2BmYTdOPPIEHnnsMUxNlPC3z30W7epNvOOxQ/jYz/0M4kEVCTAUtI9mo4ViaRrNTgStThyNdhTfefEUXvjm99Hs9LF8+Ageeuxx/Oqnfl0g/9XXXsf//Ud/jG9957sq8BjYRvAxPzePra2aipZSeRKtNqcbdJ5iE5HFjtGC+CFLdzY6aZDC867XVcOJ1ruf+OQv48jRg3jssUcE2p9//gW8/PL3ZKbx/AvfxK69S6Jtnnj0UUzOziJVyMoRa7u2jWw2LQ0ivz/Pk5Xbq3jui/+As2fPI5PO4v5jR2V6Ehl0EOs34FVXcP/+BQGQ6VwcfquK1vaWDDGa9aaahOxgs9G4tG8ZtD5ndcOz7uzZs3Lv4pmysGNBzaV8uSAA0kMfrV4Hg2QSjUgM11e30WgBfiSDbsAEdBaM7PaTNmYRB4kgInrVRDaOiUIchcxAdsFyIOWE201ACEDoPJhLUYfDa0m3ShoFGQDR3jwEIOSwj1wANYkOKy8XnjsgAEnksN3q4sbKOi5cu4Hdy8tYPnQIB47uxyDRltCZTRM2J5WrIS8Q6ldT0t/QlIeCelKtLlw5h1pjWwAklYsjQxOCOOmzgel2WdtxIkzwId0H5wqsZZKyk+ZQ2Jxc2WwdoEsZTIdOVD01PDtyYxKfRuCD+ysLbtG0GBqr7GSbYvIMIJjo+zbpSCUCBH4Lfq+JTCqCiVIWOxamkSWgy2b1PIfNDJVIoofx9VmOHJ3GOmTcBL50toV83j2LLtib0xnnxse8OxX2tFp3mSRq4LkGPVXBUWqlBgmKG5GL5pAMEmhvN9GoNFCv1FHZWMEDx5ewvJ9xEwX4AUMhG4glKXQnqGtZfapsv7RABBtmvF6cbFbrdblNqnkvF1xel570LWSakHI/Mzuv6UeKGT+Iodpoo1prqqFM0CjgSIeyRhv1GsOx+wKDdIgrlvjvJwU+zPRgNAXmG+W1iDzz+18YARCnXA8D7MRdVSf8bgBCdKexNPmJtBxjkA0TRFs13HjzNAbNbWRjPeRTUaREw2L2hqV9a7Li8r7E3VbYnXWcxX/mi1Q3xNAi6U5yzYpGBUBkN0t+ujrS5loU/uIaY2FMpxqCjoHCkM1725Tw5pYz7OAOR+RGuwpBh8CNgBhpVj3kMllMTkxgolS2zjivBychLBKceCvOsDLl39h0hcBYVC979eqAr1cMgHACsnj0qCYgdLxggWQ+5F1UK1votNvSfxB8UPxDBEsAwvOK758ULFKW6OzEizAxWZZQnteCr3c0ATGXCHaQCELYMeaNL5BjmWZCaU/dGP4c2toapuR41kAWeaO1ak3/XhMQ90DxGhC9cw147ELX6xKSk4I1UcgJpGoNcRIjESZGACRFISC5vn3EfJ+ZOvDbHYnQ5S5CAX6SyeYDAY/JUhHNeg13bt3ErZvXUd3ecpaC3PD62L20BwcPH8XMzE6NjOstD/VOB81eFxV6zacyFrDkeeg3N7BjAkMAkohWAGwaAFH7mZM/TuIsKHNU1DiOuqNghUE6plelGcEYU93liYRR2gIxnIyBqbu8fyZCDwHI6VcvolptCYDwkOKGxo2J/6bPCUjgKFjbRsHarPfgkYIVNwqWovtoj/dTUrA4AaFxw5CCxe6sqCo/HoCE7/guCsgwJM94xnR6KmeNglVMxLB15yae+09/hctvvI7G1hYunj+LeIK8Xm56PhLZAgJyxYsT+JVP/ybe88GfRy8WR42BmYmk1inXHqd6nKBSB8YxMJ9rghAGfHU41k4k0OEpRctP3iRNKrik3X10z7YODvJSIwrflebNPCidrSgPby5eZ17Bo1pGG72u3lMydPTjBEUAxDkAckrI99TqIJ9MYSqfx63Ll3D2tVdx6c0z+G8+8Ut42xOPiFooG3KZNpiQ08JSOfpmY8V1z4Y7XAhAxjUTI6rfvUX0T/zzTwFA7p1i3AtQfjhVajQx/HGvafzfhhPpcQAyPoGwZ9MmseMUqeG05Z7JR/j97p2AsNkUApbx1xY++yHldHwKwq+z8F4GuLFITkiYus78ih/8AH/8x3+M06+dsuLDIaxxG95wYjgMsPmJN+pHf8FbKVjDEtKFfhmEtQlIDO1eBOXpBTz4yON44sm3YX5uFn/3pc9ha+U8HntgDz75saeRjzeRQB0p0bCYGUVSRhpBNI92N4Vbd7bxnRdfxTdf/B42qjXMLOzEz37g5/C+Zz6MiZkFvHLyDD7zuc/jzJk3UKvWFRJInUwyyWwfZoYwjdsTdSWbKasjzNqO03GeDQRPdFZk44vXSsVfjIV9C+lsEocO7cfHf+kXtf9z4nTnzgpqtSauXruBnbv34sSjj+OJt78DDzz8EK7euoHJ2WmkMgmkMwlx/ek+Nzs1icgggpPffx3Pfv45UVGP338/JstFDLpNRHp1nRfH9s3h8J5ZUbAIQJpbW9hYWREAYZHJBmCn52Hvvn3KJ+N6pW7yDQYRXr6is5rudgcOH0RxsgQ/FoC60U6vQxEbWghQbbGATgDRtPQWbJ5StMxuOqkwrFA5lEkxmDnGuAM6YnaQJH1HwmXuNx3cvnIJicAmIKRgkXWiZiDPvh5nwSYEFhBxdCtOQJRc7TQhIXylRiecgCCeRa3dx9XbK7hy8w527F3C/iOHsf/IMvxES8WuJh9uAkIqMI1t+MEJPSlwnb6n/I8LV8+rMJ6cLiORpjV0KNaOokNhNx9G7ducfhBgcFJgrlyxaEqFFc0MSI9XIV2jho4BhdRzkFpFSpG5F4p25ex3BRwGoTueQXQ1udXPod6IendmiLT4kzFRymBqqoD52Qk5QSnkWaY8ZHZQZ0vdX0Tp5D6MLUIAQrdRfktNTPKcljCCwRramsI4MMTXb05hDFM03Q3PAQU+Oz2uwq/JcugSgMYR7QHdhgefbp+tHtq1Cg4szWLP7ilMTuUQRNoIom1EY130g460J5xEcOLICHRNhfxAltpb2zUxCtiQ5zMW5tDxOSP1nmweMkumpmcEXqjLJKjbqjawTd13pytqN98Dnb9o599stnRWEh/kClmUSgUUiowcCMEHmVSu8e8y/yIfGAMgyuNw/9OGrQtjYmT+PpqAsKi07BDRjggi+h0ErRrukILV2kI2SiQeRZQaENlw2VEir2ZaIuqDBbNtMgQfNqmyrl/YwdHWyzRXevwTgLAgJwCR+Ih2ok607rIAxKHna6NbsqYh7CgY+OBIkKNYgRB1NgcagYXjeGtIsQ3pUho1XaGLVwzlYlFTEAlz2BVj0ZYgBcYmOkmOCGX1aC4QnIDw5nMBaQISSWKj2kS1N0AzlsDcwUOYWlpGk4dCn7x5E763G02zBOT4mZ0AWaDxdztwWXzx9VEnws4GbY4p0OO4m91AugkNY+6dHa7RCIyzzutKRxIenF7PQy/oSWvCTlV4z1XeOC0MdSOcqpBmQA0IfxHUaMNhIGLXU0ilAAhRb9ZSWLV8fOaAOAoWtUKkymQSSPGeOACSYUfR66KysY5bN24oVZ1uV6TZlwo5gZBL58/hyuVLaFCo1uXBZR2GXL6A4w+dwMT0LBLxnLoh1WbLClH4qNRq2swEJjod+M1N7JyI4InjnIAUkIhUEEQIQBrO3MAKmuEExHn42xoMiz77XetP5aKbgNwjRDfbOaMGsphnWBEpWImkARDa8N64toZTr55HrdbSAcUJCAFIyLkcByDMASEF658bgFiyupuAOAG6aHn3TEDGAYh1qi0DzcK+TGxGADKVz4qXnI0EaFU28OXPfgYXTp1CZfUOrl65iGQ6Khofeb3JfBlBPI3lo/fjt/+7/x5TO3djjSAym0WmWJLmg8YOWoPRKBrNJkqTdDoj0YK2gn092+q8cbOnHkPjY3Oy4nrkvZMWRpk2A7nlcGMiBUt9aQWWmTkJrwXJBdz3ZM/b7yLNtcf3yK4iTTc6TQy6bUQGPX1QxGphrBH0O10UMnnk0llsb25i9c5tvPqD7+H9730X3vOud2DX4oKJ37npM7CN/ux8Te6/jZYVlphu3Tmd2aiT/18fgIwDhRGN1lbEvQAkbOT82BI6tD0fmzy46n04qQ6/dwg2dJi7aYTOImU92U9xNifDycuQbiVA4DRLjn41POzHphHjExVzurLCZVwTJmvzXh/ZLINFowrm41nG/Ic//MM/xN//7d9pOsfzKlxrIXXrnweAuNJxjD0QUpj5VtOctAcxdHzmY03j/hOP4O3veBq7d+/BN/7hS7h15TXcv38av/kr78VUtofEoC7FqgwAACAASURBVIpUrIuB35VYNRrPIp4qIRIvIF+axeZWEy997yTOnLuAje06VjaqWNi1jLe987144MTjiCcyuH7jDr7+9Rfw9a9/A6dPn8Hs7ByKpbIon4VSGalkFrVqS2eWGlJyyyQLqy9qJa3mea7t2LFTHPVOp43rN6+h1+tg79JueF7bmhf9Aba36/D9KB448TBOPPoEDh27H3M7dyI/UZL7TyROsBjA77XV7Z4o5eF7PlZvbOIv/+IzmlgcIK3owD6gb5btFKLvmy/i2PIi5ssZR8HawNrt23ptRQqlB120ux0sLe9TPhn3Thap589dwI0bt3RGTs/OKESxMFFUc9Qb9NDqtRGl9Slt9lkYB2nlPklTRverCA10PJu2UdcZ0IwlbjlrgSfreBoFUaXNKUjQZRK6o2BlUwrtHQcg0vKKHmsOhXLA0kTbmY2488pmc6x/EgiibC0nEcSyaHgMImQOyBrmd+3GwaPHsHxkCYNkC/1Ix/b9mFn7U/sqxYXqo4hCIbdqW7h++zpWNm4hm08JgMSSkC0tw6rllMUwPj7AjDNAzABIzwBINJJAPJZGLMJGacws5Kt1bG7VBAjkasWvJziQ2JxNcp5JRu81CpQT2LPeFEPEohcSSdLkyf7gVK6PyXIGC/NlTJSz0qyyMcRGeaPRRL3R0s/gJIEOvp2gJ+E5m0Uhe4S0N07HM6mM1i/d10zjaBbFanjwLujcJB3ddi3WVQmCBdZtvosxoP7XpaT32z1EegFSDNvtBeg2q5gtJTA/U8DEVBbMqI4nCAra6PltgWPWhESzBB90qmq2PLm0EbS12RGVbICNdmq0AjWiueY41Z0oT8qRkvVLIpkVvYrgg/uB0drYPPQlYlf+WjBAebKEcrmIXCGDLIM3wfqejV2rP821nhMhc1ONvP/3XQ6I43OH/lNWjBolR8nW8g6ODilYfLHy+yayYg5Et4VIp4GVi2/Imzob7aKQIgDxREsQUAi5cAzLozhQSeOOQuX3LBjPIXEevDp7x1x4wiRyFh+iwtBuM5sx8WAo7HEFhOpFag3kcsYuKMmPZrkrEMKHj5x/pxGxo8v4fGGRwkKFjQIK0pk/MD01hUI+Z05Tsibj9zfkmqA1nLuo4RSGK5xgiaM0ovfNalMuWM1IHNMHDmByzxI2vb6E0soOIOXD46ZPDp0FuZACwgeZhSkXLwEIr5lHSlO3g1QyKmBAIbalepK/R9G+eUvzoBTXzrk88XoSofJX2yN/kxOQlBZc2P3Vw6lpCA9ZjjU98R+p5+C6SHAiowO5r9EuXakIKOhSRe4pwRl5v1z8qXRmSA3j12fSCWk7lDNDDQgLRn+ggB8WaCEFix0afr/N9VWcP3sWW5UN5YOYxgBKjT5y9BhKUzPyoWaQPPUDTa+LzXoVnUEfTW6EERvjDzptDFoV7JqI4snju3F4bwFxgY8NDAgDBWQttFKdCE4C2F3lmNDRr4ZF31hGgE0/3KZtJZj7cEBaGgITZ9GlKx4nAKETWAY3rq/itVfOolZvywGLE5Aur7kTfYUAZEAR+r0UrLhpQP6pJyBm3jA2ASH40BDA2Q+HAYR2TI3Ra1xaoVyBqaUgdcDHVMEACAv3oNXE33zus3jz1VflWX/j2mUk0jG0Wg3E03nE0znE0gU88fR78Dv/w79FfQCsNRqIpDOIZ7JytyNo4JrkGubzwFRhAg2O/BXYSfEb6YSIaO1ZkKY909ItuSmvueAF6MkSkT0KgkpzteIzzcNlEHPPH80QeJp12ihEIyhyL2k24FXW4W3cAjp1ZNNx5NPMqelJ40StVs/jOJoc4wDNZltW1C+++B0cOXIIH/nwz+Hh48fRazfF8xb1jw4p6qYZGPnxACSkYt1L0/p/0U7/KScg41OQUOcQgoHwp4ed/3Cq/KNelTVix3z8HRAYUp0cpLib+sTn0tGhFHLFKYjT8Q2bRz/CYjekDLo8AAMg9wYUjsxRuNbuBSDh5J6NmUKhqD02lUgq0I40rD/6oz/Cn/+H/6h1ykaP/j0bY24vDsHVP90EZKSVGacvc2uiLphNRwbCEoB4Pm1Omcx9Ak+98904dt8D+Pbz/4ArZ1/GgcU8fueTz2Cu4CPe30I61kUibvkOpLtXGx4abV+i5HxxEsl0AT3EcHttC19/4bv4+69+G/1IBjt2H8Cv/8a/xImHHpcI+Gtf/YZCDM+fJ//fjBcWd+5WYdNu2XnHJiengAQ8ZoZiRSLvM4ELJ0ykYq2s3VFuUKlcwI2bN2znjZDWm8UDxx/GQ488ieLkLGptT053sUwK95+4H48/+TCmpqICPO3mtpnjDKKorTfx+c9+Ea+9dgo7d+7AieP3Iei34DU2kQpa2D2Tw9F9C1iczMnhs7q+htvXr6PT8jA1NYlOt4V2t62QxJm52aHhCsHHxvqmzuJ8oYiFxUVkCjmQHOMRtPTaao62SUWmni8gVdkapOxXma6CewIbpKR2OJ9NZRZRJ8Ng4gADep4SXHRNAxL3u3KizDsre+poOAEJAQi1a5p2KLncGk2iaztaijVhbOJAfYUfIYU9g1YPuHD1Jm6ubWB2x04cOnYf9h3ei0Gaoue2BOjcC+gEtV2tKuROezWpVX3mfVRQqW2i3WtgfnFGACSZoT6kqkXKmonuSgQgQYyMDzZdrWimuJkU9niMNQqjBgJsV7axurYhK9hQMyl3K3YhSe9nYLQKXZX2Km04jVKVpzwYvm+zVlcQ7qCDrldHLhvFrh3TWFycRC5LvTNZOl2Z+BCAMO9CmpQBz4YIPFkOk7ETusey2cz9n9OMuGj7BCDSmlDszppad8CAiOlDrCjnWqFemH/PvYOggI1jsoA4NvS9HuJBDGk6YHZ99Jo1zJZTmCqnUSylkcvHkUwyx6WDvt/ROuJkiP9BwCCaVKMFT8Jzgk826DjhtEYya1o220jHz2ayCtFOpniGUpfKLLW+m35wbSqwA52Or8kHr08ml8bC4iwmp0tIpqJk98EfENgQfDC4nDW/MYL4OwFM5L1/8JwoWCwlwi6n1VTkQhoAYeK5JiAURJGbSVW9E2dyU6PLQqzXRqxTx50Lb8BvbAqAFDMxRH2mZfPmhEUMWxwhjw9Ik6PNIpeuF5y0BBxv2aFifHLrxhNwUPod5wMzDH2DbrDGVpqgjLjGBCRyF+AmJhG65SWQaE0QEiUIYZ5JhFa0YWfMZTqQTuWcpPi9LQQwjqnJCZSLJfG9ZddKx1H3vkIKlg7TUPSuTA0Ck7cCkKn9+wVACEgIQLSARcMyehdpV2wHsaNLEp2mOgwWosCeY96WTUAS9KvOZeQ6wqwHJbTzAXABPRqvOecw3WfS2khx4viQ19zvSoSua+g6iAKK4jfbA0tRPPUfBCB8fMLij4eG3+0KhND5yGxzjV/rdbqOosCNzFywSOkSABFI6SPW76NIEXoAidDXVu6QDqoJCIMuqf9YX70j+hUdSghAuAYnJso4whHwgUPyKN+o1ERvyhcn0O71sLa1iabvoSl6DrsKcU1AgvYWdk/GBUAO7c4hTvoVCEBa1uV2gXqhFbQ5oY0DECuWwmmIQQ130cbWpGlARoWhktAjDJQkBaswRsFaxclXXke91sKhI4c0AQkBiATQAalDBBr/3wMQTSlDge4Y5AqDQzUJ0uPGw8sASHTQxwQ510zxZaDkwMfff+HzOP3yy7j05hsCIPEU10YH2eIk+gTmO/bg6Wd+Hh/71Kdxa7sGj7qvbE4ZHyna1MZjohNyXyBQS2RyomFx0yYg4WZP04aux+lBSK+xPcQybmxtawBPgO82EwIQ5VWHAETPdgQ9UbQiFrRKPRIC5HnXSTvcWgMqNxHv1jE/U8bi3LSsh9lsidHut+ujstXErZUNVKpNUU9e/v73kCvk8NGP/gLe9dTbEZH3PA+c7hCAkIJFAGIUrGFJ7yDfSJ9mn/nnBSDjwOFe+tW9n7t3MmL7sXtmfgQCCadSQ93GcKrhcjzCjuGY9mI0+bAZ5PDP7HgKPI/rZEJwYy9AnxsCjhBo2+QzfP3c2+3PNqGXaHxsAmKUuZ72NPKk+TkGkzEXgmYfFKH/X//+/9ShPPz3atjZ9/2nBCDjmhYxB1zOVXhGyoaV1F0ZmVCEHkEslcO+g8fw1Lveg8ceexIvffsbuPDad7BnJoV//akPYbEExHubyCZ68PtNOdlwXyLYZ7ee51UskcLE9Lxckjq9KNY2G/jOy6dx/vIKTp6+iJ27D+KBBx7Fu9/zfsxMz+PSpcv46te+jm+/+CJu31kxcXKzLYChdTKgVaw1Omnhy4Yfk835HJNWzGKO2kU2y+iIxXW/sbluuq4ggtmZHXjXu9+PxZ1LaHZoGbuBZq+HaruJXXt34qmnn8SePQuYmsxhspxFp1VF0PWxfnMTzz37Zbz55jnMz8/h6JGDGPRaCLwa4n4dS/NFHNw9IwAS67flgnX98hUZs8zMTKPZrqPVbWHf8j7Mzs/JdZBreauyjXbLUwo396QC64Yk84d8aUA6fdJK6UxEigyzf0Tw1P7G6UcQ6bJfalb71GP47ExbY9AyFUhS6im7gg6PDIs2EXpPLASbgJiVscAdmSacSocUrHDfcIGMMtgYZjRwI2fRTDfRFPxIGu1+BOcuX8et9U1ML+zAkfsfwNKh3QgybXSDlqYffC7qrQZW1laxsVmR9oPOpFw7tRbZCNxTe5icKTlKHJkUnqbQdGpjGUQAQi0RAYimIF0+h3Gdn5Egjn43QLfTw1alqoBKTb/Z6OXUhD0i1k9KSE/pPdjzTiDLXDOrZ7i+5ATJulQ2bT46nTr6vQaKxST27p7F7GwJLMEyWTYOuyqy+UFNCu8D1xwnbnqdfKYiEQVFs/EkZ1Zn5pNM03SBGTxRR682UwTruzhKnNARzwxOeRICN5zsaZrUaYmGJ6UxzzuuAco1ugNEBz0szhYwUWL+GeUJA6RSPAOpb2EtbVNbgrtWpyftBkMyCThobkTNpdfj+zDX1zCEmZMbaXdpJx9Pya6YWScUmRPEhCCP77/r2TCBP6tQymFhcQb5IqmJDGqkA5hlnmhPFXBTFY+A14611fv+gBOQ0eZsJCw3eRAAYUKx85B24jCK0I0zz5EbUXgPCd9DrNvA7Quvo1/bQC7WQzmTQNQnJ84lIbqbokqFD5vcltjNsqAgAQ9HbLGi2RJNQgCi18Y6R91Y13eOMemVyI/FqU1ZeOHCg4jTAzkkiEVDcMAwGIbYxOQA1adYnNQH0bLMJcEQacSASjyhziUR7VSpjJmJCSFSc3sI9IBxh4/KQcdJRiV6t2tKiprERNEUNrabqPWBRpQTkIOY2LNXFKxml/QNo7x1mSzvgAat0wg8yM/n7+zYanoRQEJc5oZEIn3lepAKIFs5VrkEa24iRKRPupbQtOxOI5qY0PqTD5bSq51Qie9JHQJeZxdEyIVJrj0zJain4R3iYSZtEIXdHTps0GoZCqmkda5s1pwQnoifAIQTEd5nCstpyUZwEfV7KEZj4NZb5wTk1i3E+N6jUWyurUr7QdoVrX7D11ouFXHs2DEcOnQImWwOjbbZwvUHUaSzeR06lUYdLZ9j35ruNTcGeB0M2lvYNZnAE8eXcGhPEbGgggAbgAAI01VZ8Ns1UoAjJ13c1VwXdvj7sKiyLrrNAsZ57mFehKNo6bMUxUWQjI1RsK6v4tVXzqBea+LwETcB6bPDovhWywEZsAOVswnIdbPh7TkbXk53uJ5DDYhyMGIxZPI5TExNI18q2nhVGi6jLWkwGNrwdvvY2HIuWBSL0oZ3OAHhs+AK95CYGVbDY51zAmwV7XKaMR94FUGykOyjnEvLBYu0pXw8in/4wrN47aUXcfa113D92iVpHUhpzJYm0IvEcfjBh/GuD34Ib3/fM7i2voFBOovMxKRMBShQpBsW7xEPEe4ZLIrYAePzz+dc00vptHj4WjdJE0BO9sP8Hkff4dqg9zy3I4JP2YLzOXMaLplXMHyQbjR6DwMUAx+pbgdo1BGtb6IcNBBpVjA3M4HdO+eRTkT12tQ58iNYqzTw2pkLKojY6Tx5+rTEks/83DP42aefMopalJt7RwVHwFTjATvn92pAXMbIkIIVLsu7XdjuqvPdvv4jan/9tYZ5/8hfIwBy78+8Oy/H9l77MG3dj/plvGjRI0LhuBOUa2Il62PLZbrXiWoEdkJheHiG3WOlO5yujM644cRF50RIwb1XYG6ZQGEQLn9eaP9ufHBmuHS077JYpsMgdYJs1rz44ov4g9/7fazILIMW3zxbzPVm+Lp1Pjh08I+8/j/8y8YnYfbs6Tu7hkh4TvL5YOZVjx2zeAZ7lw/jHe98D5544mfw/e9+C+df+472xv/20x/BzskY4r0NZOMMEqwrqZzPAcktXZ7R0RhiEhln0fECJDNFBLEMVjeauHBtDd99+Q289L2zSGencN99D+MXPvpLOP7gCZw7dwHPfuGL+OrXvoFr12/qvKXQmq9ZOlC+NOd+xWeX9DVqLUqlMipb25r+v//978OtWzdx8dIFnUu0RKWYfWJyFgcOHYMf8MyMY6vZ1rna8am3aGPP0k5MTxdw/7EDeOKJE3I4yiUzuHzuKr74+b/GtevXMD8/i6W9uyhKRCbaRbRbUxDh8uIkFspZJPyuJiBXLl4SBWtufk6C6pbXwtL+JczOz5peLJYQ+NDRJ9ehPhKkOKupEUh3Sd1dNEF9X1Laxa7PhpM1HP0Bi0dPnXl2pllck+StrYp0UbHKe3JuArUkAiBt3CIACcyGN6RgGQDpKRBSpruix5KGFQJhl6/mQuIMxLIBS+oSKWFsgKUEQN68dA23NiqYml/A0QeOY89BAhDSuEn3MRveWrOO67du4M7qimz+GUlAjQTBx8z8FFJZhkcTHPSRyaXkGMViu8t6g/VkYNM2gg9qUNoe6yzWPIwToLsm1+QAzUZbugPmu3ABceLBvYR6BL6zRJI6y5g0qJHAAqLVnEVUxTXrMjVkY3yuO2i3SQP2MDOdx57dc5iaypsuJGn6PNaApC1ZEGKYos7GRNLZAtPpyYVLjEVLULPLGpSLWxMh7gFqUKvIVgYOGSPUI7Ewp70wPxlqr3uchruMFtaINDvyu7w6UTmOzk1lUS6mwLQD328hkRwoe4ZPK9edpinUDLc9bNcalsdG6YLqHVo9cwoCTT2sEeBYNnS8qjcF3jyPjB+6MkbRbneHtsYEJa1mV+wbNinKk0XMzk0glWEd5QGc4lEXSZYRmzSsCWmyQOtkvo9+gMgHfu8/2/zDFeDiq1MUrXAuciY9ARB+sHzhJpBKM8nZwINoR+RDt+uI+x1cf/MUBo0KyukocvEBUhGjYjDfQbiPoMOJXEU7crxruf6KR24BgaHIj4uERTURrEZbBA5KBqf6vq+wAS58FpkJFrNcdO7rZJvrDjIeYzrKnBg9RKXxdALdCOBxnKksAFq/GjhiwdNll5SjqQFQTmcxV6TguyCNh9ftIh1nAjoT3m2ML2qSgoasEuNkJBFNIhFJYb3SwBZTI5MZzB85isl9+9BhICB3YH8Ar9WWfaNpHMjpy2ihchpirB+Ko6PSiFCEzjR68utm5+aQzxUdB5Jif9N6EDRR1Ef72k6bzgXcKCIolEv63tLw9IiaGX5kxZgABseHDEzsUN/B/JA2UvmM+LQS9ztLYCayR3o+WrWqDAlKxbwoaryvXPRcS+R1DqcwFPAGA3PCitFqrocpBhOyQ7JZwfnXX0e7WoXXqKPdqKO2taX7zOtMATwfpn379uOJJ55Uh5n2wgIJLKhjCfRjcWU+bLc7qLc7+tkqLDlV67YQ6zWwOJnCiaN7cHDvDDL0zPbuICoOq1lQh+VSWDeFwZfGPbeEHYE7l0En0Cr9h3WmraCzjY0hkT2OIEXt4rMSR2yQQjpRwKAbwfWrd/Dmm3TBquLQ4WUcPLis4pMbssRzdM6iCD2Wx1qlg8s3NrBR7TI7GEEsZQI2VfzhlM90C6lcBuXpaRQnyloz3Ij4em2yNTBANgjUwSWHlochdROJTMaZNBgAk4+/wVGHrN2U0RU5ulY2R3a6kbH3T3Ae+CjRSKHnYSqXRtBu4s1Xv4/n//5v8b3vfBubqysI+l3phOLpLNoD4EO//C/w1Ac+iMmdu7GyXUOyPCH6Vdv30emb4xX3Hml1EpwysNPiAu/CHIewyx1WbEPANKanMKaB2RC6e2ZHQujlZYBEkz1297wG4p0G8n4HMaa39zqYSkUwlfCxvXIdhVwK+VwKxWIGU9PT6mxGYhncWqviByfPYmW9hlgii9t3VvHqqyfxzqefxqc++S+wY3YKXa+ptFh2inp903URmLHA4uaucfdbLKBNJ3e3S5YrakNsMqTJ3f3344UsJ1dhxlJY5Bt9ypylhpdwzK4qbBTZhf/R31ufGaaJjwCC3S+XuRTSViXqZqfMeNrh9xVAGWpLRva74d+FL8uaaHeDHf7JphdjNus6e8YTzkf5HuwMmrkKO4hsvo1eZwhkR9fDXAYtuyqBdrNle9RggCuXL+Pf/7t/hx/84PuoVs2OV2G6tNxUV9LCL0fX76dFINb40Iodc+IzAMJzzOU7sODkPhiPaYKRypQwObML73rX+/DUU0/j8oXX8fLzf4OZnI/f+cQHsX8xh0S/gmycWoMOgsDMbEOre+230oqZ0xCpMolMFkjkkMhM4+LVCs6eW8Xl61u4dHkF65s1LJNyPDWDSxev4NVXT8v9igWdMgoUYmcU2HC/DW36WTgSPLFgpFB8bm4OO3bswPb2lnj22VQGXrsrcWyuOEE5scwsOj7kgpjOZbFzz049V7duXxWt5onHH8bHPvYRTcbfOHMW3/rWt7G5uY5cPo3jDxxGZe0GZgsJpAYt7J8vYUc5h50TBaSCvix4r166rL2RovPt2ha8vof5nbNY3LNTexOL4WgshUajJcdQNhfArjQ77skE+oMI6q0+Ykyojyax2fDQ9OMIkhk5lZHSI00ZqVbO8ECBemoEe8hnopgsxJFNRBB4dJMkDbqBjZWbQLeF6VJejll045MLFvWPBHo03RGz26Ydtv7Cc8ucgTQ81GPEIpYTBIrJCwoifOPiZdyubGFmxw4cOHYUuw/sRSQToDPwkCT9NBFR1sfFqxdx484tbDeqAl199JDOJpQIPzmVR4ovjm18rlxSVUnJ5wfrPrpbSSzNuoufI62L+g6yzAZoNTkRY/NzYNli0mKZU50cndw5zTXDSbNZXnOSNBDdj8J1n2njmjbwGSa1nRS1NlKpCPbsmsPy8k4UCil4XhPNhpnwMMuEnX/1S1jxSdvLSQppYSP9laUfsAFplvQE1Hw22UwZNVnCRrXJBFT4s7ToUevMsGmCJkp4aM5i9Dk+D6w7vA6nhEA+m9ek674Du+F36+hTPB/rIZGk9pi0e6f5pXMYn4VGC5tbVdQbDR0l1A2TPWRul7YUpB1m43PAa83ryr2KIJgTEgMgzWZXQn9OTQggOJ3kz8rnMpibn8LUdBGxOKlmnkCQJh/cPZxNMtdUmEQvgP7B3/uM+fao48qLwStonVKW7z59gZ33mQGQtPH6eWOpN+C/ZXe509CI8vq50+jXNzGZiSFLP2X65etBcrQqJwA3ZyBibHMeCjvJFvplY2PRKshP45iN4uqQAuIuroZZLPT4sPEGcUlQrE5OOK0x+XcURDsK1lAPos6mFUscj/qkYqXoP51AIkJAIRKmwux6CXaNBirUC/EkdpQn5YYVMMq+10WSN83t/+IiK4/EpirqAvYDJKNJpKJprFXq2PICtBNpAyDLy+hmSC8hSAxU7NPlie+VFn9p6lu4oTnNBr+fAsp6XTRqdMFqaZFz9M8AN1rO8SExsBZRUnQqEUWnWUerWUezTY/oqApTpmXztaWYPp1IoJsgn9HX51MUu3Fc6fXQ2KrC63pIFrICILxWBFni0HMk32ihuV2TzXKpWECpUHAHrlloGhQyHQ1H7AQeBCAaBXfbSA66smht1+r47jdfwLXz5+U0YqGqTtwciWLP0hIWFndix+IuFItlVDa33RqlCxXpdHH0ojE0/AGqLU8cYFJ0FPDGNUgt0qCNqXwMB5fmsWO2iESkhRi2rZvk0q619rQe7aFkh84ORjvqdQ/C8D2NwzmC5cNo1oBWjHMD4oHjox948AmAOA6neKwbRWyQRGwQx+baNlZWN1Gv13Dk6H4cEgDhRkfCERPJ6YbCdHIHQK5vYLPWRS/gaJydM4r8rBiQZsEJp5O5DCamp3SfSTMSj/1HAJDKdl3dJwKQJKcLAmFWCAi0OMH9cMIzlgUyLAyHAMQc5lzFSOYtpgo5NCobyMaAUiqBzZvX8d0Xvo4XvvoVXL1wHt1mA2nqOwpFRDM5fORXP4En3/UeFOcXsU2dU4yhXGkBEIrMqfXgz2A32fjRo+LS+OAOBDmTAN0PV+3ZaxvLlrBdVyNxvZdxi2FpXwIE3Q4mMgnEO3X0tlYRa1SQ8dtYKGWwNDuBeLeB6xfOYjDw1HmanCphcccOWR6SP31nvYFXT51HpeohGs+It3zy5Ck8+OCD+NSvfQIHlnZJGKtOGFNoe8xHsOdc9B1RKWWpNxpXDHVH7t24KZwr8e+qZkfYyvQ6d/+yCV1Y9I2LpEMAMuyo3wVAjPpkVzPswA9v+z0/4+6fGdJkTejNg9mmJCHFycTlYSba3YAjnFy89X2EGo4RINPPcRRJni0CIaJoGS989L3GbXVNSxIK2jWtcGYnBmLCtzaasvBvWMiQEsvmCzV/W1sV/Nmf/gm++c0XcPnyJVtboQlL+C3uHlzcc83+sX8MXdGcE9+QFsDzhO6RLJBsqka3c4qbO3StTBVQKi/inU+/F+9//wdw5cIbeOn5L6Gc8vDbv0oAknUAhPkdnKh3DYAQlElTKc6y3hG7yW1217leAxpJzGIQnUAmvwdBdBJvXlzBX33mC3jxuy9hbX1TQzYsigAAIABJREFUTlhTk3OYmpjH2lpFCdg6NR3lWl3p4Vob/TcLHU6TaCvP5hynT+1GA4VMRha6zKeLJTL2/jJ5CahJv52Ynsb84hyWlvag4zVx4cJZkFL/ix/9CA4dPISzb5zD888/r/e3c+cc4nEf+3bNYioXhV9fRyHSxaGds9g1VZLxxPqdW1i9fUeTLjZieT0a7QYWds1i9/IeGd10FXpH0xGbZFInMojYNaSbHyfbLRpYJvOotX1cubOFm9sttII4PFJ6yKhwE2SxT8iCiDHAF8gkB5ibyGDXbB7ldBwp5Rf10e3UsLF6U4026u7SMbavAiSVL9YRVVoNFdFkR8+JUult9qtO9egxZyOae09KjRNe17OXr+LmxiamFuax/9hR7D20jG6sjwF1QnGg3e9grbKKta01bDW2Rcfq0pgjIM07ionJAsrljKhNVN/xF783na6MgsUGLoFHVFMQgo9Gi/R8TkLJtqHGg5pkow2xEUsnUD5//CW3VmpHsxlMTpXlwpRioOPAl/NTdZsCarqB9gVmpNGKkYZF4xlfdKvZ6RJmZstIpwj42O2nnsKC9ehOOaCGQaGHZi406Ic0U2qB1bW3tHOrBFWfhYwKq6pNu8xfXCWE9jYni6pOZEM/YAOEZ/ZggFw2LfdS1oRcA6zvWi2uvSzmpiZwcPcCYkEHiNDxio1L1g7GHrI9jxM1isxNLM5gbr7OlEs6H2/GiLLMuqM/QKdNoEcKKgcAXIJkzERQb3j6HNn5Mj3SlMVHPp/GwsIMJqcK2mv6/Y7kFDweQvBB9MumBQERmw+cxkSeGQMglthsC9K2NgpfLOWa8z8WtQQgFLTxa+QQRZjieRh4TcR6LVw/dwp+o4IJNwF5CwBxxUrI06VjADv+w6aXLkJYNNjoXeI9l++uIt/x1eyrXIkb8u4ovKPIyNlbSkuhGW9ow8tFEjFxuirjAAFpWpmksgYSDAFyjlYUGHkumC3WZxBQDIulSQUWBck4WrTOdMUoAYSKIW3Q/CAwiiDoDZCMJZGKpLHOHBABkBQWCEDoghXLoCeaFpQDUq9uiz5CzUU2l1WBJF6o6+YpBMcFBHbaDYU8Tk9Pyiat4wAIXwQ91GlnyyyGdquBZq1qACQSGQIQLvS0rHJjAiB0jhIA4UiN1D2Pk4ktjTnTxTxy5ZIVutLmRAVA2tUmmtWqRrycgEwUi+oIylpO1rCG/iWsp5ljIqZgH4a5BV4TmUEXhUQU3WYTz3/lKzh36hSa1W0J0Gnny0Nndm4exx96GHv3LqGQLwnNk/9J0ScF8NLosZMSiaLZC1DtdNHodHUQ8GEiLSxOvmy3qdH6NEVb2TiCfgPpOA/ZQNeY14ZrmhuOFTmBro1RilyKJ7tYQycd/jt2GLgpGgDRupbolHLDLpJpAsa21ng6nobf9uF7dLJIi17AYoX38YHjR3Hs6EFtHkoupyHBgAV9ThQsBhFeJgCpeqJgBVGO7w2ACIDJUMHsp5PZDErTkyhNTmjz4/fT1ud04iFPtdPuggCEQM0mILTatGkKNyPTJTnDB1cThQX+SPsyPgExAXtY5nPaVUgn4dVrSEcCTBdyGLTqOPvaK/j7L30JL37zBfiepyZBpljExPwCPv5rn8b9jz6OSC6vaZZPQTkBMieEpC0QdCivxcwCrFgZo8KNFZ5WZ44KZLl73dMnlyHF2ORjvPTj6+eUboLdveY26revAtU1TCWB/QvTWF6cQb++hddf+z4a9S0JFufnZ7Bv/35EE2l0+lHcWq3i9BtX0OxwKpZBZauKU6dfV9OAE5BHTzzALZ/Hp/zoe/0RABFwVEvtJwGQUWH8ltLVLFfcen4rACFYHtGlHKhw10mho9okx1PCRxkZ6jq6/U/XdaxAtz87fn9IUxx+39A618LDrNFk+ggBEDd5ELxxVN97v/cQ6brOf/g6w9c6vM8u8ykEINaFHGWFhO9xCIjUQXV7udOUhNOacT1LuO507aiTa9MQJKnpIv/u2c9/Dl/60nM4ffqUzq8QhISXyKj3lkP10//6yQDEYBidfiKIsmnW556VRb4wh7e/49348Ic/ghtXzuO733gOuWgDv/nL78ehXQUk/S1k4h5SCbZmWdQY5VgTQtdElLMPnSx7PU3Iu0EUXQampWaRKSyh5WVx6sx1fOZzX8bpM6+r20rAwr0ykyqIr8+9RhleTmcqqKapqu23IRWbP4N/T6obG2IMhOOe2urUdB1zmRL2LO1HOluUFTvdfgrFCRW28/PzCgPMkw6aiOLWreuYni7jxPGHcOvaCq5cuYoduxZRLucxPVPCdDmDXnMDfoM55R0c3buAXTMlNVnXbt9UKCLXKidenMA2WnXM75xRmCwpP+yyszNuOlLmVDQwiNIalTkXbBYRtEURSZRQaQKvX1nB+TtbqPWj6CmvgTUIeUhWd7ElzSKbPdJiGtgzX8L+xQlM5eNinUT9DvpeHesrN3TGTRYySMfou0iCSBT9dkdNS55hHH4rk8E1EDRddXbyIwDCv6CTJXUgnOZk4PUjOH/tBm6sraE8N4eD9x3D0pH96EQ99GN9dH2mYm9is7YBPzrAIOqj2W1JgE47YT/oqcDPZZNai7GYTSziAiADCaM5BSG5SILnHj8CVLab6HjWiR9QA9LX2Np0ErS97XdU2plou4tshoXwHGZnp5HJUuvKGmQgI516ncG1pFN1sb1VR227qsZpIh7R13KCzddIYx++RupNef7LVEjbKM8eXhOnLaFWhcJqfZ57HWs+4z7asRPum042oE74KDpCOyuPWbESEsgkU4iy8d3piParGZQ0tZz4ELBxkhpBq+WJYrY4N4uDexaolJHblD9owx90LMxT4umohSWSKeEbY0eCeQrvk6aDNp3vmOurC3PktMjzSFtTTJsmIHTxrNVopkJ9rw0HbO2wYZ7G4uIsZmbKOgfZSCN9jE6r2k9FjU4imqCTZR+blW1UKtukYH0mGNpuuvRfbfyOgtXvMCGnjygBCJETJyCk7DgAwmJ9QH1Bu4H4cAKyMZyAZKKkYvSGExAhLlG+XKEy3JF1u1RMERnqv0NBorQozqFGanrThggqMVHbnU7DED1XrGtETsclJ0hnl4Yfqiid/7F0G8y1SMaVnGoZIyYk6lFrQZcr6gjow40oFooTmJ2ZQSSVQIOhM0mOlGiF56gCTqOsyQy1BANafMZVcG5wAtL10YmnMHfoMCb3LKMZSaGHuKY2FIrxoRAnntajmayCXmRnx/dLfqzTX5CCRYFSFF2UJ8tIprOyrSPa5cLj+6DdbYy2rqRgtZqGpDl+y1PPkVbxnqTmgjS0ZAxt2slFyAeMI0VxXM9Hu9awQEFa/eZzcrXgc8TxdUB7QDr8VGvybc/nsijl8y7XgB0Dl2khD27S8JguGpVTljioXhMJrw6vWkGn0cCZV17Byo3r8JpNTUBoeUwA89Ajj+CB4w/Kz1oPktdVx3FqclIhiFwrfVKNBEAGqAmAMIneQIFsdeku1Gkg6LJrFkOWY+B+G9GgI66n1omcKsKOum0gZoNqNnIcgWvpaDpgpgDGjHGc2YDFB9cXG6cmBKMrRTDo6kDhZIkpphSQkZJHjUuv29LHgyfuw33HDjnupq8uC/napGAhVhAF65ImIAQg5OYmQR9DdhTCyR452jRWIAApTzkAIovX/ogTLttXAxcUl1Uqdem44umko2ARnJtV7TgFywIWLdvGKB+upCKP3mWHGI0zNHKUwaDyNeTvMvBRSMVRSMRQWbmNr/zt3+DZz34G27Re5q9SGfuOHsMnf+O3cOj4g+hGY2iTykdQSDvd0Kl+aEs7lrHgDgiVdKbCNdBLwGUz8bu0DuMlnyiZIyuBUV3rKGSZWBS5qA+/uoHWnWtId+vYM5HDvrkJTOfSqG+u4czJH6DTqSGdTmB+YQYHDh5SIGajPcCttRpOn72CHrU8SKLebOPs2XM6dD7+sY/imZ99WragnH543abcS5IpjsI5fTPx7bg7n12sEeVmeF/eMt2wr7T6fIx6dle1a5bhY8ONIRgJ914W6CFACX/2uAg8vL7htx0BhdEPGp84WKHvgsCUBjyiJgydrcZu0MjG9x7wFI7aXIrw8Lq46xNOQER/VKaRm4IMqRB28FsHz9HBXLaIXqMDBjaxCcHVW69jCMCYcaWdIghQzOfx7W99E5/97GeUC8IJJ39ZxlX4HLnr82MkPD8ZmPxkAMLigO2QRMIAiCdXzixy+Vm87R3vxoc+9GGs3LgsAJLyt/Dpj78Xx5YmkEYN6VgHKaZti8ttVApZHjiQz3WVSWbQ8TqIZ+LoMeTMTyCZW0S9mcOrp2/hxZfO4flv/gBbtbosfznRW1lZVQGTyealdSPF2QCIdUxt+mbCVQa7CSS6+1xls8vv48jho3jyySdw6sxJXLx4USGHpfIMJiZnVHS1Wz1RvsT3J42638Oe3Tvxnne/E7dv3cDFi+exZ+dulPNT2FjblJWq123hsUcfxNKeBQy6NWkGZ/IxLExmMcvKv9/E6u0buHnjmvZUWtOzuGKBPbcwjaXlJU1o6RZEAML8B+oH2t0mYslAtG1qHHjed3oxDOIlbDYTeO3yKs6vbKMZTWOQKdDO0ab/Pqf3xI991TiJoItiYoC9swUcWCxjJh9BvF9HLGjrbFtfuQ6/U8dUkRMQIEE7VdY2nY7TgLgJSDhBVe6Qe3IiRj41bTbPN5a/zN7IyAylN4jjwvWbuLayivLcLI4+eBx7jy6jHe2g0auj2qhgs7qOFkP8ihmkctS19NRxb7L+8FqasHCPTKWokTPqYjSeFo2PAISPHF2ZaGTV6vB+DLC51YDncX80K3v73QrqLrv5MV/0cjYqOTWem53Bjh0LSuAeDHroddsy9BANvGfNDXbw19cqWFtbV4YZi3xSiPhvmEfDzj31N5msaWV1kunCxJWnoT87Sqz1sEnjGlHYQiMIrmM2jIe6ZPE46YBsV13M+8CmNmzosgbkfeYH2QOU07KmymVoxuChUW+j3emjVm9psjEzNYkHjx1ALEJXK7qBdeAzDoNOoapv7XWyJhnKGshyoe45Ys0lBbm6yUw4HebzQ90Hp0S0QSbwMAASYJuTuiaDJ112HsEf7ekzSU1AFhdndI8JQMwmm80Lc6qTJXIkLicxMgHW1zdow/tZVRMsZEYTEMMHvBAEICzy6WpDp5jxCQg7v+wtMwNCAMRvK4jQKFhRUbAy0QHitHyT9ZtpQKyQsd8NOZpblbjsNpSwjS5MuFV6us1lJFgXJYyeHkwgZ6iOo1BI/GybfJgqqfRKoUGKym0KQuTN/+ZIjDedBZcngZi5R1FfwI2SAYY9fh1F670BEoMIpnIMp5lVwdZmuKI8rClAN96Y0ThYCFoxxF4GpyoJxAVAtjs92fAyBb28ay+6cVrzmXaFh1h1e9s0F4mU9DYUVdGxQOs9GhVfnojcOkFtxKIDBQvG0ml0ubijSTceNPqMKG50F6Ng3Am2KOTlxs/8Djpu0z5tkE2iFfjwXBJ4kq4MLA66vrmQZNKi6NAOmPdJOoL+AHEKk+oNdL0WMqkUCpzaOOcsFlC8dqG4iVa9dAnKpumWFRVg9TZvY+XKRQy6Xdy+fg3ba2t6Xez4MH19fmEBjz35JHbs3IXNrW00mi3EyGukyFhWw9Z98GkVGUTQot0cx3t8gGiQQCBFXRALEXJxfQ/lQgbTk0UJEWnJGI2S+2pfZ85JlmxqPEoDHSzaE/GowFl4oNFFjB7wpCSm03lxQgUAVSBKUodYlOnv/Exfeqeg20eSU7ZBFBsrd7BVWUO/28QDx4/g8KH96uhoAqKDmaLEDIIQgNxwAMRRsECvc7d+NQFRdzKCVAhAqAEJAYgjVvK9hRMQ8km3Kw0dADFOQLKcgFioIQ0YZAChCYirC0LgMaQqucrMNRUs5DMEIDY1YkBfkj7qrToKyQSmiwWZD7xx6iS+8nd/p9wEPj+5Uhl79h/Ee575IOZ37UGTnaVEAi06u/HH8HuLnmmTxZCmYQfA6HkP/976FQSQNjEZFshvKdRHfPyx49joChScY4AMzXq31+Ct3cRktItju+ewxE7PoIe127dw9sxpBEEXmUwSE1Ol4QRku9HFxraHM29eQ8enrWRc3R8Gpq2treFn3/00PvkrH5OFL8Fqq1UTNSGV5s5m3V8CEHMacw59IQC5R+/wo4rV0KXsh9GWVOpxaua0HiHQsILcOnvh9bTPhdOP0DHqbiqSTSFGF3sEVFxAq6Na3UW3koZqBJLu/h7jBf8P9wy2rzekNT6tCUGlznxH5TWNi4GJUO9yt7jdvb/hBGYceIynubvmmfRVpqER1UmT0D4mJydw4fw5fPHZL+BrX/sqbt6k4Nrly8gSfXxa9JNhxo/+ip8MQGxeTWeptwKQn3n7u/CRj/wCNlZv4KWvP4dIexW/9tF344H908hGG0hF20jGWUz3VGSJKqXbENIY6cjDIqYHUuG5/3aDJEqT+3D+UgP/+dlv4sWXLmJzu6tmUKFUkl7TijVq7uiuZeJ8AcFwyhL0TeNJbYNPO3c24ehGyW4qhbsxPP744/gff/d/QiKdxKlTp/HSS9/H97/3KjY3SKmlgN1yDHKZHGrVqtgby/v24onHH8XqCrV3r6tJd3T/EdGZz1+8CH/QRy6XwsMP3Y8dc2VMFpKaNkwVEijnScz2UKtuYG31tqzDOfGaKE1Iv0Lr0anpKRWSLHC9to9Wk3kLdL/zUJzMIpFNoTMA+pEkekESvWgJG50MTl3dxPn1OhqxDLrpInyaZ2hJD0ShogMfaVY8L8uxHpYJQBaKmM74SA6qSAxaDoDcQL9TdxMQ0q8svDCkYMlmR66dNtW0zDXbA4b5a1qc3PM5AUkgkchJIN8PEgIgl2/fwdTiIu576AR2HtyNzd4GVqt3sLG1hla3jmgyQL6cQ6aQlvicTljMbmInnHuKTAYSTOamQJy2w0m5AxpNh9P6gax3Sb1SsV1jEcvVwpqMGWiq+jR5aHeaEl/XqhVNQPjc7dyxIOoVzXlYjJMhIkorldzOBInn3sZGBZvrm+g023IKy+dzKBbzZopC/Q0bZ3TjZLAza2OBD7JpeG8o3Cas5/PggLmFeTiyje2VZmnswAX3CHXGaAds7rKiZ8nRzBgifq8nJ9FyMSd9B8tVUrBkQU3qVZNTnA5u3lwVjYyxEIcO7AVD70nhJeAizZ3f10Ts1BLnhgwBUctpJSGwyYkTgT3ZA67Zr33P6G3K+ehTp8VJiFHg+Ht1u2XW2RSRD0idI0WuLarh7Nw0du6YRz6f0TSfDXI21VVLE3gTaHb7aDY72NjYwuZmhQDEidB1kc0XWi5KAiADB0D6oswIgCRtAsKVPA5ASKehFS8BCG14J9ORoQg9rgnICICYCN3Z1TrevEAI+dgSItlBpqOFh2EIQBw5mDeKD6fICfL2dyjeARYdKu6wNFs8AwZuBdpEhAUndRIULw98DbEGSmSnjWdKnQzBYRIvWfxwlNVluGIWM1PTyOazph1xgYOy4XUi9HC0xu4YN4AYk14DApAqal4fjSCC8q494rk3KbaiiI+FBoBmnZMNTyM5XmfR3EgR43t3ehCGE/LBVoc0HkWuVASSabDPPqD5Mq3cXH5DnJs9Had4TUiDCp2EGPzTaiDmd5EtZhHk0gIgBFUKVtQExNy9BEBYoPJBUFK4UdwogIv3Ochowu97ss9lJ0HpuRSHcVLFDVRekHzofHoGyKOcVrzJoIv1y2dx48JZjR/X79zBys0baFSr6i4xGGp+xw7sXVqSZoXpnVxzmXRGhbFNxZyDOYsBZpswGEce8D0HQIgE6SMeE3hlEuzM9AR271rARLmA6taaxrBcI+xWyH6O7kptjhqb2ixpg0fnMHK889m01mSjwSTRKhpeSxOlbKYo28I+rebYVWbnMfCQSQYo5RJIxWhLS8FgH7lkWtOjm1ev4uyZU9IA3Hf/Yexf3qMunK5bLG5J6FEKFXNY3fJwmS5Ytc5dInQr+p0IfQyATExNimrHdS6hPotxFpFaRsZG5UFZ3WrpOsXogkUNCLNz+Hw6fYUzrnUg35DIaALiugVjGhCjYI1oWDz4ec/9TgvFTBppgge6wkSByuaGijM+8+lcHul8AZNzczY98Ljm0vDkI98fhohq0+QRQKerMN/GTTzsAAinp64uDTUhNhB3O0X4ux3E+kw46XI7TxikmAx8ZElBqa6hfvMSJtDBwwf34MDClMT15IOfff2MAr7Y2WMC7N7lfYilsqjUPGw3BwIgtQ6vXUrXmt2fq1ev4diRQ/hXv/VpTE0UEI0NBEAozqTzijrOmjrbfvzTAZDQZele6tWopA2d31TYOUrbuA3tOMXK7bIjJyc7cu2KDe1zQz2GfbWtPQslHS/6Q8G5BYXZ9xhx/0draAgwhiL80V4/DitDTco4CNGd1Z7s9CZOxzECIkYFCycg/H7h5OOH0a5+GIij2YaE6BSTBmZZTqe+7a0Kvv61r+NLzz2HU6deQ7dvgbv8vlq74yGnPzUG+ckAJNSAxOI0xTANCCcg2dwMnnzb0/j4x38J25t38NI3voR+7SZ+9UNP4fjBWRTiLSTQFAUrnICwULWnz96H9gafTckkWBu2/T5aXZ5Hu/DiS9fwJ3/2JXzn5UuYmNqDFJOUWZzTDCRBmg07sdZVFoWVWgE2F9m1lhMggUdXbpMEJ9yHWeww2I1n+pEjR/G//G//K/YfOSptSW27ju98+0W8+O3v4tK5y9ja3JZlPwEIu+IMxy2XS3joxHGsra3g5GuvoLK+Tu4ODiwfwJ69S6JqUYN55vRJTJWyeOLR4zi8bxEHl3dgfjqLTnsLlc0VdNp1ddXTySTKpRLSqQSyuaScvHrUTdZa2FyjTWxF64FH8s6988hPFdFhgcfstEgW3WgJ614WJ69s4NxGA7VYDu1UAR4T+uKmY43TCpXNX+YLkV4V7WL/bB6H5vOYTvUR71WQDFrwvRbW7lxHv1PDRD6NTDyCVBR3aUB+OABxgmkHSvQMqpahUIPnYR5ePybQdO7qdVy6dRuzu3fh2IkHMb1nFudWz+LO9i3UGhVEaAObiyFbSCGZZZCh0Z9CChNrgXA/UROCdR2dwNxEgSQSnp90tWw2ewIirTaF2FwqFI0zh8zoVyyS22yORwlUmkinU9i5YwdmpidFOez36D7XRzzKRiAb4Pyw7gMts2kBTSczGunQzIAAJJvLIU6rZBbvyl2DJnc0FKEjF893m4C4qQjbRX7HCnrnnmnB2GQQGUxnBgv/LsnGNmtcZ9lNlovs1qOOZsWGT78n8LFzcU5BmQkaBvAash4YWDjk5mYD5968LCDApPLDh5YVi0E7YWkuXIOD99EE+SFNls8tnzlz3tLUhgMB0rg1CQn1b/ydGkvuhVEBkHab2uIAXmeAeq0tahbxFqfX3qCPVtumWxPlIubmZlAu5WV2wOe22/HUBPS8ngIMNcVhfdZo6iPyvt//nHPBMu2FicNNWkgAMiDNiB0OFqYRcjctc0LTCmdjqAlIhxSsjgGQOilYUWSjPtJRHwIgtK3lTXIi19ANy0CPm4a4eiachsjBgJ1oJSjSRYg2Xq6QltaDKMyConR4DA+Tu3m14aE06pbZYcf3w7JfgWQS8JKylRD4YOoyAYiS1PmFnAb0B0jHkxJaU59BcTgnAgQt6QhDyAh4rSPP2Sk3JC68qB8oQKZabYgi1AyAElNap6bl7NOluFaddTpWedrEaPWbTKT0vflaKICSWNaJ4tu9riYeUYryylMMRJGLkEdeImlk5NsS/HB8TVGzc4wQ6MpkEGESeruN2KCLFO3wMkl0IgOJomQI5zQggy7HmH0kshmkslm9Dgn8+Ui32shR5CYAwk4//dvZfTI3CutqWOeP94/WrGl2Gxh8mODP8HDtjVdw7fxZlAtFbK6t4faNm7IYZsjTsWP3IVcsYnJmBslMWnxbbjwMTWSaO10Y+JCEhgLsoTEFvdHuoNHuqrvGjUOTPeeQwTU4MzulJN25uUlsbaxqesOCgIcbeb18OLe2tlCpbCqBl9Me/s4HjEJ7Pn3UbmxubaLRaSCbLyLN0TlzO6QE50ZH0N5GPjnAZDGJTJwAxFOaNq8R9TfXL1/F2dOvS3D2wPFjQwDCgzgSp/Uyu+bOBWuLSehr2CAFSxMQTsUMHJvw3U0CJDBLY4IakImyuoXGQXcyckfB4rPALspWpamRdyxtLlicAtL9TdqIMIBw+DgZxzWcLhqmZ0fXmTqG+q1QB2L2FtIi0a+e1pDdVhP9Ths7F+Z1vekZzzXFtcWjgs5lBOQ96k+YbRMEErkShLNYJo+V2xSLOB4UfJ1DWovq4dGkIOzgW4N9JD4fFZKmXxnJRNxo3KW50zwjGw0EQPzKCipX3kCx38ATR/fhyK55DNpNrK+u48zpU4hyr0snkS/msHzwoBxu1raa2G4FAiBMsI+nCuoEUwx44cJFTJWL+Fe/9evYu3sRuVwSrXZNJgQEI8YftvyjsEC/63WHLjY/gno1BIHj458hYBgv3Vkk2N7MPWgULBi6T43yMYb7Z0h1GwMg4WGnPdhNOvjpUNAdft56SmPWubL7HAcfI1Bj9cJdhDn353EAya8xv+jw+w6BktOlcA8aumupeH7rBMQt5btfm+x/Q7rE2H1wLyl8DgQq1JQx5zJq13hmnXz1JJ577q/xjee/LhpWmCfC68xnMvzzT40/hif1TxahhwCEFCxE08hkp/H4k0/hl3/5V9CsbeDlF76M9uZV/OqHn8JDh+aRT7SQGDQ0ASEAYetWbjZjAISgOOrHkEzG0Q3azvI2inx5N77z3av487/4Ct48v4VIvIxqo2MBpzE2G9LqMvOcZfOB15h7HqcdAh5kFvDc5/+G99YmR5lsVjqLB+6/H5/69d9EIltE2+vj8IFDaDVaOHvmLL7/0ss4ffIXYLTsAAAgAElEQVQU7ty6g2atjvuOHdUeTq3k8Qfvx9Url3D16hWxB9bvXMV2pYKdO/fgyKGj+MD7PqDn+ezpk6is38ZHP/R+PHLiKA4d3IlI0EFtex29PhPaqRnIyGWSTS3SbEk58Zgy3eigslZFZWNb05tULoHlQ3tQnptEnRNdUmijOXSiBax5KbxyeQNn1xuoJgpopYuiaAfxhJ7HOBtjAx8J5gX9P7y9aZAkaXkm+PjtHndERt51Zt3VdzfdXAKpgRZggAyEkAYhaTWaw/b4t792/+7Yru38WJu1/bNrsjWTQAOMkISNRrAIhIBGXN10Q59VWWfemZFX3Ie7R4TH7vN+7hGR1Y00I5NtYWld1JGVGeH++fu8z+U3UdZ8XJnL4OpcGmV3AC9qwRr1FADZJQBpCAOSsgw4lErTY/MLJVhx5t90qEXcm0HwQQmWrnsYjGwMdQeraxu4s72N+bNncfXRh5Gaz+Ln6y+jNaxjpPVhuYDhRLBcDaZDJp2RzZLPq4oNxcOgvANcaob0+MkCmsoDNdRTDkzZD2VXTL5iAhNBCSUljAYe9LlMUNeMMogryRH9oGdOn0IumxbZVRi2YegDGLx2I198dlwScX7keyLVCQyU0TSkPE/YDpVmxIWlLs8hFV1LBotLYiVJS4CI0uRQBBKOmSR6QDiTCviIo+hFRiesE2d01a2neqjUB0GI2n2pnr081RkzOWToX9Ei5LIpkcCLpGZkyfN6Y30Phwf0Co9w8dIFBZ5SKcWsxgFBavHARWlbnpUiQxPwIZhDfq5s8pSdq/dEpQCqgnEyPIzepQyu3Q7h+wMBIp12IOZ0/h2+V/Rl0iPM+5X3BJcvZKAoHZM5UDx9IwEflDrSh8OvO7kGTjAgkoIVb9ykPJw694Cylb6AELIiCQNCVCMIlrr5ByRYjOEtuhoyxhCONlApWJIzJq4+1V0gAwH/vTilapyKouQfMpCzw6LXE08EhzR+12ONnOAWpiUkMZyxlCB+YEkwatxoPd5yJoNR/F95k2hwl/IxmWpk0GH3Bwd0Xhm6zRxnFvURqqjPyfJEyqP4NfLB6pg2UrojIIP0GpGlzoHJoPyK0b5UL5rS90Ca2tc05JeWkSkVJfqPWxI+0/i5fWZNBzRG27KRFwBikqVRGezCutB8x9Zn3tiZAlIzcxil0mgy75mAgBt/y4Zr2WJEI1Dod7oIe76MK4L0HUfi5aTuxzXRd0wEzGuWSGMTOgt3/BB+qyMPUw6I7JfgFkv6JEi/tdtwuK1qtxB0O3LDUKYk5GQMBpXJlF0KzB4fIeVYyHquoHut76Oyvoq7N99AMZsX+VmjWpe/y4ZhJl/NLiwKC5IrFiXat9lsqZ4U0xYq0GCJEz+zph6OLCZqdrtyeBCAUKhHWRHvOr4v3KiVZoo4t3IWiwuzqB3vI+h1ZFDijcyDjBtgSmTYapxlT4OhIeW6KBULKBVVESXjNY+rx6g2a9LQ7ThZ0aZyQ8OtP9jo2++ikGJkoiFAxBwFGDHujydSNMT2xjZefel1uWYef/xhrKycGTMgNGsxBUtJsDLYpwldAEjMgDBRiycJL5zYFCrDGrdeBCAszaQ3iKV8PMCSIY/APWY3qFU+OGopACISLA9DAhApE1TxfInJNqYj5YwWyj7hE8YsRBIHHHu84rFZGBCWB3bayDA1htKKIEAhlxGWyc1k4IeM4nXFDN8hKJbSNGVo5wPM53Uq7JQ1BiAyxMWZ6smmW/k/VIno9OCaAJDJoKcG2DH/kbCj8WCdhFtQOpo2AC/y0T/aQX3tJoro4X2PXsbVU3MIWw1Udit49dVX5NqnhrhQyuPy1evQbBXB2/Q13Li9hf1aD266KMECXT8Q3Tplrf/i934b1y5fQKmYRdCnHK4XJ8Sofp6JSTkZgJOB/MF+mukxdsL0KK4r+fEgAwS0uTwg4KVUzlav8fhPy8Y+7mcap42p31WSrPi1jgcCFZ2exOlOJFyJyTy5nqa/Hkok345ZUA3pMaM1hUESPJK8v0rOlCTOTPu31PtLNjEBPxPzuXoUyedITOzjyN2JJ0UxOwkgiv1FMaBL1GY0ciZt6WxD58KMyyO+jvfu3sFf/dV/EhByeHg4LjoV8Pz/EwBRDVgcbmgZYxGhAiCOWxIA8huf+U347Sp++nffQPdoTQDIO64vIWf7UsRnaMEJAJLsV2StxESgoZLU9NGVrT29AnZqAd/53k38+y/9LX76yhZy+VPw+fjm+zHqSwJPp0cmhOelEokRBPM65EJRPB/xLoEpRryE2+2WPO/53J0pz+IjH/kIPvHJT6Ny2MD+YRUXV1ZEUkUPMJ9zN994Az976SXcePNNYbB51j/zzNOwLAM/+vEPxA/ynne/A43qNl78yY9QPW7ioHKMKxeu4kPPflDOqBd+/HfY217Dk49fx3vf/SSuXz2PUonmdyaD8X3mOc6Sti467ZokTQ7DAfrBEL1WiG6bg3AAL2Pj0vUV5GYLqDEefsiETQ+BlkVLz+Nna4e4cdhFw86h7eXRYflfPAgz5criNdX3YfcamNN6uDafxUPzGcw6Q5hhDQ4CDEICkA1hQASAmIYwIBYXhT5nqNiEHqvdlcg99jCOT0KVEkeJkzKh26C2bkihtuFKCtbt7S3MnzsrKVhW0cablTcQeYzZNSjCwJCt6GYE3VQJewwPIctFQzsN1NysM62Tz6SwT6kVFy4EW0o6zsGXPhAOvxHnKb5WodrK05MfMuVTVAYUpBCwsm9ihFKhiOWlJQnCYehLjw3rEYuaqZYJYBtDCZvhexcN2CJvSLFxxiMYd2Xt2gsoFWRUsouAXtKuj0arJ5HA/Bjya6LwX5YmSTCQOJYmCyP5TJx11Qc9r/zC2afH856SZI8BO54rEj6ZIaXzjn4/Llc5fxFwcagPhCFhIafjpBANTfQDHcOBIUCksncoz8uFxSUsLi4i7fHP0Djel3QwXnsEW5RHkVXnJUU5mmFxEaBEoSIlIysXL2kUW8xRm2cfTeyQ5DD2ffh+hE4nUKCQMq0BF76qRJJsJZkfgrlCLidzFEEICzsJoOrVBvb3D9FpdaFrnI3Vva994t/9R3EeMZGCG0jXSysERGrKYvMkY3hDGRy44WEbNkFIMqDItisMoIVdwG9h+86bGHWqyBgDFF2i8AkASWJVJ2k0cepWTE0n/g+R+LBfg9vNwQCNak0kRDK4ZDLKfB7LrFjWl8ip+LAlAuQzhWVgImsS0KSSo5TEQD3YmIEsDy5eFJYlSI2DHPXzLNwTxoF6eWkkpw+ESTxD2S7z5uHFwwE/ZbmwiU57Q+hDRtMy3m0gAITbGx6IFoewOLmBr7HmejByOTgpVy5QZj1zc8YNPy8gCQGI04e47ecSjtInmuWZVLV9eICDehUDx0X61DksXXsYVqmI4zCEbzsYWo6YpvhAzNgO/EYTzaNj8Wrwe50VRsFDh6CBuN5zENIPwbhYnVF/Nize5LwB+fc6HekOyeazMtxyyAg6XeTYcnq8j+bhPg4ruwj9rjzoeLPxtSYqJzgQuUWsceT9mE+zfI3SrSYOd9dxuLcr9CSHLWo7+d2TFfLS/Pc8XHnoYaxcuiTlbvw8bMcVUDrkEKQo3MQi6fcDtHs9dAKVgsXyLfokpIiSPpF+X4bEK9cuY6ZUQLt+LNcAb1oO6/Sd8EYiADk8OBBjJHWYuWwGKdeRlA1+8DXh9r7RbqI0OycAhAcm9aF8AIbdFmwtRCmtS/SvpwfQow5ckx6MSB6Kd1bv4uYb9zDsR3j44eu4QAlW0FUpY6YtMYQjPSUyrIN6gLXtQ1SqbSmF0kym0Xki++OARXaArzNNX3lSoYvzEhOp7iUGMXDo4UOeRkBXBkhGE+5U6mIeFaBNb5DNPHfSzIw8ZEyh8vAo73dSE5oYlxP7WqILTwo9JxIasmX8Grl5khz6mBURDjeODVYsjhpERZMay6XkPZsykE/NgmMAIYNQ0v8RD6xqaT2Ru8hmXI2z48E5kWVKDGxcQCj4JfY6sP8j0V2XHB3hwRaO7r6OeWuA91y/gAsLBYz8jgCQG2++LpGN5dkiyrMzmF9ahu6kUesMhAH56Su30Ql1dEOCw6w8aPf29nBn9QY+/uEP4eMffQ7ZrCfNsSxv4oOID1Z+jSyISmRME/kCI8kVkFTli28PPvirfNAmSSfJn0qAAD9ftVYTqSF/5HI5if9OmAQO15I6GKdhJYyS+jxxLO2I97eKrpW0wnjxoMAJzb9K/jdmZMaOd57VEvPwtgBk+jtSwGHyOeRfHwMiJXkUH8sUkJSlB6UFcbrWJEZ3AiqSwtoEzExkVycjd8cM1PilnoA6jsoSmRwE8tqxD4S/O1uewebmBn7wd9/HF7/4Rdy7dzeWXqleJP5bE7Zp8h6OvU0nmJ8H3uIJRIy1ClMMSPx7jOFlmEqSgsV9GiVYiQmdAOTpd/4Sfv3TvwFL6+P73/oqmpU7+N1f/wCeuDKPvBPAGDSFARmN6L1QZYQ8Q5VXU0V8YmDAdiz0R12lBrDTaHYN3LnbxB/+33+JV17fQ750BgGRi0HzdYCj2rEsGaVLTOPGmwsIW56X3NRK0iPPsjCQwUgK1aII84uLMmi9572/hPe97/24v7aJzZ1DdLq+6OS57OCig9Io3tU0m29urInklptxGmXZ90Fj+Ec++mH82ic+jGhQxxHbzdd28OrP3sSLP3wJQSfEXHlOFlPVgwqWFmZw7eoFPHTtIq5fvYBLF8+L7KV6VEHteBe+z+CYHhybjdX0CbrQhiZ2t3dFqpsvpXHu0ml4hTQ6fHaOdPhDC5FTQmOYwQu393CrFqDpFlGzMugYDjR+P5yBKMHuB7DDHtJhB4uGj2uzaVybS2HWHsAIa3D1vjAg+7sbCLt1MaGnbRMul58MggkCDIJQNvPKA8L7Rxn7lRdkyusVl0SLe3QUL8EMF5qTxut37uHN9fs4c+USVq5dQQsdHI2OgPRQsR/UYxuMg+W1EpdLU5ERcb6kxJRBGzwnyF4MVCcHSwLZU2jaEi2rc5Frsj2cATQEH7zO6P2lBCiRTvmytE1avsnyZ9MZzJSKAip4FkcDekXZ+aFAtGMOUcx7mC3l4MhmXsmxOfBLiztfa861hi0y7uNGG/VmF11/KAs6fvD7oARLARAlAedilfcyJWBkApUHg6ocPu8oZx8g7HXg2Ay+sQSALC7MYXlpQT2XGUvbH6jC5V5LeklGjOIP2MzOiGFGsltwnQxcJ4vhgEFJaQz6OtbWd3Dv/oa0vtPvdO7sWXiOi3arKQlhvV4HYb+HVMpBsZSTpC9GcpP9IBMp6ZhMmYyj0JUXS6YPYawMwxYpXKdLfyLjf0M0Gl1hQ6SHhZ6OAReEA/F6JDI0zsbZTAbpVFrKRNlcT4lkg51jAV931Z1GZY32mf9DARBeDER/Jgfe2FDNG7nbbgqCYywYGQAmM9HYwoeo0NocBAlA+gqA7N67iahTRY5vuGfCjMIJAxKbWKdjdqUsSUysk7IWSXESP4aBgNvsZhNpm10aBpbm5iQmlv+uRJPpiinhg5o0K3tAEnO5lPb1QzmceLDzQaEKYSJpJuXGRbZVPAzjEioCB35w+OGflcJCpmjoGpp+D0bKky27lB1CR57lSyy28anV5IHMhy7f4DgNSXoodNg0+jC7mlt5JivwgKG/gPTtkLpXbn9ic57qiRf5BYERhwy2XOuug76pY+vwALvHB+gwrer0GZx67DHMrJxH17ZRGwEcJ0jh8vt2aTZvttCt1uG3ae42UGCbOyVbZF44ENoGkLIxNEkpDmCTlmR6AqPrjmjUaiOTy8DLeKKR5IDe9wN4bHSt7qO2t4393W258XMZUm+U5zEylU896v9ogFebb7JpHtkh0Uf2hIGoHh6I6Z6pISKrioBmuyeRbYwtXDp9BleuPYRz51dEfsWyRh5AKcqeuJ3ha0sjF4bygOv4PtqUsgmIVJIitU1ny2ofpXIR1x+6ipliUcoOORzzxiMA4RDG14Tyq2azoZpnLUNAB+8H11EfBCCHx0disJuZm4fj5dTWgHbzIEC/14IV+UibIcppBjJQftWCaxFg0RSqY/XmHdy6sY5hf4SHH76GlQvnBIDIcGI5MQDxMNQ8HNYDrO8e46DelQ0aW7XJGlAix6Z7RYRQMsJIvJSwPAQgBBtqGOP2qC/+Ig6HZBQodeoGNI/qcm0RgDBxaiTsHwG0MsuKd2Q8c6nXWaU3Elgk01BMKsdJWMnAKSV3AkDiu14JPmUFzb9KyVcSSKES8pI+jjhad7qbY7KM/nsBiAIcJ4e8eJ8eb/hiVo7b1/jaEBmXPKDV4Ez5KT079jBAydHQP9rG8b03MGf08Z6HVnBhvoBRr42drS28SR/PMMD8PDsHFoSx050MWgFwWO/jp6/eRqNL258tqS884Dn4377xJp569CF8/KO/KuCTBU5B2JZUNm6C1QKGiSYqySsZ/IWxj03i0zHDEyZhMiALsI8H+IQZ4rDO75HvTb3RkEALPswZ/U0JYjIYC7sgQCPxSSSxuhPfRHK/qrhUxX5Mv9bTw/3Y0B4zC/J1PdAj8vajduIxSRiRidwqMcYr4KOkWAlAmQCQxH+SXEAK/EwAWfJ3EmATv9LTiHcsZZuwSHL9cuPJoIdQPWd4zvE1z+WyqFWP8dJPX8TnP/95vPbaa2MTv0p5mkQev5207aT07J8WgDAOOgEgn/7MZySi/O9iAPI7n3oWT15dEACiD5qSggVGfHI5JcOqoiZEihXpMDXKhAmuWWjaRypTBIw8Nja7+OMvfB3f/ParMN08NMsVFX693ZbEI910ZMHBQYisNMEupa/ybBZmhN7DUBaAvLZ4Xf7yL/8y3vH0M7h06bJco9/467/B7Tv3RcpF9o5vKp9BPFvz+Qzy+TRarTqqxwcy4NHUy7P8iScex8c/8TEsLswg9KviDzHgoHXcxbe/8V189St/ib2diiwYn3z8MYmNp8SqVMjg6acew/Url0WSq41C1KrbiKKemJ4X5mdRLpWl1bpV62Bvdw+bm2vIFVM4e3FZPCD0mvojvl4MuMmjoxXxwq093Kz6aHoKgLR1B3BcCXAxyVgz6CT0kem3saD7uFb2cJ0AxBlAC6oKgIRdHO5tot9rCgChB4TqByfuAREGJO4BSdgPFZYyyQBMEt8SBiRiD5WVFsnYwLBxY20Nd3a3sXThPJYvnkfPDNAw6ojcAUyb8nqCj1DOMYn/5JwgQTAGen6kNun0dIgMi0O9KhjksMtlmimgg91tbPamz9OUyFluRXm7UB3SYe9Yix1oDGtR7do8H0U+nUrLwE4/asSES7aq6PwIkXZHmC/nsDhblPeTcnBdH0kpIlNApUmdy0ouECMdtVYXR7U2jmrNKdmVlOnEEjCVZjUIKPPiYp7SffqKVdQxl0ksmHUsznABchkXWZHsMb2qiHKZEfkKfPEsIGhoNmvCpvF+42voOpSckVmgzC9OJOtTmk8ZuI2trQru3NsUhohz+ZnTp5HLZKUfjglh7XZDFlrZnCex01Tb0CciUjGeWTzXGTozlkHG8egii+OcZ0nyFf0fBB3ValtSM5mQJWmkfcqjCWRUDLJimgm8yKbT5+vCMm1hrFgWyg8SQ/y+CURoN9A+/b9+fiQvPlffOtOheMOrgYyD+SAMxNhCBoGIz3VTcKnXpt8gILI0pQkdYQda0BEAMurWkDWGKEwBkKSvYxp88G1Sba3x0BFrc4UBkMI3JheFCLtdlLI5zBVKuHjunEg5gnYHnWabwUrSHMmvg34LASBxiZjkXsc9GqR45YYgQiUNlvLifpG+usnpF+ALqBrbhPXgA4bdHJwIfG2E1iBEZr4M3bGV/CCIYAc6olYIk9vNkQVtSFpWxQmrzTF3CTwM+HWp7duA7aRMReCww4KgxDQfy8r4mvDPSjky/3wUoc+DOZ2SuOCto32s7++irkcIZgooXL6A5YeuQyvP4CAaok5piu3IJilFBNruIGy1JQ88kWDRUE5GR309gJn1oNm8MLpwmIrKMkcyKrUagm5LtO0uQYqCZgh6XQy7LYxax2hX91E/PhK6kJpFvny8IPk+dsgGhGqDpd6XCClbpWDRN9LptHF8dCTJVtxwSG417Y8+df8uOkFfZFhXrl7HxUuXkUlnBIDIxjGVQzSyYgDC9y6Scsh2r4su6VQCNwmDFVJUlfINQwEg1wSAlNCutxTzwuudr1eK8X2kGtsq3SWOhCRj4bDYUWQq/Fp7YCQkjVSFUhlOKif3ECUlDEkYSjFnB3lrgPm8iYzF1viWUMGSjmVqWL15G7dW12Wb8MgYgPSUUTVmQCIjhUjzsF/tYWP3GIeNLoKhhpFBiZ4tKWuddksZNUk/sXzKNuWBrWKMh6Lt5LVI6pvlP3xfPB7WTko2W9xOSspZOosAlPjRsEqJF708cZx0PHepOEw+XNQWXAGLxOD9VgYkMbzL6JewH/w/cs1rMQCZmJCn9/kT5mISo5vMhIl8SgbAmAE5uT1OGBBuq6a9BLH8iqCM764UEcZpfElannQ70Lc1gM5iL0dDeLiF2v0bWLCHeNfVc1iZywNBC3s72wJABoOe5M8vnVrC7PwiNDuF3sDAfq2Pl169LQ32mpURCp8PXg7qlImcWZjFs+9/L55555PSvttqVeGyO2bIFnSev8ofJj4bRuLGBny+B7zHKF84+WNKchWnvkx+PzEmxkESpolGs4VWqyXDHjf4HJwTGdbbMQvqrVOsiMiZVU3BW6VXbykoVAyGeo+S92A6GOAXDdkKBD84kE8YECUTGwOQhKeLI295XydFhMrPEeekj6+JyfWgrpMJ2zImId4GfCTPLNUnpcAEN/DqQxlRyazefPMG/uiP/gg/+OHfxd016jVQ6XqT92oiKTv59fziV0WBKeXW/IcZELJq0wyI7RSFAfnMb/0WjFGoGJC924oBIQCxfRhRS0zo3MhSyqVSf+ISX/UdQx9xeNPRDSjl7MNLF+Cl2BCu46//5qf4/J/8pXQX0bPGFnae5yzkHEamyGRt+g+5jWbngkEPDZdiif5uhHJ5BuVyGSsrK3j22WclDZElhDs7O/jud7+Ljc1N8Qum0h7S/MiwgbyBYRRiaXEOrmdKD1ateiRxrYvz8/jwrz6Hp556Cq1GFZ1mTQJQbD2FUmYORzs1/NmX/wJ/+zffQ+24hg9+4FksLc5jd3sTa/duY2GujCsXL+D00jLOnlnETJn/JuWgPSXDzGTgOSn0mFa0tYWtrXWkczbOrCwiO5PFwGBXio52qCFADl2thJ/cqggAabkl1O0s2nT0i89WE/WEHviwCUDCNhYMH1dnXGFA5lyeT1W4RjAGIEzBmuGz2uBCNILHOHd6QB4AIGRABP5LIE98gksikprKIpFAmdBM9pRZoIvi9vY2No8PkVucRXFpHlFqhJ7TxchhWh8nSyYe0dtDqY8K+kmWct0eux9aaDS7krCkgmbZReFKupUUzI7ZEBemRaUFMSW/NlWOR/BBmXaz3oRPaT4L+yTlkhIuDuiigVFyp1Egnh1qRlJOhFLexpnlMpYXZuBR/03Jk0rVlVnQsB2RbIeUW40M1Ns+jmot7LPwOGY9xAAvjG+EAc18BFHdUFgHkcvSx8H4Xo9fCwF0RwAFC2oX52eEifMc+kkdeJ6jUg5NF37AXpIqarUj+H5LWAr2kdDMnUT0MpFKIOXQhmPnBIBs7xzixo27aLWZhmrg3JmzmJsty6HM5xG7qaKRj1zew9y8kvurWHUyTirtUj374qTA2LOrFo+cJaSJRDpYJBL5qIn9g6oY06UFnV6dPmceMkpqqUL1D18f8RHz2cSlPBksKmoIFiXkSoU1UIKt/dr/8L+NuK3nRsJ0PBn6VByvYiDYS8FTmRGx3MSn0llk80zXMeWhRV3bMOxJEaEwIHdvAr2m+D8KnkHsLAxIIqxIRBsiwxLJumRixalVE3MgLyVJ4uKL4vtYKM3g1Nw8HrlyFVnXRaNaRa1yhLDdhy319fy3lN9CYnnF/MICJoKrIULSuKYmMbM6UyuyadlaOSpwX4r31PjG5a8ufSH8OWVnGuNA9QihY+Lc4w9JDrbEe3YG2H5jDZ3dOqxQgwsHGi8UXqhirGJiA034Glz6MuLCFw49fbnpNRj9ofgp1H2m4oJl4yxxzaoVk1IwAhA95SK0dKwfVrBW2UFV68OfyaCTdZFfOY/02TOoWgYatCCIwS8SCdaQIIqFfSxz4qDN1BKbEh8lUaKvxEhTdz9A0G0jb5so04jv99A+qKDTqIqm03IpjWLDZR9DxvqSMvRbKmRAi5D2bKQ9V5mrWK5j27BdSt34XjIKV49N6J7km/MQqdfrqNeaMhxXdum7qGIw1KT91PbSyBZnsHLxCpZPn5WBW64VvrdSAETqlKie17hqoPcJanxfAIx4QLiti5OyeM2Fg0DoyMtXL6FYKGBvax99RvayTMtxBYAk9D9VQSyF7IeBCmAgC+Iokz0px25HJTk4bhp2Kiv3DhkugrMoaMOOfJyZ8bA84yHPbdWgA4etsdpQDr+bqwQgaxj2h3j4kWsSE0kjIy9fBUAIhBnT7GK/2lUApN5BN+T3xeQLap4ZAc2BUkKq1QbR1IUSpgyR35eMKoxj7DNVxJcDXaKYDRupYlnCC+xMGl6uIL4iUtDcBvEaToZGXpOJBEtG97HcJYEM6noW0+FU2tTbpSipUkduUxUrJWD975+0xi3lJwBILCVIJFgnB7qYvSEjMyVnSQpQE5aEiwZ5FMdfj3IPKgDCGF4j7KLIAvujbTTWb2LBGuKdV87iwnweUa+J/b0trN58A8NhiKXlBSwvL6FQnsXIcEVmcdgYiASLANJ0cpJsRtMstex3VlfhaCM89vA1fOCD78ep0/PodeuSqMPrQKLQY6+FfA+yNY9TTeJNv6ofetDEHQ/RvD/GXg0FyBKWgmc7gUaz1QJwd3YAACAASURBVEaz2ZSHAWWpTArif/kjKQdMNqXTbIPIrWSTyfdyAmzk6xRV3FQBZPx+Tzo9EoZh7CQ68e4/yAhMwMbU34u7O/i9J4AoGVzVe6uAhwIgcQzwlJ5vWtL1oK8k8YrIKKYaA09c08kXS1zCLSL/HS4ouGTh84LnU7fTRjqVwtHBIT7/+T/G//ONr8trzNddLGKSSHjy+0k+byLR+gduiX8UACEIIANCAPLU0+/Bb372s4TE+P43KcG6jd/55LMKgFCCFZGxVUWEZECSGF6lWFDZ/mRvuf1lfEmfRvLIgOvNQDcKuLd2hG/8zQ/w2o072NzbR7PDiBMb3UCThDganAPOBiKJYcKVI8CsUMzJfVQs5nH58iUBJzzLzp07J9LnSqUiEsabN2/I+ywm+NCH5RgolHKic+fW9/zKGYkEpeSFsmLOCMVcXgCHdIbxWUipsJVCvxMh5xZRzs1jb/MA3/7Wd/C9734f586fw5NPPi6b7ddfewXr9+6hdnQky87TpxbwKx98F8pzWWnPpgdMBkYOzGGEne0t7O1uIpWxcHplDrlSVp61rJjr9nVJwWpGJfz41h5ukQFxi2i5eZFgjdgFwqh6XoMEIP0A6bCFeSPAlRiAzJJ56Nfg6Gw6JwNCD0gb5TwBCCQ9S4oIp0zoEkeruGfF+CbneCw/VfNZPFQm4fGWi0A3cK9SwXb9CKOUDaeQgV1yoecoQuCShAcRWVum+FFGR4mdGtiZHtXpDXB4VMfhcV2iyAk+ONg7HrtUlBRf4mDBUANP/k6vF4o0S+Q6/QFazbYAkHarJcWfkhBqMH2MK95E6h2B8lnLiGBqIRx7iJm8jcW5LE4vzmCOTd2Mzu2zAJeLPMqZVc9Uj/G/AZPcIjQ7XGSG6Aa8pqlq4YAdyzdjzxtntH5P+XWT5yFlTilG6MaxuAw6oPyqzJjmUk5kWJ5rSVcGfxCMsVrg6OgQzVYdgz4B+EB6Ugio6aNQMi1Kt10gcgR8dNohtrYOcPfupjSjMzX10sWLWF5cgG3zedpHt1tDr1dDJmtjppwTKZYoXmL2m4vtJFQiUTskiWVSJxBLygVgRKYwWHu7R6hSShUyNIIN60r1wZ1BYiwnWCRw5NdtMJyJKWJcVA24sJwoe8Q799n/8X8ZkQrty8HENnAeTinxgnDzxoIXmmQpoyHlxc6DTK6gNOrizqc3gwOXYkD27q8KAEnHAES2iGMAog5y1RWgbgQxlcflYskDQ/UP8FLUoFOC1POxWCrhzPwCHr16DVnHxfF+BUfb++gedZE2XDlIaBPnsC9bA0FxitFgVFjEWLpcBiPHgJNNI13ISd9EijRYsw2nH8Fj9C4f+jEAkYc1c6AtE00ewPkUHn32vcieO6M0680Q95//OQ5v7cLwR/BGLrSQwza38srHIt8HywiZ6hOvbSn7YOqWYFop/SESjXXqHCTjCF1+D5Sb8U/2+YuujY4e4f7+joCQlj0CFovY7ndgLS0id+kCmmkXTdLZwnCwc0I11Rv0wMRRuPQLUGYWDMms6LL9hqUaW7WBj/lMCmWmRtFnUj9GixnffkNi9hhYzOGZTAfN1I4eiY+FDeeMI6Q2Vrpa+DAWI7WiSIl6+Vrycc6HAbcyteNj7GzvyYVKOdXuzgF2dvZlO8am71SmgOWz5/Ho40/JVpmxhq16U6g9Ml2UFNk0XsU2MDaBM1Ws1fPRDZkuRvaIb2iS8Ea6MEC+kMGFC+eQy+Vx9/Z90SiSJchkM8hmcvIgpSxFDTSkH9UwyIGCIIQAhOwI9d5BlwVAI1gpStRoJB7KZo0AJGUMcO10Gadn0yixemVICRyjVenx0HHz5ipu37ovmxxhQFbOCXWaAJAB2TSD6VAu9o+7WNs5wkGtLQckQRUlbrlMGvOzZRTyTOGSliORL0osaFx+ptq06fnoos3oQb7vgwiNTg9mOoceU6gyWUllG9kcnCEJa5JQwsepsHnJOKTScH4RAFEJdorSVAnbk0E0Hrdiw55Sp6sY4XjEi7FMsiOPIVXs31AsiAD1mHFRccDqpkpYkPFwGCMVlcKkPrEy1CtmUgEOSX5QKVoqon1s6JffYg5/1EfOGIoEq7GxinkCkKtnsTKbwyhoYnvzHjY37gsAX1icw8LiAjL5AoY0b+opYUAowdo9aMN08rJVpPGSDNXO5ib21texcu4UPv6Jj+DJpx5B2G/LxowDFSUjfO0Vra0y5vkh/1+Ua0yNiWWbU9t0eX3is0YBR9Uozu858WlwsLZsC622AiA850mbF4tF+dr4Q7GYJ1/fBMTw8/C6FcYyzpGfDMwTRmv8WscejhMAcOzNEXpMva8PeB+Sv594S5I/I+9f3KKusJmS7yR/X/58/FolMbzqNUku5AkLM7lmFEMyBiRiCzwJqKe/R2HIaUim+dL1ZMtM9oOqgerRsSTC8C78ylf+FH/2518RIzqfqeo1VO3owpS8jcH/7V6LtwKS/3IGhACEMbyWXcCT73g3/tnnPkfRCZ7/xp+jUbmN3/tUzIA8AEB48nORl/SAKNCvy4KMzAUfuDxnKLHR9RRsr4ywb8IfAPc2trFV2UcoJt40fvij1/Htb/8UhpuT9MaLV68g5VH6PUS708CFC+dx5fIFpNIO9sn0N6oSj1soMB0oJSlZfF9YQkvAl82mhdXOF7NSgGe7poAB/jqj00VhwGcPn6tDDc1qDcZIx8VzF9CutVBIlaAPTPjNUD76vQg3b9zBN7/5LSlvfPLJJ/DYE4/JuX/rxg28/OKL2FrfEH0943UNK8J7fukd+PBHn4NpmRJeQs07AUitto9cwcXK5UUUyjkp+mXvV48MiJFHAyX8+HYFt2s9tNwimnYOHca92o4wCHx+a6FiQFL9DmZ1H1dmU7gaS7CsQR02naFhG/s7G8K8CwBhgwD3V1zg0gNCKQ8Xqhy4OVjEdc/ChEgfiDpglHRVTV9sJZd8ZTeF0DRx/6CCteOKLGONjIP8Qh6ZGQ86A1YY86wNYBoEI4rN4vXR7/NZweZ3lgq2pIqA6gQFNtjtkZb/cqHNwZUDOeNm+UGfCI3qvB/7LJdkNH5Hya8SCaM8KyXKm/8WrQJsjafR25Bl36mlIuZnUgJAZgoeMg4H4BCgaZpLZtOR52C92UarG6DBj7YvcdUj+iAsT30dBE1xcpbkSfIlZJpXJ1CdHhghl89KlLPjWLJAYqcXgetgEIgXhAIFzkcExTPlIrLZjEpz5MzSaqHTbSMQ4zilbCPxs6TIzoiJX4djZ4QBYQRvZe8YG+u7aNQ74iEle33l8iVh61xHh2UxaYxAoQ4GfBGE8OviDwI2zmNkLAVnqKfjuJCQIISLLbJLDA+gTIxMFQFHpVLF7u4+mk0mh/KSIahRibh8jbjkpKKDYI0LKvFD8evnsoq/TuYoWZrxkvvv/+2/G3UlMQiyce31+WBm5KUyoio6XqEZ0v0GtfqmLQZfAhf+fj8GIHrYQWXttjAhwoCkLOjDUBKwJgzIpKxMDuDxMBPHiMYmRt4jQgLFAGS+UMDpuXk8FjMgR3sVHGzsYljvI2OmYFMyJAcMy89UJKJoVk0N3UEAzbNRWJqHV86jsDCLXLkkfRNH9zfgH1bh9iNkxfBNTS9vUpVuwkGXW4vjKMCwkMaTH/kA0ufPqCd8c4Cjn9zG1s/uwvI1ASAjKrYM6vdJc5GTISgCDJa9yX2vJF5MGuI7b6nCEtbDxPpalbSl5EpARL0svxY+TB0TbW2I+we72KweoOfqGJbT2OS2/fQSiteuoJPPoGHqGHquFCmyc4ElfyZvzpiGtV1HUD9L3phJ7uWzGGoDdNp1Sf2ZS9lw2230Ktto7W1JelMwaInRzPKYogCUijnV+SEFPwPxsfA5xMQjFkXy4ub140oRjmrVJu3G1DFuovxOF7WjKlzbg2unJOVhdfWeMAJkP0aaI3Q+GZDHnngay2fOSoJCq0EZkwWX16GU0xG8KWkAH+n8nto+NxdDBGIcU3pGTmw8FKnVZ+EQt2PUvN+9c08GKfoQmNxQKBSFEq1Wq2LSp7aUDAj/LnW/BCD0DdEgSS3qQIp6+jBTaSnTowSsUT8WT1RK7+Pycglnefixn7Hfhq5RbhADkBu3BICQZaEHhAzIWwCIRgDi4LDuY33nGPvVliRPMFOM/iSmSV26sIKFhXm5x7j9IfgQ2SSBoGxaVWdPq9OR/HMe6tx87x0eY8Qm4whwqP+fKcNIZRCxHEpLEknUECyHrgyJMdwbMyAKDiRGXZVuNzXkxUzfBHwoHkX+XMz6Sblg/GnULykQzj8TB0VOvCFTRWhqlhQh1QMAZDJEqghi9SMBH+MhmOZLvlSJ/yxO3VIMCNnXIdgDktOHCA430dy8jXl7iGcunxEAgrCJ46M9HB/vxbrzLHKFHGyXrJWFkZnFAT0gr9zB3mFHwCQTiEhhkwFhROibP/8ZFudm8JGPfhDPPfcsNIPhCnwIBbJVlwhymbAT0Vm8wVL0iACQxPA9PaAmwznPkgR8JeCBvjIuBWTB5PsCQBgTy4ch7wF28PDeIsM9De4SMMBrimcjgSz1wMlQP/Z4jEHnpLxvAiySwT9OrIqBU9Lj8XaD93S8ejKsq/8maVYJAElAjAIicu3E/qexCf0EAJkuF4xBW/IwHntETgKW5EpSD+wRfD7fTENkGJSF8r6jPLNZq8dyHAff+tY38R/+9MtYX18fJ9Al98M0qzS+Tt9GmvVW8KGu6P8cCRafLhx+OEwnAMS08icAyPe+8edjBoQekIIbnmBAEgAS92XL81GeU6w0Y8kcmQjHg++zXI3yoRR0yxMJLDU53X4fmfwcoBfwxS99HX/4h3+Blq/jVz72Cfzqxz8mQ+PPf/4yfvDD5zE/V8KZM4vw/TYyWTLqQ7ieJR0PHMr4zMnnc3IOc6Dhy5Xl0J1m+d0Atkc9viGSK6oconCAFI3N/QgOLJSyRehDIGgHSBlp+A0fg16EXt3H9voewu5AEhZfee012J6Di1cu4dpD1wTgUlbVqtdROzrG5uY6au0qaq0jXL52Hh987lkBQuId1QxUKjtotY5RKLq4eHUZ5bmCpExyKUZrQ0/PomnO4Cd3KrhV66HtFFA3UmhzAGeDO1lKvs79AGbowxt0MWeEuDTr4YpIsIYw/Bpcmq05e+2so99toJzPIGXrEsPLmUMACAvhkphYORJ4bqgPTofioYyDG0SXwmfGyIDlZTAwLfimgXVKv6sVdBgslPVQmC8glbNY3C5Fl4bOcIx4wSZzAaWGnB3Zig60OozHD2R2FFn5kNIqPpvJIJjo+aFs1+n7IAASmZZENI/kvGGnBCV6PBOTsBD+f1ECME01rkGgdSCbdpFNmbi4soil+Txmiy4cow+Lz18CkIhDvoXewMTuQVWS1NgdxmcrP0AfipuW2YFDtYAbWQQpqT4VQexV6/foUVE9UsunlqW7jOfqweGBBBDQc8FneuB35D6h/4KLWrJ7ZPpKpULM/DHutoVWp41ejz5QhiOxgyyRl9HYXcJoaKKye4Td3SMcVI4kcY0KCi5HL126iMWFsgCQlEdGog1N60E32XXChbgChXytyG4wPjfef8czvtIj8ejjay4ABARInPlSIpWrVpvY2TlAlZ7iHr836gdUGIqw4UwwE+8yvThKQicMSERpOsOtFEiMSwGg/dv/8/8acWvLBm0+S47qLXR6qg2CDzfZgmmkxVx46RwcLy0ARMVkqsEm9DuCvEd+G5W1WzEAiZD3TBiR6gBR3xavSf5MsSACQPh7sSxXHjSiH1MSczIZ0wBkuVzGY5evjhmQw40KRs0IeTsDl2lY3Ab2h+rvcYNPxXXKQWcYwCllsXzlAnJLc8gtzMLMeDjY3cXay68i2D9GZqghZ1OPKrWbqvyPwzKj4SwDh8Me+sUMHv/Is8ifWVZUVldH/Ue3sfajG3BCExk9HQMQF37IC8hGPwiFmSFZwVIhmeG41YwLawgQ+JBPWqwTCZaS1sQsEGlUHhCOhZY+xP3DXWzVD+E7Gvy0jb2BD2N5EbOPP4zhwiyajok+e0xoGKdemzcto3h7LOfRxFDOfpMWZVmmi+xMEWEUIKR+1LOR6vto3ruD5uZ92H4L506VoZsDmG4EO01pDuVKBKQ6eoxgHg3R50GgQ24uHm59ASBK/sQLU9FxRvw9KZncgMlrPmULtlygr7xyA6ur9zGCA8NKCwDhJuL6w4/j/MVLsAwyJ+ykoe/HhOPymmW+vAqbpNCvy2g/pmUwvWJIeKti82iM4lBFg1qBDMjKOaTSLu6t3ZPNHt8TMiL5QkEOG24rm+2WDIoc5On9oDyLGwmJg6UHhOlscjgOYaczcBgp2w/h99rQhz2Y/TYuLORwbj6HmZSOKGwJNapSgXXcvHELd27RhP6LAUjEHhA9heNGiHUyINWmtLxzO8VrlN0kjJTkA5krB4uJHgSrLJ9MNsASZEC6dyCyO/6cXpCjegOHzQ4CFmWm0nCyOQEgppeBwcNXV8WKMuAq8ZtKwpE+n8S8mEiw4oFoPFA+CEKSEUoxfaoPSGgJxf0pEkL+jUSQNc1UJMtrdXYo74BKcWGTbMJuxPHeJ5qsk2jWSQJWMijzuiWbp/oGkrNJ9arI2RQxRpw72z78g7cCEK3fRhR1Jb2Evn0e8LINJjscWdCdPA7IgLxyB/vHPYSRBcvOSMMvv3JL03H7zTdEDf3kEw/jM7/5SRRLGQRhRxp8GffMhy2vW3rRCBL4peWyWQHCPIP4fqro4TFFpc7ZmB1g6MT0hp2/npjQJUp9FAkAYe8Nr3OCD7IgfIgmxsLkYZ+8g4r9UFpfapOnJWATH47602rwn8TjTvt0lFQqfuOn2I9pFiQBH9MMyASQxEzb2Ds4aUNPAIj4LeIiwmn/x/hqGzMuJ5vOlQ0h+bXp1zbh59T1zycl72UyH5SUMjaeCTRMHaIpPZtO46c/fRFf/g9fwo0bNxQgGpc+TsIEko1uAhbHd8sDjNBJIPIPAxDlEGGanQIgknhnppAAkN/67d8WBoQApLF3C7/7qQ+MTejmqC0mdJ5ZlGDxnJQQFyoMGFnP3iym9rC7g2eP6UhrtW1nxbjKQlGy8FYqhVq7BS/DAt9T+M53XsGf/ul3cX+7jk989nfx6c9+Tu7D7z//HfzFV/8US4tlvPe9TyvZiMd+iBCZtItSKSvGYWr8eQa1mx1kvbxK4CEDY7GvQX2tbN6mVCfjppCxPVFJtI+aSOkuTs0uo3lUx9a9TfRqPva39tGtdWEMTQTtvizEmPa5trmJpt/B2QvnUZ6fQbVGJqaOhdk5kXLV6jXcWb+Llt9Eu1cTPwG9kmcYU3vxsngB/KCJdFrD6XOzKM6kFeNKCRYBiJHBAVJ48X4Fd+sB2m4Bdc1Dm8wAy5Bpjqeki7GxoQ930MWs2celuZQAkFkngtlrIWVEYrre315D2FE9IBnHhMNnAe/RmAFRnlgl3pAWbj5FdNWKrdYbKhiE856Yk/mgslhQPEJoGthrN7DXqSHgAj1lwmb5ohnBcVhQbUi6o2mMZBkjiw/6WKU93JLlNqNtZRKkemHAcrsIvUCTeFcxmQd9HFcbqNVbkpbF5SGDVoSx57Orz3QrTrUJVc5OD0r5+O9ZAvpiq6+YvgtZF+fOzOHs8gzKRRd61IOlcR4bSGwxF517RwH2jzs4qtVFBUTWQzq2TAeGrdgPOQco5aQihqwBZ5u404O+ULJslLXz7Jydmxdv9PbOLlptLnbo6WA4B6ObKU3iuan8mmRCTp2ak4WosIddJkwF0oWjvBoiJYDFPjidAKRI4gbbm/uo1wmumXBGJUZP0g4505w+vYBsxkImS1aiDV2n7LMPx1VlhSJb5zwkwIqpZarRPd5+x83oQu4I8yERyiAhkYplcQPU6zSj1yVat3rckM/Fr5/AhullNMxzbiA48buhyDTJYPHrpXReukFYAMRP/7//8R+NJEmAqRSDkWj0mIjFJAKOAt1uT4YVn0HeuimRX6ZDMJJFOkvjLbX8HfEDsIxw594qRj3e6NRUGpLyROOxAiAxxScIW7243J7HZIB6UPFKlBtFlcSwqTTyA5ABWSqW8OilK8i7HqqVfRxsVhBWAxS9AtK2IyyDPhjJ32ME71AfoW+MEFpA+fwpXH7qEaSW54Csh16vjVtvvonqnXX0D2oowEQxptE5CVkeDbzKOB1ZJqrcShZSeOSD70d2aQGhBqQGNo5/dAf3vv+a/Dynp6EFGixdmafJIvEBzEHDkTZ0aa6R14GbEE4TRkx/KjkKt5oq+jKJWmDSFjfCkozumgqAHO1irVpB19KglwvY9jsYLcxi8cnH4Fw8h27KRY+6Wnkwso6iKyb0XrslAIT9EIZri1RpaNjIEYAMetCGPcylbQwOK9h86Seo3r+FszNZPP7IJejWAMGwAztlYBAR9dPc3EePNyNpZZbR8OejoWwpmA6lSiYN+H4ohqSUlxIAQkqcrelpNw1jSCMjTd0D/Oxnb+DWrTXZoFGnbLpZOF4Wl689jDPnVmBbrmy8ZOtFcBZT/2KPFAaEDF6EFptU/UgkWNxkSE+IpGVw4xJIUc6FlbPIZFLY2d8WEyTfJ4Yr5CmfiSLUqlWRpyTjNb0fTJci1UnNM+l/bsH6HXoqNJEw8TUlAOFrY0QBBu0qLi4WsLKQA589BCDCgFBZZVm48eYt3FklAInwyCOUYJ2NGRBGe5JFoynQER/IcTPE+vYR9o7qaPkD8YCQ7udgUSzkY+M/880TI95QtieM+KN8kgM2DzKVzqaMdIwqJmDr84nENZbDuEUXTrYAL1+EzuSaOLViMuAqff1Yv568QnI7q3KntzSOy8x2ckAWHXksKRoPnKJPVceC8i5MGBC1vFCpVWMuIGFAuDBIWt4JlOLIX5XFPlWkF3uwxNAdb8h1k6+xKmUSUBPL1VTPcwRXB1LaEN39DTQ272DBHuDpy5RgZaH32xI9GUWBbAD5kBEpkMQ+OzBTJewcdPHSq3dxWA/R9gEvXRQPCOWDuXQG67dvoXq0j+WlOfz+738Oly+dQzRiYo3KjhcPma7L4LOzsy2vD/XxpWJRImYJQORrjZmOZEMvhus4jlyV8CmzvjpaEsZIFxBLH9bR0ZGwemQFZ2ZmZAAjyOCvJQ/CZFufRO5KZGNET4PySZwMAZg2c5/s55D3Mt62KrJk8vsnwEfcDZUM7dPshwIhyqNxEuRMSblieYGSaKk/rxgDBS4mACMBG5Px/u3kWtPeJgFXBMBkmbnVDvviCevQ0E/Jq6aLb2F5aRFvvvEGvvylL+Lll1+Ws5GxswrOU7qiSlv/cQBEfT8TKWL8bfGz830RKK8akKWhmbH6NP4KAMkKA0IAokchnv/rP0d97xZ+55O/gqeuLSHv+LBGLCLk4BTK5yAAoaSWhw0HDrIWo4EvrLcMryOayCOkUgVpsaZiYsBuKNfG7sEBrFQRM+VLuLl6iK997QV8+wev4slf+TA++/t/IGbzN954FV/84h/D83Q899x78eijlxCGDQyHPdjsL9DprWmKPIWlZ0E3hDZg2g7ZFpoe1HvC5ReXYyxNHnQZhV6AN3IQ1HoSl7+xuo6Xf/wSIn8EW3NhDk1YIxNszTJHFor5kkTxr+9s4v7eFkqLZZTmZuT7bjWbErNObQMZyplySToV7q6t4sadG6i36/CyaTzy5ON45LGHsHxqVozZs3MZeGlbZB2MPg0YTWtmsNXV8NO1CjYaPnpuHk3KlTQTDImROOKQ3s1AlCTOoIcZa4CLc1lcmc9h1gH0XgtZtg1GAfa2NxC0GyhmPKRtQwAIJVhMm2QyozDkMfvB57TUx8qznLG5KlhELBt8qLBnyTDFE9hkAbBrozEIUQs7iFwDoUH5Nv8ut+uGyLD5HjHliXHE9CTwXKCZmR4Cynf4L9JPKyXIfTaY09cRolanrEotLPlrjWYHrXZX2FXL5jOIQCNmIKYi1ykds/i9S6KVYkCoRmBwUdpzUMqlcP70LFbOzmNhNi2GdMvgecqCvhZqjR7ubNTQaLOPhItME5aTkplBDOmSskWfCVOoVKgEA2Z4T5FlcSwT87OzWFpcELl51++JKujg8EgASJIyKkmQyTNzFImkm18szeiWOUI2l5Z/g0moXFpz6cnnCBdAci3HJY6em0WvE4r0KgwiCTugT5iLUM5eK+fP4ML5U5iZSSOfJ0psUxMicizXI+OtfDKiZmKp44BFviptciw75awZBx9JQSFTyQyGAjA4gpHuBDYa6rUWKnsHAjIE/LHpnUm0DE8YcebjeRjgYJ81DoGUc5KtUYo/Jc+S3dP//MdfGKlvnlQ/bzBlrM1m88hm8tK5QLTDtBS+uKotkRJFVwrYmJrFF5ORld3GMQ531hG0qsjSEJZyYPKF55Y/zqvXRVilBgAx7cUbWxkq4nQVRfvH3hBmFQ+HyNsOLiydwrWz51Bw06hVDnCwuQe/FSLv5pDRbJj9EbxImdElY9wy0GSCR9ZG5vQsrr/rCbgzWfSNCMeNGo4rFVTvbQoDMmunkKHZx/fhpRxEloF20JXeC0aF9ghGsmk89N53IXV6SXSQ/bqP4xfXUHn5LgojF2ZvhJyZAWg0peSKN49IqTRYjCyMyIKoQYzRsKRD1H8mI5uKBY1lKrKFVZIySphGto6uPsC96h7u1ypo2zqshVncYa76wizOvutpaMsLONZH8G0TpmzrTXRbLQEh3M7xgZ8v5KX1utHpImKLu8e+iBCOFiI17MLuVLHx8gvwK5tYnknjnU8/Cn/QQdtvohcyfYIaSmo9DVRbNdl+CUXKqN04TjhWjo9buElXcivCuGT6WtgoPl+eg9bnFWGi3ezh9ddXcf/elhgZGf/npvNC41+4fBWXrlyTG4dNs2Q/kq4XhekUAOFmiQbqJi946hHJvohhUm3NCVi4ReENf+HCirAGe/u7MrxxG0wqlzp4anmGOgAAIABJREFUPrg7nS6arZYMpkyTEpo/p1KCCI55iFQPjtGrdWHz0GD5UzYDzWZZUAC/3ULUa+BMOY3FooWc3ZMeEIdpNGI9sHFr9R5WbyoT+iOPXhdQxOg+HhICXnlwswzKzOCg1sNmpYbtAwVAdFv1sdj8fHFqjKJXkw8VgsDPLZs0brTiptNkg8yWcSmZ5cFBbbVuwh8B6VIZ2fKsvHYEdao4NDGeqvV6zF/Efa7xFjsGIEoaMvmh/t/kV5IACrIgIr96cMGc/NUxm5JE805J+GUAjL1T0RApShY4sPo9KeBymELSbcuGltS3tKYz5Y8bLlLE/H64dYqBciIHYwy5GPQZQzwcCFA2+j2EtQpq66tYdEeSgnUq70AfsGWWqwHqq3mwq9dFYqFZkEng2Irw8uv3sbnfRhjZGBkehvJQ1kTSV63s4sbrr0hE43/33/xrPPPUE9Liy/jGwG+LOVdFS4ZYXb0p3qPF5SXMz83JWSxlsHFXSzJYq8Qsgg4V8DEuDJwybidyNF4bZD8azYakupH9YH67APEhdddd1WcUJ+VM0puY8tKXa5Tn+YMMjKJh3urpSMDHmP2I4eTbgowp4DAtw5q+sgRUxJKvtwCUMdCYmPKn/y6vSYk+F9D7VkAyeT3Va5gkvYzvM8aNk32VbXxbfGP0hfGcoyeEWnWWlzLS+4t/8if42csvodmoi7SN7Bv/RctRMbOT+OLJV/hf1JQ+Jhzjey3xEXI2lWAKRkA7FGOhP9BQLC/isSfegV//zG8hCjv4yXe/hurWDfzerz+LRy+WwZA3rV8TAKJr5HkIPlRpL5cYciaoVdrEyBw7N1lip4rseHbQC2ii5fcElGeKZ3F4NMTXvvEivva3L+LMY8/gn/3+v8L5cyvYXF/Hl7/0BWzv3MZvfPpDeOihU2h3KhCLokmfDctnWyL9lT4DekoCNpKX5HvsBr4EtvB9kqANw0XK9OCOXBxvHmL/3h46By0cbuyjuncMy/CQzcxImWLOTsOKDGRdxvdyQWfh56uv49bufZROzWF55Yy8Vxz2+n4IaoqCZguLhTxmillJV1zf2cDm4S4qjWOMPAPnrpzHleuXcO3aRZxiIlfKgulZ2D6sIDR11PucT/K4U2lg/aiK0CbboMOPNHjs45EwF27+fQwGXbjaEPNZB+dKeVwoFzFPQONXkbYJgAPUjg7QazYk6CXF5z8HZc4YZK8GIYbiK2PZHT0T9Ib4GPod8UuQJRtqfWiOjqE5QncUoceuKL6WqbR0i/UY5kPBs8H41R46PmWbDAGgP9KW9m6arJlwmchuRpG63ljAymcNERDBXT8aoNls43C/ilZTldOl0zmR/tSqTZFitdtd2ajTH6K6Z2KxL5/VJhcfXHjxbAKCkFHImjy3OW95hoXFmQKWZ3OYn03hzHIeth3BZypVypPl5NrmgZzL7V4kxni5ZhmzS8cG5US8FZlRFHLBxOFdMW8MQkh7aczNlFHIZuUspjd6Y3MLb9xcxdFxVQ3xBC9xnx1nJQm1YVADA3zI5PBs10fif2ISF8M/uOCksoP3GZkUqhYIxmj6puei3fLh92j2t2HpDnQmh7HzjOmlFnBqqYz52RxyWRPzc1loo554QMQXQlOQsP1K1qt6wZUsi4BHAjW4SuBzlcCVzxDxgagWeF2kcrZIsrgwZvxv4BP8UfLI94jv81Ak7LR18PcPD2votHx0WiH6XAp32YvCRnpVsK39my/8+5HaDPPFhTpICUAyeeSzeaRTGYk/o4GV9BAj8HjQ8oXhBUGqUCRTowH8Vh3HlW2EnSZynoWc50Bn6pQkQ6jIXanYS7LpucXmDSIbsTiDOIZG3EyKlJ0obdAXedSF5VO4fnYFJTeN6m4FFQKQdoiil0eG+4s+W4sNVfrHF9U20LNGGKRNaOU0zj16Gem5AsyMjYPqIbbu30draw/DaguLqRxmWOxGsxo9GkxqMwCfUazMIqeRPJfFY7/0Xmin5tHod1Hbq6L68gZadyqYNTMwOkOkNFc2+pQR0tTPTbUW6bAiTcCHIZo4NTwlG2D1+qm7KwEgkfwCPS1M6uDn4Bego2sMcO94D/fqFTQZdzc/iy2/A32hjPLD19AvF3HMLRBTkEgN2pYAD9Kw1FDyIZLmoGxZaLQ7suWm2c/U+/D0EKlBG1bnGDuvvYT+0S6Wyxk89cR1VNvHOKweSPEePRHsn+BA3wt9ofCSYUi2kbFEJhkMxDjLAZDFjrqhNkelEpbmF+FqfLcsNBsdvP7aTdy7uymbf91Ow/ZyosNcuXQVl69ek2vHJwDhhcvtLnl77oolzYvDgCHSNzaYkoHigccBWpoJGD1ncRPDlBWVrsLEH25CRE4nWd6OJGHxxiTzRwaENxQZDx5y2VxGjI18oyQ+eP8QQT0QU3y6mEYql4HBa6XfF48L/DasQROLJRMFz4c+aMFmCVBEhsPDrdX7WL1BE3qER5mCJUWEHTkMmP6hDm0bsNiE3sPWfh1bB3U0ewqAcChjsSO1vfINxocJgQcPbdn2xltwMXQLhcz0IvpDSHGLu0y2XQQg3O3QLpcuzSAzW0ZksGBMXZNjAMINWSK+jyWV8c5ZXa8xE5HsmNV/1f/imfSEX2RiaI/tzlNgRPlJTkbwjiX8iT1aSuUH0ndD15oeBkgxcIIDU6+FYb+HPkEzQZ3FyFDlz+J1EgxH6FAzQvqYWz9Gf7OlNp2RPiQOWgT/+iCIAcgtBUCuncPpggMz6mGk0SfBjfYwZjN5wJNJcTEyyVxFePmNNWzut+BHDkaMVaa0bTiC5zhoVw9w7/aqeKg+99nfwq9+8FcENPHr7rbr0gnChx/f41u3bkpzealUxOLSomzduNcRYCXG+vjVjn+uAIh6wKgOkCRmNvGcqpJKUv+UYVF2SJkhpYj0gvAaYd8Or0dGrcrQEktG+XNJO4kXSg+ax6fw54mfToMEEX1MlRwmv5ewAfzeJEQglkKd/LsTFiNhM6bBzZhRmLpgHvShqPE5vnfi1+4kQFHJLgpcTQ32IjdQzAclqPS78bnJ14qSWwEgvJ+CQFLzyIj8x69+FS++8BPsV/aEBeGnFKMu2ZN/UgASMzxcBsRSZg4zlEcxMXAIFupqKM0u4Iknn8GnPv0Z6Y740d/+FWo7N/AHn3kOj12ew3xuhCg4gmXSO0CJDtOAKMPicy1ps0v8YUoKqTYJ9Pvx3FHnDwsM2R3F9EkCECeziFbXxvd/eBPf/P7P0XVz+Ny//G9x7coj2NnawZ995UtYvfUyPvnJ9+H9v/wY9vdvw7EZ4UlJm400/YtgGW0HKTcDI8qg22GfCAsRWVQr5UJwrBQc3YU9tLH25hpWX7qJ6tYx7NBEWvNgMTJ/ZCk2SLNR9LLiD0nZfB6mEdkafn77dbyxfRszZ+Zx7vpFpHJpNFjc2eyI0kL3Q3iDAUrpFDzXQdvvYr9xhLX9Ldzb30J70EV5cRYfeu5ZvP9975VujO2DXaxu3hUJdVdzcPriOxEYaWxXq2gPhrAyOXlm0SjMriY/ZBN3iIG0eY8wk7KxmMlgMZ1G0TFhoSeGcz6TmQwadjvisWTXlh4NMPC7IDnEQZ1MhyREyWylye+bwmCRyeOcE2FkR2gNuqj22miRNSQQclOIbBs+y0a5wtbpywjgB7zm20inbRTyaRTzaUl4ogKFiy+qjnTNFakVly6coaS9PGLSFHsq2jjY3Zdi61JxBvl8UYZs+gz29vZR2T8SGVbiRzBtV5ZDlk3qRylF+P3kcmmYtvJEskC41+7C022cXZxHKW0I+7G4kKavn1exSIubnQE296qoVHsih+OwLGZ4rsylGVwFnHBeILiRgmVZxOji7eLXu7ywhNliSaTlnW4X99c3cOvuPdQa9H5wGI8k7l4kYmLK58KNEbn0zxGAcB1AzyYLwF0USwVhAhkCwjvKD9W8Xa2xq8kXRoj+GLJFBCAml2mUOkY0nNOM3kHK0VDMu1heKGDl/ALSHhkpwHH4+oi7Q85xJstRlcI4YfV1qXAZzqX84NxDBkjFKCsWS2KACdII/NlYP+BiXAUI8Nbn+cB5sNujYoqhVSM0yG71huh1huj7XAoO4XcGCHoExf/fMuPffOFPxgCETyiafMmAEHwUcgWk0xnZvrOhmiwJdWMEIgnddFxvxi9mH91mHY2jfUHVWc9B1rUFgatYXLrfFdUz3iDxUKchMo6bnLTukg4kulU+iFE/FABy6fQZPHTuAoqOh+OdCvbWtjHosPAwjzQspsHBJQMiGkZdTNt9z0DHitDPWTj/2BXkl2fhFtOod5o42q+gsVNBcFBDdqChZDogUcftfo8xmDSyEYDQaM+hsZDD48++Hzi7hGqriu21HRy9fB+j/Q5KVgYj6kdHNhwmA0TURDJCzoAu7Ac/FADhizD2OE6lXilaf/IhFwr/XQ51lFDYBrr6UBgQBUBGwEweB1EIfb6M4pVLGMwWUTd1ASDSbE22hQ84dnp0e7Kto9SIzdetri99D4yOSwCIO2jDbFex98bPMKzv4/RcDo8+fAl7xzvY3ttCXaLiQilulJZsalrj/HAFqNQgLLtXybtXGnZJipDiALUlLubzWJidRymTl9SwdrOL1169gXtkQGhcs1KwXDahZ3Dh8rUxAAl6gWq4p6cmlsuIxjsGINSZEoDQiE4AQh0rN/2yE4t7QJhWcenyJdlOEoCoqFoNnsstBHtAICCch4ocSyKTGCDDVJUsm6Ij2QzXDo8RNkK4lCTmPLiZlGx4uPkkTc9UuKIb4VTZRsEjjd4S/SmveQKQ27fWcPPNe+KRSQAID3R+/gSADHUPke7hoO4LACED0uj2YfBhS3aMxjL55iabbg4BSeSpmI0Z/RkDECWVi5vp+d6QHuagHQMQMiA0o+dmZxGZCoCQKUj8GvGeeJzVPw0Q1MLoQfbjQT5kMjgqidW0nOskw/F2ACRZaiegR7ZgBInUpQ/6MHhWOKbooBlFycUIZXd9AmD6wkY6GiyZOq6j2uygEw6hW6SQ2YFESZIFh36YFKV2ZMNGsKI++rV9VDduYcGJ8O7r53Gm6MJEDwMwNpHlcwkA4dZoAkCqrRFeev0+NiotBJELzc4g0izRQFM/bAwD7G5tYHtzHe9+5h343Gc/g/nZIvpBRxp0hwM/Tk8xcffubRxXj+TrouGxODMTszpKApX0XKjEqyQJazI8KylS0mCu3gfVMaLJmb+xsSGfhyzIDBPRRiPFgESUIZBV5tGokrFkqSAP6bgVOObwp/0eCSB48L8TIBGXB8aSrAcN5kkqYiKDVJ8njkyeYnPG7FoMNk5+DSelfw+CkAn3PA2Zp8HNSXN6fCMo2RRG6AY92fjRbyC/xuJIFrkyzpulhLoG13Hw/Pe+i+8//zxurd4U/xjPFCkD45AYy0seBG3/OAbkJADh2cDTz7Y8xYBwORbpmJ1fwhPveCc++alPi3Lhh9/+S7QP7uAPfvPD0oQ+lxth0N3/BwBIHPMsD/W3AyCMSGbpoI6IZ6/4osqAOYPV21U8/8INfO+VG/jcP/+v8fTTv4RWq42//sbX8J3vfR1PP3MJn/rUB9DzD4GIGveRbNbzlKtw662x64FLFUvasin1pdac6oNSfg5hZ4D7N9dxuH6I480jdA+6MAIdVmiJZLuYLkiHCdN9bN1Fnr43eg5MC6ZrYeRoeGNjFd9//QXMX1zGxceuojhXEvaKfgD27PWbbdgMVun6InHm+8ouqt4wwF7jEDvHFbT8NhaWF3Dh0nkMtCHWKltYP9zB3YNtOKV5fOhjv43ZM5ew16jjsNVBdmZWEjS58eYyjGWEg4hpRSw0jpAxNeQMHVkGvIgPIZBIe5rMu+yDCkN5neiDZdQswQf5Db5+BG4saiRYJAuSsoG5PFkL2tYY2NNHiB6q3RoaYRehpWHkefIRUc4bt8EoMMpyYR+h31X+nGJWeitYnscNHpMlKc9hxC5VydJqPhzJXMWkJ4IqDvb0ZOZzORno2TGnGrIj8YHsHxzj4LCKDoNeQjLYBIwEH3weqYGeCZDl2RKy+Yxs4Tc3t7C/W4HWj3B6fg6zeQ8L5TRmSvTfKYlesxtgt1IT70c7pB+FfSUEzar3Qs5v0XfKqSqJVozs5RzF+58sRXmmjFNLpxB2emjUGziu1oT5aLY7El/PBRbnkmQOShhkqfGNmRSZ6eLwHjIglPNR/kqfKZ/nPF45a+8fHElVAYd62iM4n4jsiT5QPusJFri4HBJs9lHI2rhwfhGXLy4jnSLTwPuF70VfCm6lr4Qll+zwEwmv8v8w/TNJmhRnEFkgMkJMMBXZFFUUarlA1oNeD/6aRCjzdQqJC7ro9LqiliJIYYHhsK8h7EUY+MAg0NDrsBm9g2ajDe1/+pPPj3hgUivO0aHVaKLdagv44BaM6I6DplpfUmvMg1OZF5mmU23whfHhdzvoNOqoHx1g4PdgM42H30RA4w9LBZWXQd7Y+GElClWifklk4ZCkNmKCEEd8s9XvjUIOFQqAPHz+ogCQw60d7N3fxqg7QsnLI6VZMMMRPAp6YgAytA2EnoHqqIcwa+L6u5/E7MqyRMiR3SDy9GtN1LZ20d7YxajexozpSmRuvVpVD14m0eg6utTi5bN4+sMfhL5yGofNI6zdXsP2C6uwmgPk7AysgQ57aEofiN7XkbbSGIWM4TVgDNlRwnhgMiBx9KJaGSuDdPyU/c8GILUKGtYQUSGFY+5MZosoXbkE5+wy/LSLLiU31ObKNmIgG3nSk5SmZXJZmCxzpMZ7yBx3agJDpIwh3GEHWvMQu6//DMPGIc4uFPDQQxewVdnA5u4GmtTgxrsCmyZDGpmS9msxFk9MwmooUhpKSTXiJRQbudgsPlMoYq44A9uw0W71hAFZu78taJsSLNvLwnTSIsG6fPW6atDsBQr4vA0AGVFC9AADMjJMASCJ1MdnoVMmhYuXLiCXz+HgYF/i/XhJEmzzg1vPdqsjv64aerlh8MX4SxkWr1UeIm0WIjUCyQEXQ57Nf4u0pI8hN6EDH5dPz+DMrItSOhQAoo/6YwBy5/a6ABAeKAQg58+fFgYkASDcVMLkxpxxrj1sHzTGAEQYEParSK/AxGCtmrGT7gt1v/Kg4b3Ge0sYkHjjKuWQnCT5ZzwPfI5TKZyZmUFhbl7keZSxCZgfG73j7XlsWXw7AJIMUsno9/YtH8oActJP8vcDkAmDErOH9Iox9UanxDHCiHHJoY+85+DUfAmzxZw8eGUEk5hdDV0/lMST7Z0K9o8a6JAOoXlONto05+jicbNc6uRN2KYJhzKuxiHqTMFyIrzz2jmcLfGk6WGoM7GFSX8DkTfIdzQGIBmMAcheG35kQ3dyEvjBs5PDadrS0GnWceON1zA3U8S/+hf/Fa5fvYjRIMCw76PXbcrmkpv0jY017O3tivfq1OnTWD59SqR6Avhjc7O4AhIfi6REJfpevv9KlqUGdHWe89rgNc+z4c6dO8KElEolLC4uihaZ/38MQDjosMg13gTy81AiMdYPx19DMuRPA4GT4CL5GuJgklhCOPkzMcjgyKSyHsez+S8EIL+Q6Zj+u9NQJgYZY+YofsRNmdITVjH5fhJGV5lileSUSTLUelMVIMbb+PWlAZ3nLs2m9Gi98srP8Z2//TZe+PGPhT0lC8xvi76KSd/KSQjyTwdA6P9ShW8EIPSBzC2exjueeRc+9rFfQ+O4ghee/zrC2gb++W8+h0dWZjCb/X9pe+8nSdLzTOzJSlNZ3nRXezfd4z2wHgvsLgjCHkF/0PEkni7uTrofpD+Ad7K/XcQx4kKMC0VIuiAgkgJ5EkUSIECAIggsQAJYrAFmzXjX3lV1+aosk5WVuuf9Mqu7xwCM0Gk2OnamZ6YmK+vL73uf932MD69TfDoACaZCitVAF6BAwMwGHgs5ZjvIWlSdUU5ZacM7QAbx9Dz2S0O88ZN7+Mq3v4+PvPZpfPjDLyEWT+HW7Rv4i2/8KWbmkviH/+kvotM9AIZdjGXTGHByNGTuApDPxsVliIURc5h8L4J2oyuBgjEjiQc31vDm62+jtFrCRGISc9lZpPQUvLbHvDzYRgyWHkXMTsOMWLB16i0UrThCg5WkifvFNXzzjb9G4eQMli6eRHaS2hBao8ZF/MsmqNkdIGPY6JSraNGUhP1iiv0jHpwBnQs3hJrV6rWQmxwTB6ma10GZgvKlZfz83/v7mFhYxoHj4KDlIJ7OybSAfHnJt+DeK7QYpV2wNR9Rz4PJFHkxOlAMlKG4RHVFpyB5Zi4pLx2ZEHAfkXRwry90LtI6acmaTZqYzlsYy7HpEkHXraPeKaPlNuDbEUQzCTQourYM+JYp+pAB6VwsYmVePpRmL6lxiYSNRCIqQmeeMR2noxKzBwpQ0I6XrALSmZg8zqwMusmQHkTbXtJxVMXPVHO6T+lotbsolqpwusyvciWno+30xcac+gRSpk8un0R+LItUNgk7FsXG5hY21zbRqTuYyGWwRErSeBLpVARWVJ1lO3sHuPdwF9UGAzLp1EYZgeryK8qRmrxziTNYkLRt6id47WQ3UKdBu/6pySl4XRe727s4oB6Ue1WgkxbgSIMaMngCYaPSSR1+iXZlQIMb2kankM1lpcZgY4J1JxkZtM0v7h+gXCF1k80KNuyMwEqXLmeamEC5/TZy2RjG8zHkczbmZ/KYGE8hmeR7o2ieUxcCEDKdwkGAElwSHCnAMZD6hTWpOh5YG5CyTPoZ9TVDAfvUehkMj+R+IuUfK32GEioAwglIKOmQP0+3Myams7s5MASMlA9qKB9UoP2Pf/BFRoMIEuJmQpEVwwez6YwIHSkmCjvYFK3Qc5kHE28qbzgPdAqOSfPptFpoVivyf5eOIO0W+h0HUUMX3hw3YyVkVB+CCIlJTaJFasAxFvBBrik3LZ8cd2MEQE4vLI4mICEAQXuIvB0AEKaiB69HkTcnIP24gaLbQtv2ceEjz2D23DJiYyn4FEvRUlWLoFOqYvfGXezdvIe0B2QMUiOqMjrnYqNeo0Wkmk3h2c98AuaJOWxXi7h3+x7u/+27SPpRjGXHUMgWROw2oJd42UFsaCHqGTA8XUBICD4IOMI+cSCNeQoAoa5Okw2FK4BJ5R3dF/3H/couGuYAw2wMVc2Fzw7EyROwF2bQiZromgb0eFw6uhyzNQgsWy0Z6yaoY2AWx3CITp8iJz76fWRiOlKaCzTL2HzvHbj1IhYm8zh/fhkbe+tY314TAMLPigkn3DTo2y2uGdJoPcx4Cd9XyBnnbxOEKmefgXSasukUCtksbCaet7q4/sFtrK1ui9uCjMbtJMwjAISFFSlYAojZ/efaCBxKFaef4rbjExDqGELhsiTtusxgSGB5+QRSmRQ2NzfkoeFzl0ymRgCE3biO48i/xcKd3Rp2JgheSOWSKQi5mU1y9Nk106GZ7GjyIaU4kpFbrgjQ58ajAkD0YUsK5nACQgBy8/p92fAIQJaW5gSAcFPgBIS01IiVhMck9GoH26WGAJBau680IKT3UQAs2o+AhhNSnQKcL/oPOtawI0b7wMDBgyBEAEigEdCjNlxNQ8/3pQsnAISbqLiWhGBBFUhhSaeIF4F9dIAOBAwFddQhLf14F3oEUKT4++kTkDCj41gXPHgBHs2WPxDNh+ENZPphuH3YNMCIR5GmLScdZMiHJl2JTkU9F9VGCwcHNTTaXTgDiu4klEedOAJCmACsDn8GQZHONWyVUd+6LwDkeVKwcuTfOvBNHsZKNC4OM8Kx5cbNtmIa5YYvFKy1HVKwmLOUAgzSEtgp53X3YVs6Ht67I3bmv/Gf/Do+fOWC4mWzZSQ2jo4cUgQfOzvbUsDOzs1g6cSyXOujAGREuToCNsLJx6EgW3GAWeTQepqjfgKQjY0NoQAsLi5hYmICtVpVOvQ8pKRjz4JkyMmZmrKEGTNH6VOPTkEenYAc1XPwtZ40IVGGJcHE5pHRwCFQ4WGiruPJP8Lpz/HfPUYXOwJAwoP58PoDKoZMT0mjUNMinoNsuvX6DCtzBIyQr60mZjy2yIu3ZB9gAy2Xy2Jt9QG++/p38J2//mvU6zWlqQk0gI9m1RwCnuM2wU97l8ceytACOdAVqgkI8wfYVWUXmxx3A9NzS3jhpZfxyZ//NEp7G7j2g7+C1i3iH/3ax3FmLo3xlAe/W4ZlUgPyBArWYwAk4MwL7ZMARJ1xLOBYH3DiPmBixSCBWGoO5WoEb127jy9/5Zu4+tzH8JnP/jLGxqdw49Yt/P6XfxeJFPBf/PP/DNPTGXF4simg53OgM/yNZxDrjiaMKD+TCIYDBgqmERlEcee9h7j+5i10Sj3kjDymUtMwewbcpgtLiFamiGFjVlxoXFRLsP2pznsDQ9bCSQMb9R18993vIzqZxOzZRRQWp6BHTTnr2GRqlesYi6ZwZmYJ3YMqimubMgnhJIKOXLTwrTtNbO1u4e7affgxA2W3jWEqismzJzB35jReeu3noSfSaHieCL595m74FHHbEtwmQXxSCSsqph00WwhA4DJJWzUAOPngeiMQ4ZS757TR61CTxMmMI3sIAUifU4t+V4BWKq5hPDXExHgUVnSIpnMAx63CN/swkwasdAwd30WPFGtxmqR9LvVLLMKpc4oiHU+JCYFJ4bmlzkU+G61GUwLySGmiIxKdmjgl5GqcnCxganJcAQKf3fKWojxxxUh9GZMkdDIh6MjaczX0er64VjVaPRGtM/2br7s4v4Sx8XGkcqwVTKytr2NzfQvdZgcT+TwWp8cwVUghlSAAUbq/tY093Lm3DafPqRxrF+XUJXSjIRuOyuJc/SANyZWwS+6DjBLgecqmDTWshq9ja3MLpYOysvpnKCGdU5ldQvAhzaDAJvwIAFGbHgGIKw6bzCCjixb1H7LXkBZtmkK/oga72WyLKy2fK+U2pYJP2XzrOgwL7+PUqTmhXWVSJrIpmgD0EDWpieKrr3CyAAAgAElEQVRnpuzo+ayQzdShpTGp9HR6tKMC3qjJVJEGgcukNC35c1LXqYXxxHqX7DGeG6QzcwqiNDpMRu9LLcWGDLEBr7XXYfh1RETzAwKQoQEO4aplUn4PoP0Pv/+7vmgyKJjRFACpVapiM0eeftSkrZbqRMl4Oeio8s2w2KLWQoSQQhPyhXrSZ2BMs4V2vY5q+UBSs4keJeOAI1k+RER4tFLVmObMTh07QXxzqsNGakVgcsR3joxt49TcAs6fWEHWsnGwtSMTEK3tI2enZQKiuyz6gp4Mb2ZUh5+2ZQJyMOzg5LMXcfrZSxibn4bj9eTw4PtLGRZaG7u4/cbbcPcryDHwgkIz5UMmeRok41jjWXzo519DZHYCq8Vt3Ll1F6tvfoCZ3ATm5pdwcukUrKGB6sYBirc2oDcGSA6jMAcclLFrr0KtCEB0QftqzMYfT56AKABCGhbJrRFqWowhHlb2cb+6i7ruQi8kUNf6EpKYmJ+Gm4mjRN5o1EJ+ehpWLCaLrtFoolavi8OFCOvJb6SNJ53D6DhmDFFIx5G1NGjNKtbfewf9ahGLMwWcP38Sa7trWNtcQ6vTUkF37FXI6I08l7D4DYLljtgshwFhYifK7YiFi+fJQ5dJJlHI5xCzbHFK4ARkbW2b0kwFQKwE9GgcJ0nBOnde1h4pWBRU88aNKFhiDclZMzmzSgMSUrBCACL8fkN5X9PN6sSJJRnbbmxuoNdXTlYxmza7pFhB7hcBG4ESQRO3XwIX1bkh/91Fu9mG55AuZUKPKgBCUSu7JBQaROFioZDA7Jg1moAwhVU5eNlCwSIA4b99+dJ5LC3Noks9D4s9AhDXFwDCJHRSsHYOmjIFqTQ7iETjArhEXSVARPH8pXtxxNWCmxgpWHw+CfykgJRnWQEQOXq1iEzESK7p+xpSnIAUJuDTivUIADmmLA80GKF71FFQ8Wih9ESBshr+Bfob9TcenaYobuphdXlU/8E/z6TyGJ1Qhgp8RDFEMgK47QYalZIU9NxUmXvDkTgPHw486OTDzo3YLhoxEEOH2STKJlMdVFwznNSZHF+3yqht38eU7csEZDZrQRu2oUVZnHFupPzvlesQP4cYfD0lAOQnN9axul1H17OgWSkxVuA6lZwjf4B0IorS3i7W1x7goy89h5dffE7CCWkBwNE5nX9ob820XIKQarWCiYkCFk+cELecQwCiJgsCRoV/HxDVRm5ShxSmQ1coZn/khFq7traO69evSzPqxIllnD17Vjr76vlQrnPco5WjVgAO5Jw+DNN7VKdxtNh/8hTkuEPWselJ+LqPLLzDP8PLYtETrJ/gJ4fr7VEo/LgoPlxdj01fhLYZEg5Hq1vOQYrvOR0l6KDrHZ8Bfp9NNhVS5su+wSKVZyoDCWvVCn70xg/w9a9/DcW9vRGIC3U1TwIdStfzVHR1/DEbvdVDCpZcfQBADAaCRSyZfjDkdWHpJD7y8it45ZVXsLV2F+/96DtIRJr4zV/9OBYLJsaTdJSsw3qKBiTUxShNJ8FUmNgTWClxdRPgGpoUOtxfaMDg9OluOCkA5N0bG/izb34H49PL+MVf+gImp+exubuHP/3KH6PjVvGLv/xpmKaHerWE2kEJhVwGH3nuQ4hZQKO2C03vQ7cUL18bmkhF86jvd/Ctr34XO7f3cX7+EuYy8zB7JnYe7KK2X8N4roBMKiufbYK0KwbxCvwgvXAghVgfLga2j836Dt68/Q482uheWMHKpdPCnKjUa9KwSFhxzOWnBISs37iN0toWdNJbuyzslIMcXzMai2KvtIdSqyqTj5mLp/Dy5z+NmbMriGayqHEdseiMJcV2njSXlJ1Gn26HkvNJ10whGoCmTwYLTxa3rLckVJYUa1cACKcg3Y4jIcust6gNIQDh5IPNmE6XWVAtmWSaeh9jySGYYaubffhaG6btwogNMTT68AwP6fEsmt02HJdFJU2I+tA0D6lUHHladqeyAdBUwnAxZGixwVNGvdaQ5pq4vIr96kAE13Mz05idnhBNhus10GqrJoea9gQFNq1wNTpL0emPORMECbb8vFxtYWeniFKxipMrZzE9M4tULoG+5+LG7VvY3twRp6XF6WnMFLKYHE8hwQgmnSDGw+r6HlY3Suh7pLfRjZGIM3B4YnOYQFC1kqQO5b3iBITnJpu5pmFKs3JifAJedyDaJVKwWIhLyJ84PBLIBIV8EDyqIHroysjf9KCzscyWABvDyYTUJhIhEezZyoWWoFFptAm6BIBIuPMQFgF5rynOcc88cx4nV6ZhW3TYolC8hl6X1FAlnlcNFObjuAJsWOPwM2Vdk8llEE+w5lJictYxBFBKV8r7r4TnTKfnRIs1A410lM0y535kRPUVxa5HK2FlauUywNGLwO2RlkcHUxomkGHUQLVSh/bf/e+/63OT5EbHgq5FT/hyRdT9hfyYbKrqTqpxuTzswUicF9lhtzdCoUtUSn+OMQn/aEvIqQiFeO0WfebpoV2RQBZy0Chq5PjO1th/IPLkg8eLVX7JyuFAaUA4piIAOTk7r1ywAg3I3uo2NIcAJAOb1mIEIPQ5FztNJtbr0DIx1NFHcdDG8ofP49zzV5CdmUCpWUW5VpVx6mxhAnqri3e/9wPs3roH9kTizD5hgUdeL92T2H2YyOPKax+FPpHD/d0tPKDg6P4WTi+tYHpxCdOLK4Djo353Cxtv38Jgt4WsRyEcKUjc5FTHWlGuAmeVQPz4VAAibiYKgGjUpJg+Hlb2cJ8ULL0PUwBIT4BWen4STiyCu3vbaMPD5MICcuPjMC1LKBblWkUlSbNQ5r0VezgKUZnzomNqLIO0qcGrlrH67o8xqFexNDuBs+dPY3V7DevbGwJAJBxH/KS5UA/RchDIoJLug0RsvrZMvIJ8FwqYCTIJQNJJdhFyYpdIv+gP3rspExA6LdCGl+E3hp34GQCEy403iSNiAgyV8M0skFADokTo3NjoRa4AiJqAJLFX3JOiSkToZlQ0IDxd+HDSFYhTFl4rO3l0zaL9IzckHi5Oy5HkXLHOS1gwouyiKArWgEDJ7WB5JoPZvImM3YHGMMcIxfjsINgiQr95455QYS5fPo/FhVn0eiqrhQCk69JJLSUAhBOQ3XJbJiCVZheaFRPAJQAkKDiVpZr6PKSgZyFkWSoVnYcYp4uBAI6bKZ9T0hVZRLBAGHCq6UMBkPEChL4muiTVEVJj6SPhcoGI9xiPPuzAjhJWH7fgDeXoipIZinyfIkI/lpat/kz4wxh64ADdGg6gdTuIaT5SBtCuHGB/ewNtZg8kYlKkc8LDiZGadqiNWOBXLKXcWYIfUkxybZsWDMsUAwKDXcB6UQDIdAx44cIJzGYIQFqA2QciwQREbj+PGVYLLLjUBOTazQ2sbjfg9A3RgETMuAj0CMAsJt5GDXTbLbz7k7fFLecTr30Ur73yEUQN0hdUzkgibqNaLcsEhLRBCtHnFuaRzNCuSE0BlPBa0fFUOrkCHIc2r4cBjfI9yecxkEqlZa3s7e3jR2/8COVyBUtLJ/DCCy9IYU2RutACTWqhVKNIUb7YLzss/o+Ch/B+Puru9DhACZBnsF6PVtViMBy62B3RmBz+mcMJyFEQ8jjgPRSQh8+FvEb47WOvfUiP5bJgQaFsh5XTHy2thXIsHUQV5MXCiwUDgT5vCNc1G1ucoJLCxwOeZ9t7717Dn/zf/xdWVx+qfKgj9/MogP+PMgHhvTs0p0MIQDx2LI0YTpw6i49+7FW89MKLuHvzGt790bdRSAzxn//6JzCdBQpJD4bfhBFhujsNZ0i9ORShHwIQNjd4L0MAwl8onrjcC535Q5zYMlwvgd6QRh2TaDlxrG5W8W//t98HWwe//oV/hMsfeh6pbB6v/83r+Pb3/lKE0fV6EZXSPjrNJpYXZvHiM1fwwrMXMVUg578HTe9KdzpmqOnHg+ubeP1rP0C3OMCzp59HRsuiU+7iYLsMtzMQsJ1k3pGl7E412rOH9QetUVMJdJmJpbvYqu7gx3evwU9EcOLiKZy+ch6eqaHSqAuzIJ1MQ2d3vt7GzoM1mB4wnkojbcckf+vhnbtAjzlovli2doYDtGgDO5HF3NWziE+PIzqWRaXbgcNjOZmSKAQCj7hJmtdQHBa5v9J9ilQ2n5pUMgj47HJSHrioiZGBS4clApGeauQGdGe6VvKLU3xqHkld6zMUz+8iYTHwtIdYzEd+zEKuYCFidtEbNjGMuBibLqDZaYrWSeiCg744kFHvURgfQzaRURbXbEDTzIi5Qs2W7CUVsYdlFKWGTDKF8VwWuXQC2VQSSSZ86wP0hw10ek1lNuFzrZABw54am2sm3AH3aebOsdFCB8EoarUOHq5uYXNjDydXzmFhcQnxTBz1dh3vXf8AxWIJcSuO5cUFzE3kJAGdcliCsEarg/XNIvZLrJAYtcDrZlyCspfl3i3FPRvrrFN1Te6V0K7F5VMZxMTtOApjE0If39nelfcqU2YJT+TzcNhgDvdfpfwNvby44THmgZMC6jPUOSjnDbUZIixnJh2nzpykqDOLmWN8vlhzELgM+i0M3CbiMR0vvnAZJ05MytQylTLQEWCnQg2VFpTvN4Jm0xGBf7lck3olRuORTFrMeejySTBEPQj3uvBsIZ2MwCUUwRNcyBkanDM0tCGY4ZeilEqwlpwxnCoNesQEtIRmNogrNr7NRhPaf/vFL4oIXepS3UCzVke1UkY2lUYhnxc7QQUMlIuRFDjBaJ8Ika4/kmdBsS9HNA4Xtvo1JybclOn64bSbAkRarbr8nEh80O0xcg6W6EzUTMAPQEgY3EKBVWTgIRuLYWVmFucWTyBj2Sjv7KG4tgN0NGTtNKIEIAN2Q5X7uVwnnRFSNqqDDqro4cxzV7B85SyovtqpFNHudsTScmF6BprrCQC595P3YLk+EuT1C8XHlwkIAUh8YgxXX30ZVj6D1f0dbKyvw6+1cf7UWeSmphEfnwaqDip3d7D11i0MthrIEYAMyMGXfqdClFzkUsAH4z6WgE/RgEihLzNWUrCOApBdNPQ+jPE4KoMmIhkbE6cW4CZ0vL96F8VWDfnpScwvLSGWTIig+qBWhsvZs6nJa0XZPZXFbIr18EQ+i7gGdEtFPLx2DYNGHUtzMzh79hQebq/jIScgjiP+9gSNPOBExHwsnVrZCCtUzDEk+ZOkAJE3qBK6hUdp6MhmUshn0kjYcUmevf7+LayvbiMSiUrwDQ/KEICcPX9BXvPxCUgIQIxHKFiuGAdwAhJYTksHl441qVRS2fDmMmi06oGolr79Fmybwn0FQGhPyk+L/HsraohrFgEI3xN5oRwr10tN+TuJTBw27SF5/8h/bbYlmHM6a2EqG0HacpQInRG8wQTk9q0HuHXzvgCAS5fPYWF+RrpWBCAsgLt9BUBcX01A9sotmYCUaVtIv3KdXaJQkKdAxqNTAkXBUtQ3NWFUIkrlwsEihZou+neTaKSh7w+RzhOAjIs4fUTBOgJAwiJO9XOOAB7pUCjB+ohDGoC/UdEoHJWgtxxMQKSDGtahR4DLcbBzvOHLXxmcgAwHiHK83GkjOnRVZke1LJaUQvWja0osjogdk/BGcb/nxkibQS4MKyZdt/A90f2DB6Bpx+T5ICeXQs8ObXi37mE6oeHFC8uYJQVr2MJQ78gERETogUOYAiCcgCgA8u7NTazuMECSaYUJ6FZc/m1+JhQhkoJlGRG889YbiJk6PvHxj+Hzn/sUTN0XGhbpE+w41utVyQIhCOFBQQ1IJp8/NgFRt1u5n/E9Uq8QTjtUYaveq3yPBWKEfOykrB2u9+++/j0Rci4sLOK1116ThhOnIFwvIfVQHTDMARoc8vEeARBP6twfm24ERT/pAMde5Mjr8Gq5v8hZdiTMUL3HQ5AVap5CfcgTJ26PPBjqVhyGIIarK3TcUvokUdRIAUDxcQg++H/+moe0ZkTkwJYCgnMwOfMMASBOuyUc/WQ8LnvmrZvX8Ud/9Ie4dfOG7IF8ztloU85i6sfRNf//aQKiFrT6tEXrQ/Eu6cQWzGgSK2fO42OvvIYXnnsO7/34h7j2xrcwmzNEAzKV8TGWoLFDG7rWFRteFjHKhle5YI1MLqSBwQtnt1ShOul60wVLguh8mYDwDNVM0kmziMZn4WEMlcYQ//p3/hfUHQ+f+syvwE7mxL3w2vvv4toH78CPuJItQUpTLpWWTLFqcQu//PlP4pc+/3MwdIqDHQlCzCQKiCKF62/fw/f+4oegReTlpasYt8axt7qPZrUNOxqHyYkmefYco7ABIKCRE1FOMn3RR7q+i77Wx151Fzcf3oKRtrBw+gTmTi6BXqddTgKEFe2jXqmJK9aw28f0xCQyiYQ0NKfy43jwwQ0U769j9cZtTGXzyBfGMYibWK2X0E0aSC9NIz07iaY2RJsAn/pD2vB2CcnY4FCuNLydBCB9mmkwdZ4ByRJBQ/ooJ5JBARs2IQQMqxwarjPSb/isdjo0VlFJ2/ws+blGdWZjdJDNmVhczGNymk5pTQzQghWPIBq30KLGQPIoSD8kxauHdIpC7DyS8YQUyqTciH2t7ysAUiyhTFoSr0UDZiYncWp5EblUXPQp1PN4wy6gc/LCQl/l4dDciLpSpsVTXsrsep6BVPf2Bwa6vQjqjS42N/exvVVCLjuFuYVFRJNRyWC5efeOipFIpLGyuIDZyRyyaSW07/baYu+7u19DvUlTEgYNct2SzqQACNkEQnsThg+nMqqGYSNBJiDCGGEGiI2x3JjUdQQ8DZoxSYRdwHKRJHe1B1NDKnbf8nwrAw/ZC8XFSznEqskqAwgDzaxQpmnDrCbaDAInnYsAhM8eDQrozNV1Kug4FZjGEC+8cBlLSxMCQNJpE45Tg+eRMcJwUGZ50Lo/glqtid09ApC66F7I4LDjttQ3bGzFkzTiIZWuF2SZaDIhd5hk31IOV9y3JV+NpSmvkyGldDSU96d0iNw7+efEkpk6EAYS9mhZ7oiovt10oP03X/w9ASB8JYartOoNsXPLpFLIZ3NIJxLCKVRkMLVZquRJeiVTXKZKBxlbiTUXO8DstCoPemYosBAgyqMdJh8CjgRrtQpq5TKiQw1Oo4m4bcO2TJmY8M+SqsWFS/fHYbcrE5DTC0sCQBKGKTa8pc19eO0hsrEMbI6/PB+m0JvUIcvDoR8ZivArMT2GpYunEStkRb9RbFSgRy1cvnIFU4sLQKeL3fsPcfPae6jvH8CpNSTJlugwP1lAqdVAfnYal154DkYihu3SPu7cvIXpVA4Xz11ANJ2WkBit4+Pg7g523r6DSLGLvB9HNAAg4bhKrjBIKhb6zFEAQlzL9yzWRpAgIYITOiZE2Ck1h7h/sCMUrLblwRpPoDpoAgkd6dk8vGQEN9buoKsNYGeTWFxeFncmAo9aizSQHnTbgE2XoDgFTybsGJNfaUFoyX1wSgd4eO199OsNLM3N4vSZ07i3sYr17S30BtQ8GErjYFCgxEPpCG8wBB8Bp16oGuK6oDZ6OdZDJywu+EwGSYpgKUJ/9ya2N/ehR6LwNdJmEiJCP3X2PE6eOiO8Rz4IBG7s9th0mpCNjzeKHt604VUTEKaFhza8oYYhBCDsSJ48eRKZXBodZr1ESTOkUxcETPDhrtcb2N/fF+DECQgBGjUgBCB8Txxjk4LlNMn9jiLO+5mICeUnBCC04R2Pa5jJG0hFHQx7BDSuoqIFNrw3b1IDAly9cgFzs1My4hauvScxZZKCPtBsVFseNvaUC1ajQ8926hQU3zR02hD9BZ/lYIOTqaZkgJAmEdAcJWWVxSdDgdid4AYUlSJK3MIiOpLZDNK5nARGUf/EsboUYyrFajQJ4UiXezYdL8ScwqBdtS9fpPpJXoDoBBQYlXUymngo8U7Y/BgBkKAQC+tFvoenUbhM7lluDwlu4n0HXrMGy+uJUJPCSxbOBsEtx/9Mk2UwGfeoIPpBMk4MSwBqWOxJtyqcgJimgM+o4aNZ2kKnvIW05uClSyexMB4HBg1oRg+U7hOAyMRWJjbkFasJSLWlCQBZ222i1aXzBTvAcZnUyWdCQJywJSys1aji/p0buHLxHH7zH34B8zOTMgFh0CH3Q8dpo+OQfrCNeqOBlVMnkc3lRLDI+6+mEopzE9LwhPMb2C6HVKlQg6Foe9T4GbBtW7p4b731Nm7cuCl70q/8yq9gZnZG7Hn5+4rfTQcnQ/7PAzOgOD/xM3oS4BgV+iGgCA7sx+GlWmeqq3hk6vYIJYnXfkgBe1LuyBEL6JFI/rDYZ76FCnFUGilZ58F6DX3ySbcir5ndWbdPao3y8Zc1yqRXNgxCKpIU34EwjZkBbF6YBpKxOMoHJfzu7/47vPXmm1LI8RlUR+9hWOaja/1nUbBUMRNOc0LNizzscgNZ2PFcZrFgWgxZi0EzbJy9eBWvvvoarl6+jDe+91d4cONNLE3G8KufeQHL03Ek9BZsnXo70gvZiVXPrmL1qX1G1k941kb4eyGY5Pfp0sPnnrkAXXGS7HsmdHsSufFTaHcS2N5v40v//k+wX2kjm5uB6xvY3i+hRLZEu4psPoUL58/K9J8AxHVaeOuN17Ewk8M//SdfwMriGHqdfXi9DsYytHTP4Pa7q3jr9XcxKAPnFy6iEJvA2p11caSkJSqDid2Ij47fF1tdmSiIJbKhusGJOBgBQED1cP0B7j68g4nZCYxNTyBKl0NOcixS2TT0PFfeG0FLJqtMezhV4Wcd0w20d0rYunYT69duIAMT47k8YmNZNPUBbh9sQRtPw5oagxu34EVN9AgoRM/HYMQIItyrXFXUMdCRwIjFMHOfRIMpJqJKk8XimI1hnmOylwWZavzMRFzM7nSgr+UTxddUTmJNDNwapmdSOH1qEssrefTdMoYRBz4bnBanxsoIgueIckR1pZ1KTUosqXSm1NbRrYpnLp2a9oslVCoV2eMmxvMy2R3LJBEjlcllJACF010YUdonKxMQ3ktOFUkL77kEXDx72BxLA1oc3X4ETgeoN3sjAJKw87DsGKykhZ4/QLFyIMLtfDaPBWkujyOTMhC3fbSdOrZ3iyge1NEbUMMQl6JYzlqhSegqyTtooklCuNxjIqGgwSCJ6MzViCEeoyMbKU2KDUGalIAYFt6y5yp6oOzFow7DqD2nUnOkIaee/9CMYjRBEDtmpTtjnaim24oSxe/Tot1zm/AGbbhuU8yCTp2aRcweIpW2JE+KlG7qSgi+2WxyugNUKk0UixVUa6R7x0THy3+CdREF/WSIqAkMKXs9RTVlhAODGd0wlZ7rjSoFkdaPNIJieMM3FVq+S1+C7llcywRMfckabNZ5lnWh/csv/oEvC4t0Dd1Aq14XBygCkFwmOwIgKixP3SSl1VR8YPGjk2KZByCREi3B1Mha3SwhCwcic4pgezLCcxwK1qto7B+gWakixo2aBQwtXoX4OIRBJy0J+exI+jlF6AQgSd3Cwc4uSlv7cFtDZOMZCZ5hUUwimIja+WEZEbRp9WZFMHVyEYvnT6IFF9cf3sVOuQgjZuHDzzyDE8tLSORy9DzDB+++h4d376GyXxJb1uWVFWQKY9itVRDLpHHqwjnYySQarSZ2NzaRMW0szS2KaPWgWEWr2ED9YRHOgxIS7QjSg6iagLBg5GPLBRXkM6hw+J8FQBQF62kAhJyT5rANl4FRKR1IR7Bb34OeMGEyHI/uCoU8Etk0XM2DCxdmwhLbWDNKAZumfLVliu6jxxyYYgXr79+E1+pgYYYA5Azurq9hbXsLfYp9uUl63IsNeFQUaSq8Jux6S99NOuZqYXI8JwAkyIMJg+xoxUsrXHJxCUDev3YDu1tFCbwhhYUAhCJ0ApCVJwGQqHWYE8BNQ1MuWPU2c0AUAJEJiLRSVVr0oQh9WUTonb6il/AgFSoVOw1aRLoodABSTVJfAAgfUNNUEz2xXBwM0W72BBiZMQqdKT4big7KbXeEgsVClSJ05oCwYOUEJAQgt4IJCJ+9K1cuYm5uSp4PFg1HAYhLANIeYmO3iu1SDQ1ngCELLzGIUHzVkRNWkIgddozDCQiLY9FZBSJiGfvK5mCpKRjBHK+d08axPMYKnIDQGUUl3YcbKAEWBchB20FG5fw7kjjBQ1yeO14b+bWBDWHg1CXGpYGDUljwP6EJHTqdqvX0MwCIPfSQYPFPaqdTRyrio5BNihVlu9PB7kEVTYZSkqvKDlCgjeBa4Lrw2HkLNOh8T6oIpSMWbRtNyeqw9CGa5W0BICk4ePHSChYLCQVA9C40/wgAkVTvxwHI+m4Tza4OzQgoWPzH6eRG1xiXeREGtOEAP3nnR+Le9Wu/8gt48bkPSfqzWGf6noAPWkIy2I5rc3J6SgofZpgoxyR+xqoaDT//QwAyMv4epW7z91zXh2lGZQrKTtg77/wYb775FjY3N/G5z30OH/3oR1Eul0cUAeVhz24dDyR3lA8Sdu+PAozHwMYRlBECJOEwPSouCkGoauIHSb1qBR4vyBVfPJx8PP77qg4Pn43DKcrh8xKuSdWppKuX0v6QOqDscWlF3JXOrMrrYCqzCvLiZat6Q03dVUEuSFv9/lCFlrEbzSlIq9nAH375/8D3v/+30oWmNpIUjzAL5afdwycBNPXnnwJAwuBfQTgEDCYMKy4iZ91K4MKVD+NjH3sVVy6cx3e/9XVs3P0JLq6M45c/9bxQsGKRJhIWAzYZ8EZ1mCqSQgCiTC/Cz065YD0JgLBAJnAjANGtNIzYFPYPhvj+D+/i+p1tbBSrMtllMnuHHVJfgxWPkVEr9qqLC/NSi2QSSbidFt798Q/Q6xzg0598Cc9eXUGvsYshne+SE9CHcdx5bx3v/uAG/IaOM7PnkLVy6Ld4/RHEUinoqSjMdAyRVBSO2xHdFvWopPESZLLhyIYTJ5K7O5v4wQ/+VkwEClMTsFNJoah6EV3qhQR585kE4pkk0uwcZ1JodhzR0ZbgOXUAACAASURBVPrdPvr7VTTvbKB84wHsZh/ouohn00hNj2PTqaI07KIV0+HYOrqGhi6BhpxTNK1REQVRdt5VTCBJcAIEA0261AVCWZeGkno+FDefVrjsng9FHC4deAGPQa0m9SyBDpuJDgaDGubm0jhzegorKzn0+iX0vBpcz8HE1Pghw4Hp4GI41BXRO68rliJV2kJ/wAK/L/lnBCCNZlsKV2a3jOfSKIxlkKAmd9CF22mLQ5fsHybTx63A6l7liRGAMMiO+o9Gqw/dTGDo2+j0gE5PQ6s9wEG5jkq5Ba8XkWny0PSlQUsnR+7fnIDks2lMjWeQTuiI2QTCLdFqVOuOTFM4ASG2Ym+djGQxkQ+oTrIHcKYTMAcU7A7+LM0BIqY0K1kDuJQbBFMBZRlEvUhIiVVP7uEA9hCASONeQHvoCni4x6k+i7Smj9FQQ60n1wj1gRGNzlwEGnWcPbuEs2cXkcvZyGSiArg6ndbIQIOTHt7TcqWO/b2yTJK0SEKcyqTdaeiIxaJS1ylAxMiNrjR9RaMTsHfURFpdH5Pnub+K0Q2ZFrKugi/SxyiwlMEE3boG6HCK0uwI+GDIufYvv/jl0QSELkXUgDBsJ51Iik0qN06CAjHtCAAIUTZ/LTQpmROqCQg7h7zYntiFqaJEjYDVQavcyJTohlQTitTLW9uoFkvKSYEdVY76gg/mMQAyv4CziyeQMqICQIoEIG3IBCRKCpcAEOaAKB9s3tAuD++ogfGFaWSmCyi2a1jb30a958CL+BLoNb+0iAtXL0GbmkTt3j3cunFTRPT5XB5Ly8uiAbm/vQEtagogIWeaD2KtWEJSo6eGjipHe2u7aOxW4Vf7SHYMjCGJaC8Cw2UviEiWoS1q4w752Wpe8zQKFicgIQDxggmIf2wCEi+k0PJbqDgHaA+bMDMRtP02rLRNwwEYcRsR20R+agKFuQlE5ftMpxMDGRnN8RAXpNvpoVtvoVdpYvfOKiI9T8ICT585NwIgPZebFu81hZbc3FigBl7SARXrUDMQ5AWIAIrdE5X+K/04DQI+CEKSsaTKAQkACCcgxwDImfNYOf2ECQina9KxZudepZiGAIQaEFlppAZKOKJ6SAhAiPAXFxeE73tQLUkxwM+DwjJyO7l2lWUg+c8ciXfE9YPjSdoXUuTHv8NdpesEDyaZiIYC8kwmJaWP3filiRQWJmzkEi4iw6aEPgkJT7dx69Z9oWDx375yVU1ADgEIj3xOGGIgAKk5/giA1DsDyZJg8a+6t4oqQnAgE5CgUBtNQLgpBAAk7LySH6ymwpwi+SKU5H1ksVWYLGBucUE5HUmsS0iRYqFBZxuK9ng+DtFh58th54rHowIfBjnQli0ua2TY0JJQhG2SwKq4ruF1B02mY/XVqFsUuGz9tAmI7XuIk1zF0MFmFWMxAyvzs8imk2g6Dj648wA1clfpY64rmhk/AX6u3KEGIjpXdsRywIgvOm0QLSnKbbr36UO0yttwCEA4Abl8OAGJROhUdQhAuHc9EYDsNNHuBxQsMy4HtioWNKGmjuWzQrl6643vY9B38POvfRR//9d+CXGbeyKbNpwgMxGZGoQOnI4Dm8m5yeToXoaTDQVADot1rmcWzkcBgSrKI+j1PAEgBBV0vbp79x6++93v4Yc/fEMEyl/4whfkEBIwHnxu/PclyNJzVbfrmDLn8KMMweOj9KnR+pRLCuPyjv+94NhQ7+MoLevYBES9h6OA67GJgXCV1foN/131M/V9doLFHS4IPJRcFF1Hv0fOvAoCY84HiynpTIaFQTBtlO4wnzsVGhDKSka6SZ5pfHzSqaScGV/786/i9e98G+XygXD15XENQnjl7z/xWo89Hsd+wdcOjUwCMYa6itE31d6gG2zoxEENiJ3M4vKHnsPLL7+M5YV5/NXX/wSlrTt4+cMr+PwnPoxstCMAJB2nU6VzDICozyOgWPwdAIh04IceOi7pkDno0Sl8/407+PIffQsPNquIj03Ci9hIJsfg+QZiqTSyYzn4EU9ylziB5H7ZbbVhW+SS11EprePKlRP4+MtXkeQEst+HoSfQbQM3fnwfH7x5G37LwHR6FvbQhuEz+HOIyYU5TJ2cx8TyHNIz49it7CFqG8jlaX3ro1KtiSZUaFkDFzsb6/ij3/s9+fXUFOuEE7BTGXEHTOTySBfGkJnMoev30WViueaj1KhJWOh4JouCEcfWm++j/P49+NsVtHZLMiFZPncGHRO4V9nDrtZHKxqRX/eZNWFykmxAVxwgYYAIv546HJpc6CqgmRoTAhSWXzJpkg9GPQ+SMB2GkQbp1qFLJf9+GKKpRdg8JAW5jvm5DM6dm8apU3kMPFrK1uAO2khKyJ9qdFGA3XMocu/IlJ+hggMmqyeScp5RMtDpemi1aTg0kDOf1rwZmtukY5KB1e820e80MXSpJeHZYMkEhc+d0mnqYlFeb7RRq7dlWkE2xMBjdpKOXp+mBgSLdAf00WkMlBMrs9CYfWYrajIF0mxCZZMWkjGaiRBA96UpRUtfTlNYBKlpUUAbFEdJNnPUtaiJv6KwCqwRloRi+bB44n2m1plnhmgdZCtgo5XNIAVAlEm1eiTVPhY27AMgEmirH3/CFcU0rBXDPS78XNULksrOZhB1PRXMTI/hzJkFzM4VUCik0e02yaKW5gknVGxqcgLCjBXWqwRyppkNggWVFkU1Y5UBFP8tAo8wpyikVqn3wd9Xa0LAkIAOpQtmw4UgmPeLbCi6uSkHLVfMhijToDhdQl7/xRf/MAAgXOw6mo066pWqiIYUPYaBSqS9qG6LBMvJ4aUSiBWCU3eYRR75e9yw+cCPNnkWoKIzUYid0xRuvg7/rb09VIpFCdsjCKE7j0xA+XfEZxoyYpUJyPyComDpJso7u9jfKsJra0gTgPAmiPVpBNFIJLCJVQEpdK6IZpJwTQ0NrwstbsGPGqg0axgyXXRqAleefxZTZ8+gUz4QbQdVGxOFCaTGCygW9/DBvduIpZI4d+G8jFjbtQaqe0UYro96sYKDnRIa+zWgOUDajyGrJZGk/sONwPDIhw0E6CLOVkF98gASVR7LAVEaCumsjShYj05AdoWC5VgeImlmobbRHtQQiXmYWS7ATNNCL4qO1xeq2OruNqxkDBefvYLZ5Tlx+XA8R2heiXhaFmat0YDT6qBPgXNngIOH24j0h5iemJYQwHvr61jb3gQBCD9L0t2kO3OEgqWmIJx+KO9yFY7HNUO7wEMAEgZPjuVzyGXSiNsJNGotfPDuDextlYSCxdEgRegMIjz5UwGIKgokLE8z0eXm1aILlhKhi5Ca3U1qBujqNHART8SwsLCAeDKGnX1la8q1mslkkUqmZIPhBISFF6dy5HKzUGBQEHUrLOIp5iMX3Gn2pWCJmJoEbkmXkPaIBMNDF4uFJBYmosgnCUDoIKY2JW7YN2/eA3UgMgG5enEEQNR1cuWaYsFLCtYIgDCIkAAkQjEpw4DCp48ARH2NCryQgiUAhHWOEipKx1V4w9wkdRmtJtNJuY5Go465uVmcOXdGqGnk/XOywx9iv2qQfxqVP0vqVbnSQKlcQa3RkuIe4ghmC/WJ9z60tOX9DwVqommXDUuJdg/Lw+Pb8KjwHFkiHv99UrB4jxP8l50G3FpJAMjFUyvIZdOSUfTBvVWUnT7aXgRexBQdCO8RPwMCEI8daDruBc0SKZYZGGoEAIST2WACchSAzI/HoQ0aEABCCpaAmEBNIhMQpp6nUWtHFAVrmxoQOqVxAhITEboIDFnUeh5ymaRMOu7fuY5mrYxzp5fxz//ZP5bvD/odseMlCBEzTMlKIvDl1Ek50PHHUTvXkFKkgIKiAzxahEtRIT7uutDVxscLon36/vd/gO9853WhKf7Gb/yG2PJyCkIRttjLSnAnD5VuMP0+TpM7Sr0KJ13h98JrVfdZdrjRBOQoeFC0hRD4Hk50nnhQHwHcx39ftTv4XwiCDkGa+mdZ7I1E+oGdNYE4AQc74s1WSxoScggfjgHVPZewMGVDrQCsArGKVaGunkCX514qGZdn8Dvf+Ta++Y2/EC3PgPa0AQA5nFg9CSz9dAASgrSnARBlNGJDo2+/ZiGdL+CZ5z+Cj7z0EibHcvjmV/8YzYM1vPbCOXz6YxeQMttIGA5SNqfdPdEKhBOQUWf27zoB8TzpctdbDnQrKxOQr3/zLfyff/xdDPUM7FwBiWwBqfQY+i4LbDZdfDSdmojLeUjy2aT9eiZhI6J1sbtzFx956SL+wa99GhlzAE10Dhachodb76/h7nurGDYjiA5iMFwTg44n+Q+Ti3OYOXMCM2eWkJodR8WpwYxGsLS8JDRM0oYYwskkdPR62HvwEP/mX/0rKqOxMLeAS5evIjc1gyENKhIJWOkEENPRp+6ME0HNR9VpSRBbPpXBRCyF2s1VbPzoPfQe7MhEhI2p5ZMrQsVarR/gZn0f7biBnq3DjRlgdhnpq4fUaz7zQ2EvEICQjy1LbwQ+qK9k0cvnX7kT0RaejU55nkI6YUCJVkBEfWkRGuyWoUUaWJjP4uyZCZw6lRNQ4qOBwbCl9A90EWQoLdktTLjuuTLl7zB9ndbI8RSi0RSGQ+oOhqhW23KmEDxmMgkkCQLirKhcuL0WPLcjtDqBxmY0cFoKO+eGAJCDMoP96qjU2ui71IPQ4p7NRJ6NgUGpp6PX9oRCRABIYOjpFKyrgDxWWbbuIx71kUwIe07qEuo+uj0mrAc1rNRjSqPLKT7vHenEI42WFOYEIDQQIvNHCaslP4/BrMGZEdJARPMgoEbtC2ovk1M56A0EQnRhDh1ttx2Z8AYflKLWht8P9kOZfLHR5UrQoD/sodEow7YjmJ0bx8ryHJaX52CYnK66qNSqMvlps8HcZ6YKaVXUOpI9ERe6JDfj0IWWhQEHBgQSauqrzpzwh7jfykVxb1PUdf5QGEFTDBnRIXLqQc2QJw5a/OLP6aJFaqGs19/60h/KEJwvSGEwNSC04U2TD5bNIhXniOY4AAlH2hSZ60FHit/jJXLcSmtCvviogOAmIhWQmmHx36M4qttsoLK7jcr+PgzaZRKusVgVnQBf2xMw4ve7SFs2Ti8u4uzCogCQyu4e9jeKGLYjyNiZoGsxEAoW+ZGcgFDTQv4e9Q+ReBR93YfD8JtcGlrMxF7tAM1eWwJ3zn/4Cs5dvoRYIiHTD04e6BBE16R7q6tY3dvG3NIirl69Kt7uu+sbONjaRbNYQ7fShN90YQ90JDwTCT+GqGdi2PIQi8QQ8QgyWPQohC0FeiDYC8GHEqGH4CMQcvOxGE1AqAFRInSlAdmDYw2gJSNw/CZguZg5MY7Lz55BPBuFkTDQ7Hdw/e4dvH/3DkrNBuZPncDK+ZOwM8x8YLqqEqF2+wOUKlV02/+Bk9cfSqDiweoO0PUkbOfM2XO4u/YQ6ztb6NIRQsCeSnIOedOKfqUASECDVI9WMMIk1UC5m6kJCNcDR9sM6aILVqvWxvvv3sD+9oF4oGuaPQIgpwhASMFimFWgAWFwJjc4KaRHAMQQ56ha81ADcnQCwo42AQg7a4uLiwJAdos7QqniVXGylU5n5IFiummtVhsVEKResYuZzrDjrAloEZDSYQfZgmkbEkAl3dReH37XlQkIC9V5UrASPfhuHbTh5aak6zHcvPU4AGERykkNU2PZEVRBSUcBCMOiQgCiuquycgJgq0LoDkW7IwqWFEUhBUul0gvNRDYygOnw3GSYUTA/N4tLly4gkaAfuy60M35uFOWxq0VXNcURHWBrex87u0VU2SE3o0IN4wyTsbMRJsQn0yKoZwFA0S4tIxXnWuUqUIdyPDv9sNj6mRQsUuN8D7bfh9FtiG103org4ukVEdTtlsq4tbaNssMJSARDQ1GweK9437iRDk2ZWagCUvYn1UkMAQjpGFHdR+NgC06FGpAOXri8MtKARHQ6YPU4dBdBYeiC5YMakBTqji52o2vbdbQIQESEnhCASQFFh4JT0rx4HXSqceoo7m6JW9p/+c/+MU4szkLz2egJ9AIBAAn34NBlSoBvcDCERb8CH8cByNFpBO8Dp9b8P3nMXMd0gfvJT67he9/7G5kA/uqv/qoAETphUaQe5srwMySN9mkTkEfBxKMl9FMBSJhCfGQ/Uev5SfqO4FB/DICERfzx6UcovFcdzUMAEt4vNs14bvEME5td4UCrvSEUwqu/F+islEY4eP7U+lE2vIeTkGA+I1NXHujvvP0mvvKVP8Pa6ircbhcR5UF/hDJ3WGQ8HXYc/o6ysg7KGGVH9cgERP2aExDQBcc3UZhZwIsvv4oXX3hBRMF/+ed/jE5tC688fwavPHcSKaONrN1HzOjCNGjErULn1NpRNy50Cgrg1uMULF/p6ri3Ru04mp0erFge0cQcvvaNN/HVr/0I+ckV9HQLMGl0Q35/T+4zm1r9gYNkkhQXWoaz20+Nqo9GfR+7u3fx2c+9jH/w659FLurDEOoc6TQ2ttfK2FurAG0DnXIPte0a+s4A6WwOdi6NzPwk5i6chJ6Lo6e5SKRszC/Oo+O62NnbxXihgAINOPoutm/fwb/9178NfTjEqeUVXLx8FbHcGAacktEtMWah0Xck70MKL8uU9cA1w7tuMAm8VMf6W++jdXcTERbmtRZmCpOYmZ/DtlPDtdImnJQJNxUVAMKcL9YrnICIzoJnLWma1LVFCEUUjVW5UKrmJVOx2YUXETPvkxmVQpqfjcG9OiiAJdBQglLV/zUaDOh1mGYLC3NpoV+trKThowLPr6E/aAj5i9asnAqQTjOgHSx1fv2B0HObnAAwQ2NgoNPx0Wwyc4wAQ5PE8JnZAmIxhhVyz+ff5TUqTZsU9TwbAsMMmeXw/HCHQhPiV5Md856nBOl0VtOYX6biA0TY7JCy5aNFUxjSIzXmWbCotqW5ZfgDJGwN6YQmBboI6T2y4Vhc8551gueXWkpFwZKOPpuKwihQ+6oymVBtKoIP5fTG16ImR2nV+J5F20sjJAGFh9xlgSCctoahq6EbVihIDzek0bQ3aJ4EDrUhlTQ825WLId1EI7AsThrohtVBPGFgfn4KJ0+RisXmch+VagUHlTKa7Y4ET4fOpRFOrXoqt0doYIH2WhLaA5YKKb/8/pHLE+aDEH3F5YqlupJmiLlOMA0WoyrR1tDJkfkprD24V6nuOoEIDTu03/rSlyXnRtwKIoc5IBSfM4gwnUwFFCy103EcGFrxMsXcIArioUGKBwWpAxcdUgUUqW7E2RUhLD+jAScbQTp3q4nS9joqxT2YkQhswxBRGAEI3bAIQExqCXpdpKMUoZOCtTSagJQ2i/BbOjJ2dgRATB/0jwgeXjqU6NKdgG2oDWNAz20PWjwKn2FfUQ2RZBRzp5axfPoUClPTGDhdNEsVlIslbG/vYO+ghIEZwbnLF3Hx0iWB36u372B/fRuljX1YfQ1ZP4r00Ebc1QV86J4JryfSP0QYQijjAdX1ZTHGkGuWXiod/WgOyFMmIOTOW0dF6AqAxAoxNPtV6PYACysTOH/1JLQo6VoRdPiwmxY2ikVcv38P+/Uq8jPjmF6agR7XRc/B7gEf4GqjKaiUMU0xzUJpdQdeu4eZqRmcOXcWd9YeYH17U5w4GGrHEbC4hAUCRz5gilGhaDvh19HCVeh30ilUFKxsNi2datKeKEq6/u7N4wCEabXxFI4CEFL8WDA9CkA4ayRl6WkAhNcVTkBS6SROnDgh4+V6q6bcLnwaJjDNlZMAoFapiYiOByCBR5J2ruSrWhRtKx1ICECsqI140lY0JtKOuj14Tg/moIuxmI/pMWXD6/frYmkpnVE9hlu37+PW7QdSPVy9ehGzM5PSBR8BkICCRQBCDcjmXg3bxUcBSFgBKb3VYQq24pUqEbqyyuRGoihY3LzUpqq6Zpp0uemQRToQg6LOnD4p1q/uQIVzqZBncpB52HPETC68L04apTJFfR4sNis0A20eTqK/oaA9LxMR2l7SojFMtuZrivCTrh5PnYH8dA0I2dH2cAB72EXUbcOrHyCjD3FBAEhWBK3XH26h1hvCoaDfpBOWKgnFeYQThUC3I2tarNm5irlW1ASEIFsmIAfb6FS2kNQcvBBoQHxOQAx2hzkB8SR1WJWC3ME4AVEA5D26YG3V0OJmrysAomiBujx7/IxIvaMdb9I2sbl+HzsbD/HZT38CH3nxWRTGSc9S9FWhtHCPlCBAdTgeBZwh7WlEKyIlkEXcEUrOURF6mCjMNc9nilPA1dU1mYJQD/LZz34Wzz//PGKxGPb29qQjJs5gmiYAhPvr0S7e0elHWCYfBz2HBfbjExD1UiHLSjJggqL6sPg9WpYfdhAfp3kFFCvREAXZGEKxO+w4CrVQpvkq54qTe0W56imXK04LRccW5AIEf5V/XuyaeVAHeqgAzygqZND5VCUED/ahypMxdNy9extf+bM/xe1btySwlz03RX1Qz+vRCdF/DACiOqgRGJYtFFU/YmNu6SQ++uon8OwzzwCDHr71F38C9Ct49fmzeOHyPDJWB4W0D5MuWGAx/QQAEmQPBcXDIwCEnWJOZzlhI03PlAmIaY8hll7A//Ota/jaN95GemwRXc0Q7QddELlG+cxRT8K4cnZhW40WmvUmXNJsOk10OhWx3/0n//TX8PnPvgJj0FT0az0Oy0yjuNNCZacFrWPiYKOKnbvbcDsecvmCNCHzJ+aw/KHzcEwfZaeKqZmCmJF0h564Ys7OzWEsm8XQcfDwxk38u9/5HejeEJcuXsRLL38M2elp9CO62OY23R66bJJapnI9HLAZRWMW9VnSGatfaeDgzioadzcQqbTR3S2jkMxgZWkJO60qbrVL6GQsDLNx9BMWnAi7+bTuVeBDYgjYsGRvVs5YZS5AnSup0Ny/uY/y2WX6OAtzaYiZUTVBDApYMdRi/fYIANG1hgIg8yksL2dw+lQGmk7wcQCnW4aHXoBpVdEtqSm8LtLtmY7NxHLHQ3G/jlKxiVq1j47jwdSj4tQ3NZVHPE6rbxpdsPHGupD7EcXm1ICYig0S0DHZEKWBEYMGScPiF8EH3cEYfKczo00MkAhANJhDC22nh/1aFcVaC52BiYiehIY4hn2uYZ+mp0jESBknhZhggfWqyk+ivxj3VAkhlAR0xVAJ6Zly7kljJxxgKIpVEA+tXMkkZkB1AcJGs6iQJV9PbRqh/ib8v5qKqKpJ/Qm1L6rnP/gaWakf/ROHzUVhJPAMlDBOmj+10HcdxGMmJqfGMDaeVbk2bk/WNve3vtjYkcPH90mLcbU/kJItQINnDH8uxlFkTFBmwX1JrUPVo1O1Pe+B59KpkWeScsqV5SmBx0OhXokTFoX+nG5K/ctpCydHnIL8B/v83/rSH/jypoMcEAkirFaQCgBIJpWWaYVY8MqYPxj982LIUWRxzTGMCJF99MhR7nfh0jngyA9OE1QgjScWtIKgWw0Ut9dQK+0LAAm5l7LdE+WzpOSlPQWAFNeL0Fo6cnZOpaxzAxB7TppzKTRm21E4va5kguhJG03fRcvrIz6WQX5+Cvn5CRgM8Run648OM2Jgb3MH5c1dEaI3m030vAGSE3mcvnBeinFuDg9u3MLm3VXU9qrIaDHkXBMxB7C7EdhUokSorbCE4kBbKwbj8H1LajhH91Koa8GE4+lBhOyEMIiQ94NBhDIBKe/gfoUAxIWe0dEaVAG9g8JMGksrk/DNAdJjaehxG4W5eenYvPne+/j+j99GJG5i+sQsIlENXRGU8jp0tEkH0HQkzBhiMLH/YBNuq4vF+QWcPnsad9cfYn17PQAgHAEzzTyq+IPBuDBMHBdqAp8hOfcVaGUgVTgBUY4SQC6XQSabEADSbji48d4tFHfKMgGhNkF/EgDpBwCEoVFRS/GnZQLCR9FAhyL01qEInRMQ7gHc31jY05OeAIRd3XQ2hb7XU4XokCNaiuH4UA7F1YK0FAKQFAOCxDGMgFblplCE3mq2Ua40xUUsno7BjtnyHLkU6QUAJG26IkLPxBQAERF6MAEJAQg3o6sUoR/RgHACws7SwKd1ZvwYAGkw0IcP8oh+ExZSAa3pSMeWVox834rpwa7DoW2juKdwiqnrci/ZUaE2K59LCwixTB2NelWEsiwGuBFxosgNSA5Y6cJFZaxLzYcZS8gEpDMEHHeIVt8Vlyk7kYRNWgMPDhZbwWfxsyYgYWF9lBd/bE+hCHLYhzVwYA8cDBsHSMIVCtbY2Bi2igcCQKr9ITpaFEOm6wajcTG34PbPnJpgqQp+kPYQpzOmAiAUpEYONSAEIC9SA1KIw6f9tckRPLVCIQCRlcbhvwCQRkdNQAhAml2OfuJqAsJFSa4xP0ceg70O4raJdNxCs3aAO7feRz6bwGc/9Qk886HLSKeoxesqJyJqqSLsLFGcfli0SpfuCB2Lh4Las9UBGv7eUa2IfIajtF5fngFSC99++x185StfxcWLl/Dqq69ieXkZu7u7aDYbSKVSQRAhp4/K5DqcIhxtOh0FI0+nYJFmc9TlSn3CI9rCMUrhoyX5cQDy5II97CQeD0sMD3tpXDK7p9eDQ/DR7aksggCgC71SDmtV9KjaQNErCECEdjkqH1SJpra+kI7FLqAKXuUztr+/i69+5c/w7rVr4gL5/zcAURzyCKLs2DNl24hh+dR5vPrxT+LypUuol4sCQGJ6B5/62BV86OykBBJOZDXYOjvZjlBnHpuA/B0BCO+zUHybDiJmBoY9g9f/5ga+/o234Rs56Mk0On0WT9IeFY3TgELlfkuaIcxUkrKXQMVpIB7XML84hv/qv/5NvPLRK6jsrgp9e+iT9xDH1noZ+xs1RDoWdu7uwq0PgH4E8UQa8XwW6fkpTJ5ewjBp4aBVRTwZRW/QE37O2FQBp86eQTIexdDpYuPuHfzPv/3bojF5/tnn8Olf+AWkTyyLNWfLdVF1HBi0WI4YYtziNghCBpL4zZBj8SPSQAAAIABJREFUirXpBXawuonKrVVEW310t0qID4CzS8sodRq47RTRzljwcnF4KRtdKwLKu7kXscEnuWpSsisAIjangdGOAsIDMaEgWOZ5REtc6jqZJh5OxWWNU+8mVGRFB5JSxOe9bQLDKqYmLaysZHDp8iTiyQ68YQXN9j6aHYrR+wIS6PZINyXuEXzPtHXu+AZqTRdbGwfYXD9A9YAGLZxWWULfT6Vo7xpDfjyOZIqUXh7WzPpQjl5kDfD6Q/E2k9P59EjonYjZSRUPxOE6jRRYF1D/GAG9kGMMt3T62CodYHWriFKNrx0D/LgkbnN3jepslvboZqRcXHU6omXFcIDXw2vhdEexVIMiOxCGqzBC5Tcvk0aZbijbXqlteG+kgRCAj5DpIq+lQqdlL5MSm26hh0GEaholwUHHAUhQT6nGiJIyCJEzALajvZRtLrqykXTGCfrQRafbEudE0q8SqRjSaZUQT+0PG87ies5NR0Acm4k891WThGuXAIQyCPCcF4mFWLAqfQeHAWIbrs5/0ZbRMIgDSqbE9110GUTe7UtdoShpRHDBF4GOvDdF25KX/hdf+r0AgND0hhoQFUTIrm8uS5FwVnF+5c2rNEt1MQQgPvSAXsQKhx8WAQiFvuR7i5MAN2kKU+guwA9DfIEPJyB7mw9RK+0JomesvE+RM6lBkvIoBl4Y9ntIR6OiAaEIPaEbKG/v4mCjCAQARLogHD8Gxz8dIminR6s8z9AwIABJ2RjS/9s2kZkcw+TiDOK5NNKFnDhvFPf3US+VsXb7vgixqXMgbcQzIkhOjWPu5AksnzoJO2pj9eYt3P/gDpxSE2NGEqluBNG2j4RnwfTJQ2QRwpEh3W00EPhrBCI8EMi9FoHv4fSDVCs1G1CfGyckIqfg+whcsDTa8Bo+HhzsCgDpWC7MMQNtrwbPbyKWBArTSejRIWaXZpGfnICdySKayeGdG7fw3TffgB8zMDZbgKcPJfOBPtDsKvTJ1WUwZMSCOYxg5946uo22jJ4JQO6vP8D61gZ6bkcZCnjscpjwqXQPPa/FO5+CcOVdzsWq1kCQISCIXYku+fBy+pHJJBGPxdCqd3Dzg9so7hzA0JnFwY3GRjSeDiYgp6Uo5FoMxVGkrhwCEJXK3ul5aNBpoetKqjfohR64YpL7z1Rn5oCcFgvTjExA2InhvRd7YS0imzg7Skpcpgp0gg6mUdMjm5SkdqslaaLtVg+mHUUsSVcxdrIH6Lc7GHa6gQtWQlGw4j1oQQ7IoQvWfdy8rTQgHwpseEMRujh7gO4sFgZaDFXHlwkIc0CaHO2zcBXHjpDQq6g0I0vRYLMaARDRbCkAElo0hl1yCmUJ4EWfBQKuOFJJbuJK+My9niBEja+VOJfXLKmvvgndjCEaTwgIEXcuk/ojH5WWg1avh3g6I18RWnFKeJ0q2cR5TArwoCv+pAryqS5YfNaHSGpDGL0Wom4Lw+YB4sMezq+cECrFTqmKG2vbqLmMC4qKCJ3je6GbBmuUjjY83FXTg5NX0tNoYMEuorJQjepAkxSsQIT+4uUVzAsAacCw2DXiVJD73OMTkKYAkHUBII2uBl/nfWIOCB9uWhWTaxxR+S/MNbEiSNgm7t+9gc21+/h7n/kkPveZT2KikBMXLLH6DfR4pEUpAHKo+3kUgIz0DUKbUX8unH6Jqwknh9znqO1iweMNZQrywQfMrPj3oon6uZ/7BJ555hmUSkWZChLA87U4xep0O4EO5PDDOzqNeNJEZAQwJLOJjitHpiJBoysEILJfjgBJMIIILWWOeuofmbYfBazH/n4wMRpRsASo870zI6EjDYe+gLZwPQZdyWACwkaKOGUFgC0EIMeWbUCNOdQUsRM4kHXEKQhD4L7253+Ot370IxT398SFSQ79R+hzTwZTj3935IIl9U446QlseEeKFA3RmNIece2dOnsJr3z8k7hw7jwa5aJQsDK2h89+/BlcWMlB7xcxnvaFgmXpdMJ6VAPCglBlWo0mIIFNb1B2cTdVIlVJU6Y5CB+yNIYagwav42tff0NsqY1ERp6Ffo8gpIdmvSbcdtPw0W7WJU/FYiYXw98SUXzomXM4eXoGr7x2VXj9Ud2ViXzPJR2Ez80OdlcPEOmY2Lq7A78FpGJZZHPjmDlxAnouCSOfwvz5U7DSMezubWF1a12seRdPrYj2TfaGTgfFtXX8r//mf2L8NF588UV86hc+B3tqEn1/AI8NG1J66doVAbrltrhGek4XlYMD1Jk2Tj2rrmP7zgPsf3AfuYGO/mYJw0oDpxaW4GCAW609NJIR9DM2hpkYXNuEK+c+jXtozEMBPUPePAEginqpcn4IJ/hT6iv5/DabLXEWIviwbWqO2MJVazx0weLuS+tpKSrRhxXpiJVxOj3A0nIazzy7gJxEC7VQb+2j0a7Imc8mnZhexJKwTFsC+DTdRrPro90F9nZq2Nw8QOWgg06bZ6cmxTH1H2NjKUxMZZBKkxpG7QGTssmScYWRTkov91tFa2KNZAT0KL5vvkdlNS828YQqMj1nQ5s8WrqKWihWG7i/uoetnQZ6fQu6lgRdeFgTGmQdDB1JBZeJvhVFLjeBbC4LjdfDwpwde3FtDCy5g72C9d8ofFs0kwqEqGtVgdmKuqQAiE7uDetbmjANVbh3uJfJ/CoYpSjPAEV9OT7fCPdC9SRJkR447PEXRzVsfPZphdwnzTFqyhfP8I7TRK/viKMVoxaSqSQsBiiTAUFttcHagROsAHSJpoRTD559BB/M/OMbVfdGBPgRyjuDQUMwseXubVtxEZwTcHD/5LSy3WpjSGYDJ68RUjGp/2GOisrO4T2UNHc2Mf773/t9nwWXEi/pYo9FBM9OcDadQSadVh0pEUtSkKIEiOKGwwPMCwgUwSibwIPcWXpPh6NI+bgCu1nhc3IxES21mjjY3VQAhCNHvh43a4pp/YGAEMmuIwCxo2LDKxqQiIHy1i6K63vQexYyVhqxiAGDAERcIYbiz85uf7nXQlsfIjVTQHwiK+KviblpZMdziNpRmchQ81Hc3UN1tygj02HDgTWgeIkOUhaK7TriMwWc+fBlTMzOSgG3vbqO1et30dlrYCKagdn2EHUjsIeWUK40kzx5Aklmk0RgeZx2BC4K3JipiJIRqgebeQ59IlAaATBcTgUPybg1mOTw/jM80In4WD3Yw2qlhLbZhz6mYWA46HRL8NHCWMHG5EwO03OTmJibQTSVg6ubWN3bx7ff+KFkoqQm8tCTJnoEINJlV0ido4IEF5QHHOzso11rYml+ASdPrmB9cx1r62uyIOnbTWc0emF74nunDAg4ARs9m2qPDLzjPVXgDgYqkyKgJmTSSYyP5cR5pHxQE0eo/d2ybCgWE6N1hufEcPbcRZw+c1YeRlIkOImgQJxdS/JMozZFvdyomOAJVBptOK6PHmklvC5OCkSgTc9uB4l4DGdPn0ahkEelUhKtB3/E4wnkcnlZq+z2stgiJ558UAqyZ2dnkB/PiwC9XKmgVm+iWKrKhmglTOF5E2x32224zTYivRbOzo/jxFQC2VgfXrcsFCw+Z5yQXb9+F3fuPpQN7vy5UzixNM+BpRwmKg02KhMQApBmN4LtchOb+1UcNDpCdZJxdOiAIo0NJf5SRZ8amfJ7YcEqU4tA9Ky841XHh4CIBZKagDgCPujKRKAprnRCu+KmwRG66vxIGKOIyThO5WevyaQjlc3BiCXguAM0Oh3U2g70WAzxTE5cSrpMlOaaJo+ahwl5s+SSBsFvI1GLcEwVNTS0QpZ9aESrJffbQ9IfIkZOcesAZq+JpOYKBSuRSKHMbJkHW6jQLYWptyJQJADxYJDbKza8NFLg/qRsxsWlhLxqnda0FqJmlDAQ7eo+upVtxLwaXrpyEiemkqLpgUabUroEBjo39cQKBQuRBJy+ifdvbeLhZlVA5CASh26n0Q8AiNB4NCBqsdvZQ8wy4HbbjPTCX//lN/5f3t70W5L7PA97qqu6qvfl9u273ztzt9kHC0EABEiClLiImySKoixZVCSLPifOiRPH+ZA/IOfkcz7ESZyTxJLsWD62fCjKsS3KoiQuAAiQ2DgAZt/uvva+VndXd8XP+1bd2zMCKSkbcOYMMMu93dW/5X3e91lw+cI6vvzzn8eTVy9JknCn25DPiWdQPBEXu0ul3unnHuo+5JOl7oY2ykKyPh3dh6CAf0bofjRNII3Do1NJD8XitIjOv/GNP5RckI9+9GPihsU1wz3BfUfwkUgm0HHpIBfYzp5QCE6/13jJHH5fvYQDvQS7Y9KOHf87oXDzVMMREqf0awS0Q/l+yq0OX0P4tcM/Ry680AP4qQhVRwuC0NmFNEomlvM8UUe9QMwvWT1sIMltondgUNDLtEeKAj3fTl5OqAGRzqcKUCUsbuDphF4okSb+4s//DG+9+Qbu3rkl2VjhdEGeSTDBGv+MfjoYCZ+MPhPZzQGlWm3QacIxguUk5MfIsPHRT3wKL33yMzi3to63X/sB3nvrNawu5PHx587j7EwMncp9rC+lkbBczpSlUFXyjpwq0pEWjgGnQkERHLpbShso6OgK3U2sP/n0+b1TSKYXcfPOIf7J7/xrXHv3HnyDxWcSnTaDzpjKbYt1q20CiZiNuO2IOyYL30w2gaeevYTPffETyE1FcXS8iZijE3bbSSOTLuLN19/DzoNDzOWXcO/d++jXybTo40PPPIez58+j50RgT6Qxe24ZrUEXR0dHKNXLGMUtzC8vYWZuGo4RQXwI3L92Hb/zP/xjoUJdeepJfO7LX0JmcVYE4S3PlfOMUwB56qxreh4MaiJoy9rXsEoC21tvXsP2G+8hVnHFDctxhzizsIB+1MDt5iEO0AXm8jDyKdGoijxbwmoDtsQJgGDAoAqlpUnJJqCYAXBI00Or1ZK9LBMQmxMQS/QOcu5LPUHHCQ9+hPVZF0OviV7zCLkMkEx7KBRNXLw8i5m5NPqDJkxriMGoiwH/7Iip8wRFUdg2rYpTcOwMGs0Bmm06K3VxdNxAvd5DvdGVrAe+VgZJTk6msbwyj8liBgOvizbPMBqHmDR7YPGsAcBsaIUhsaIt4P0d0J9EWxrQx7gOxRzFjKHfN+EPHfn5zu1t3Lm9j+GAmpyEaERYVDtRE0OPdsM8q6hDpNZoJJPcDCngyaTUu2HWBf+b29qVnCM1yZDzJZhqaPdfNpnsaWkBhpxzui0KHUt/cEod+GCNOehpLUJtj29wKsHJw+kkmsF+4pDI3DN+gCE9K/z5ZMsLEVSag1JthU0M/moQlkzTkHgyLhlmoXtlaEQgx65lCctHzB4I5JnZA9WDE4zwa/OMJfWctb9KmNW2l3R13rPcszw7W42mBHOSNslQci5S+RzpgsVoDnpYBzofdQr7j3lh/90//xe+XlL6zBiuRiRNPnxhYkJC4vQ80/Ay3mT6QFW4yQI+vEC4E3iw84Ki2DS8VPjHOV0RZEhES0ccUrDaTZT2CEAOwckcheMUN3MSwiwQLjnWO7yYM/FgArJ0FikBIHs42jyE2beRiMQRNywkTAsJhuONhugMXdD1MlrMwEtGUVheQIFWvFMFCYxrtZtw2x3sPdxGo1QRRyvDHWAyGkfaiEoauuQxRCMoscM6W8C5p5/AzNkzUkg/uHUHD967jcFRA1PUoPQNxEZR2D6/Pz9YXcQUJdmjCBxatA1VwMRsigG5ohIS5cNmiCIHRgOidRVlMXiIIErS5oWHOITBjqMAkENsVEsCQGIzNlzU0W4fImJ2UJh0MFFMYnq2iJnFeZiJDBBP4P7eIb79g1fQixrIzEwqAGEhSR4fXxs/Ug9I8uAa+jjeO0Sr3sTS/ALOra1he3sLm1ubwuklrY1TLnaliPiDmi0AIJyAhOg+uKRJwaJugJohAZe6fpimWqR/eiKJSqUOhvIdHlQYXwnbUWs/FoIXL17FxYuXJHGzzYLWooCMAUzKdyVg6Lg8INmVsdHs9tEm7YaiNI4aVfUsn6fb6SCdTMh7Kk4WUK0cC6BgV5Ovg91fHjB7e3viHMFf4yFEnu/cXABA2i1Ua1XUG/QVr8s402G2SjIma7vf7qDfaiHSa+P8fB4rM2lMJAfwumXpJhKEccpz4/pd3Lx9XwrFywJAFmTNE9yFAIQTkAHiaPYeBSCewdyREICoQ11ogycHZNAlPwUgPER1oiM/RFjHZocCANKtWNiS05rPpTFH33snKlkFzA7h5EM4p8EoVhwz5HCx0OtRS6Sp47nCpOTk0Haz1umgQcBIAJLLiyi9SyF6YNcrUycBIDyrdGom7YmgCJODXeiHyqU/BSCq8rWYAUJ+/agPv1mC1W8ihT6unF+Tw7HcdAWAVF0fHdgYWQQgHIGHAMQPrHmlrNJulgiC+SwJQBwBIOQRtzlxDADIi0+uBgCkBsPgBEABSDh90nkKs2wS6PRsvHtzEw92aqh1AM9MwnDS6LMZQctHXkKkVxo++t2O8Nn7XSb5Onj/x2+jUSvhmSev4j/52q9Ksu9w6EoSMYG0TLCYXt/XbA4pmLn+SM1iyHtgFiDPLXBlenyMz7M/5N5zEkHu7tzcvNCw/vRPv40//MNvYmZ6Fr/xG7+B6ekp2X/1BgG7L5RDodSNBel9EOCQ7x+AjhAgKACRxFW92ANMEQIHETGGvziWQ3P69cNOoVLAtMsY0EsCkBLg15MgTemasvPHQEHxth+g3aSHPr3uGaapE2qeM1LMU5MYQKUQfIQrUdaoDBr0PjzVmQRTk6BIYBHGIogCdJbt7Aq/+srLeOftt3Dj+ntoNWuBtif4Tn8jAHJKQQsniupLo91xnTTKyhanIlgOIlYcP/fFX8RLn/w0ZqZm8Np3/gK333sLV84t4PmnliUDpN/cxOp8CmmnDwukYKkNtO5P5uZw+qHd9SHvqcC1UpwrOZFUBKQFhmmj1WGR5XBeiamZdRyWuvjd3/sDfOe7P0Sp3IJhxGEaSUS4Rz1faopcOom5qakgC8NGLpMXxmIyF8ULLz2NZz5yAaX6DjJZW+zUuy7vyTiuvXULlYMmLi1fxf33H+LBzQ1YsPHRlz6J81evSMZ3pd9BciovzkncN8l8BonpHKyELc01qSV8C3d+9A5+7x/9r0jGk7j41FW89HOfQnZuEkYiCs8cShBsV+IGNGRXXDh5lgo9TYtWNrde/7Pv4u733kCq3od93EKsxz02h54J3G0c4sBw4c/l4eeT6AbPWajXrD9IeQn1Riy8WbhapjAkQgDCOoyOdApAAgoWQycNFrBB2GuEAKQvzlY9ryEAYzRsIRs3MDXpwI53kUwPMbuQRjrDMDkfthMRlzAmlg9GPG8Gsiccm/bIGUStNNotzeo4LjdQa7io1rs4LtXEcpVrnRO+2ZkCVlcXMFEgsOmg22uhP+Rr0T3HHyz6Cawk3FY0Ap7sUe5FnRZoQGiozdBtSUYEu/4OvH4U927v4P6dfflvk0J0n01PamS452mdz8lAW6IDGCjMdZNIppBKZwQASYREj2wfBQNKszw1Xnh8mis7PWD4hM5X4SWmTR9O9WhjPa7tUBqS3DjUOMf4/2FmHn8txC7aaDk9dwLKUiiQk/fPXU5Kuv4l0WCIW5e2S8KJibTESLOOOXIv0tWSAEyophiJa5tqH6kD7GtziXRy3mI27zIFOawBuAcZWs26IpPLimscazDe5aRLdhjO3OrA63myl0Xb5fmyHjodBhpqSLlSXP/jufnf/s4/8/mw+MD5i/VqXawYCUAmJiZkCqKXlrovaIlwGrTEgzXsR0kNSwBCAR9FLGPdKrUj1AtOAAidRthJ3t9B7eivB0DOL53B+cUzSBqmAJDjLdrgOgJAYhFTROzUkvRZSPFgTNrC90zOTGBqZQnpAkduBkqlY9y7cweNShWDTk9ci7yui5hhCviI9kdio8oLnML1qufCKmaxRqHw+ipGbg+33r2OjRt3MCg3MclugGcizsIZaldHagX/4ZSI6eyOF0xAfHaNDAx4uRlE5tStWLD6+vtMFaFIasBuGQNhgrRc4Voz18T0sVE+wkZVJyD2VBTtUU0mILbdFwCSztkSIDR/dglD2tzFkri9s4e/eP11GOm4HKIj24AXAQaBZ7WI5Ic+EtGYAJCj3QO0Gy0sMIhwfQ17uzvY3NxUG9sEJw6a6C0WgOqWLQBEzAgCrqCUEJJDOZRuCC9riekJLu5sJo1iYQLxWAKVSkNyMQhAIkZMAAiLQAIQTkAunL8oI30KRBkQxwJYudsqXmy3XRFassvXHYxEg9BmkcEuMFdcAED6rotUIi4AhDkk1VoJtVpVvga7O8wC4WZlKjQ9w7kG5JA0TQl+y09MSAZIvVmX7nOt3pKDkUGEsYSja7vThUd+8KCL1ak01uazKKQ8DN0Kx3kBAIl9MADxVSguupoIXWt+OgDhM9EzSUMfQ9u/EJDoz1qSyOfE5xa4I8kByz4Bwyh5qYkmaICp4gSWzy4JQGR16LrsEDP7YYx+Kd12Jo4baDQ6aHU6OtqenEQik5FJR73TGZuA5BCJxccACLmrzLkJAcgjpiFB2adTEO0waemp7BtdZ5aADx+J0QB+6xiWW0cqQg3IinyOnIS9/2APVZcidAUgUq7SZUZE9QQgttqoyrkWnnEEzkoLoEMbS61O9VAoWIlRHS88sYKV2QxG/cpfCUDabhTv3doSAFJt+xhaKQEgA7HqVQAyoCc+J5z+EMmYg1a9hmTMwvH+Lo4OdiSg8L/+r/4+nrh8UTJBhLIzJGWKlMO+pKKz6UNKooRt9npyUVM4fko3OgUB4yAkymci4bKclvAC7mOyUJT/f+utt4WGRdDx9a9/HVevXpXXyulIGCgpTITHHLg+CISMd/RP/jvsGgYdxvDvnYAQHYAFK3f8qz7yHYJ7SVbFGGBQiKMOQKdJxOyoEnDwB+8qNiTCKRGfp9qX6vflng/pgmH+h1bbwWTmBICEr+d0YhOu13DtqjuML8GW1378jgCQH7/zljRA1Fzg/xsAInM9w0QilQP9Je1YCn/r138TH/34zyAWdfDntAR+cAsfe/4qrq5PI2O3ERkcYWnKRjZOI5i2BG3K3ggAiE5BuH5Jj1PdkTjnsNF4YkkcFG8GqR6kz0TR6RnIFRZg2Rm8/qNruPbePewfdWQScrBbRYJMAsNGv9ND0rYxNVGQuzFqRFEsTEvx0+iWsXJ+Dr/+W19Gyz2EYbty17XaA0TNJO7e2kJpry4AZH/jCC9/+xVkU3k8/+JHsbS+huqgi51aCRNLcyjMTsvUrzg3jeR0Dj0w08GDQxDhjvDWd1/FN/7Zv0QmmcbZ8+t48vkPIz6ZQXIyCzvlwGZitExVDaWvsAkzMuBYDDGlRgLoNF288sffxs0//wHSjQGcUhvRzkAAyMAycKd+gAO4GM3mFICwJOR1FVCNBhRIC5jTukldsUwM2Zgdevr/NP8JJyD8tagjUwreDbS0lSYUAciIxX8Zfa+OiNmDY48wlU9iaTEPy+kgnvSQSLIb2ROnSJvcU9r/gg0ohvf15K6Lx3X6QeDIyUO7M8TO3jGa7YEAkd29I8TsOFJkJ9gmpiZzklERi5tw+214PnWXWidS0yFBvmxm0tRGKNtqM8vin5NyTom5j8NJr4Qcc4oplJ4oPM+C1zPx4N4+Ht7bR6/LhRqFabBQZqYPQw97GI7oztqT90UaNu2FbZ7vbGIG9a/k10l4qYrIhUIonYZHrcC1Fj69mzRcWhsqIlcIkATXk/7ZYHJL/Qi/Fpt/3FMRL9CEjyed6/cKbZVPjTnCSbPCkhNNSXBvyfcRQETAwSZnRCnhdEcbjRCLxSQ3irW9uFiyGciMmQF1V16gDx1JfUcJhk5WdMrCdUAxuxnl5+9I84m5aPx6BI8STM77g1a/DBns0q6Z1rt0PTMEgLRaXbRbZK7Q4EOboMZ/89//I58XFzu9fMgEH5yASDFBG950RgpI5Z6FDzIcl7PjoeBEuYn0a2Y3lA4H4wBEvYGlABIKlgIQUrAeByBmMAERHpp46zNXoY9sIiYakHMLS0gYJqq7+wJAIr0o0nYKMSJoEcYO4ZuGaDw48Zi/SM/trKSCV+pVHB8dYmdzC4fbOwIOeAhzxMuuDYGC2R8Kj9PxI0gyPMoE6gy5KaSx9uRlLJ4/h0GrhZs/fh+7d+/DqzaRMR0wDylm2HAijjxcFQgzlZ3AgnkFEQEYtDzjOxtE2Enih8auSRS2Z8LxbdiGI64B/BIUwUp4X/CMaYXTNUfYLB9io84JyADIAl2/jv6gCtvpI5e3kMxYmJmfwtLqivjztEbAza0dvHnzJtIzk3KI9igEkwwEAoNAIB8AEIreOQEJAcjqyjIO9vewtbUFt+fK4cQFy00Wfq7kmCqnMUwH1oJAU37ZAQwACKdcgRUvE24nJ/KSOE83JQKQo6OqCJttm0JXG46TxNraeZw7d0EOVm5523Hg9rpSaDUbdJKxJAiPACQSjYn+o0v0HUxACEAoUpfDKAAgaysrmMhncXR8gGqtFmhLGJyUEkTfamthIom/4v4wwkShIIjfZYZNp412pysOHDxaTI72Y3R+MTB0exgxQ2TYw/JkEusLOUymhycAhI/JsuK4eeMubty6J51rTkDOBparQqMRlyRebg4GiAUTkNYJBSucgIwDELloTmozBSS6L7UDo1NM1XGJkCzks3L6KE5MPIgGmJ2ZwvraipgECC2z25H3y4uA0ycRP4rTBYML+2g2Omg0m+Jokp2YQCKdFgDS6HRRa7VgJZKIUwMiAISJvjohlE5TMMLWDJlH/5HiLWjmjDc55D6gworgw/eRZBZN4wgRt4YUenjiwpqYaJTrLVx/sItaz0eHk8moI0nGSmvUEf+IOqYAgGgnSWk4/38BEIr69X1yL1F4GkG1dIx0wgaDWPd3t7C79RC/+Rt/G5/52U8ibvNCJZ+5KxRSCqcbzYZQPcJuIj9b7Xg4c0w+AAAgAElEQVTpRSPveLxzNk71OaEVsHk0FBpCNpMT6uHW1jZ+//d/H/fu3Zc8kBdffEG+FmlYekEqP/pvCkBOX49ynMPxx/h0RFeCoU5TYy5Wj8OQsBCQuyVcQYEuSq587kdyn7nu+P7odOXq2cHLmRenePnzzwbZFqHlrkxDTmwzw9Wos7jTKd2jFCj5OqGls77RQJCuFD8CkAf37+Gdd97BD197BaXjgxMNyAmM+WtPQR7dMXyFOgFRioQKjnXSlkhlBYCks5P42m99Hc995GMYuD388Te/gV6jhM9/6kWsLGRg9A6RiNQxm48gm6AdbAuREIBIA0C1dkLDUkshOfO4aYLcZmU7BEGlIn4Wk5AoOrR4j2WQykyi3fXQ6UVwVBnhd3/vG3jle28iHcsjl5xAr+nC7w2QtGLIJXPSlMukJ5DOpuAOm4ilDfz23/tVOGkPvWEJiUxM3HxYFO9sHgkFq5Cahu8aeHDzoVj8Ts3MIVnIYRSLCggpLM1henEBa2vroLbST1icD8hnEfV8OAMDN19/C//H//I7MgGZXz6Lc09ekQT11GQW6YmMpJrHMzm5z6WAI/Dne2SORFT1eRTkvv3dV/Hg5TcRr3Th71RgtftYXFjEKGbibu0A+34Xw9ksRvmk6EI43RAAQv1iMAGRYo0uYRHqEZWCRZo7gwoJbgWAdJiZ4SHKRhyn42xw8ixQJx/0ejX0+iVE7R4KkwlMFVOYKeawsJCHN6rCsl0MvBrqjZJoHUWFGGUoK4F8D32PydlMy6YOJIXRyEZ/QJ1iFA8391CutrF/WBE69eLCGUwXi8hlU4g7JpIJupsRdLThjTj98KR5wnXB10uBO4EHA5G5T9n4I7Wa96/QIkN6URCQx5UvjVpmhDCc0AV2to6xv1MRDUqvw2lARO41MhwYOFkosGCOIZGIyTSARx9dQHmPM3iYoIe1BNcvBwKataHNiJCGdXp26X4+Gc9IM0WE0Dp8kEOEe0MbsPIjCO8L09ZZL/W9rmiV2cgVvUeQRST7J6iVTzRpwRBAwYdOPzVIVUGOWHoL15ZGNwpCuD8F0HGfSi1DJoglzTWuL5cht/K9NPWcXyeVSErcALWuwpoIwqZZc3E9kOlBunmxWEQsEVc76OBrSEaMOxAgwp+ZfM4LlhQsTkM4AeGUicCEwMj41f/8H/rsFtK2kqCD43wuYl5AzERgF02mSXzzp0Puk3uAXTvhwgWcD47k+YVDpXz44UkwiXRg2en7aQCEGhBRzAZ2rSEA0SBCBSARVHb3Ud45xqgFZONZxMJMCsNHLJPE7OoZLF5YhV1IoeMPUKpX8ODBfVQODjFodWB5PqYLk3pIMFCOgs7hCAnLpnxOwIjl2GLXW/NcRCezuPTMU1haW0WjUsHNd97F/oMNDGo1pMkDdYdwmDJrsevow5C0aOUIEoBQm2L6dCPi4UFakESXifsDAYjTt2APbcSNBDiaIPDW4BstJLnIEI0oAKkeYqN2jK49hJ8x4BotdLpHMMyOAJBcIY65xVksri6j3HaxW67h3v4htqtlTC0vwkg6aA46GImzkZoD8JVxaJSgh/jIR2n/SMZpnIAsLS4IANnd3ZUE5mQqoQFqnBoEG0f2XQBApN8Y0LDC6RnROLu8YQgh10IuncLUZF5E/eVyTWxpj49qAkCi0aRMQDjuXVu7gAsXLol4iocTiyume3Kd0eaO65cXbcSio8kIxzWmTg9B9iUnICJToWbJsqRwS8XjIKjiBGR7Z0cyPXicEPCp5sOSADIG7clbYSDPcIhslqL5rEx/CMTUMYdCLtLjAIshUtyIbg8+O9KjPtamMx8MQGjDe5MidAIQUwDImaU50T7pYUX4zd67gwE1ID0DuyUCkJpoQD4IgHzwBOQUhCiP9dQJS/amVP46AeH4lcXYzHRRdD/MaeE/FJdxvM9i7MSKL+Dm8jDptLuqzbGiyORy4njVG9LWsodqAEBEhB6Lwx2OBASQe3paep52qMcLzBB0nIIq/d2QeEL//wTXLEP6Wscw2mUBIE9dDAFIEzcebKPWpQuWjaEVk+/NLpvw93nMiMCRnVuOrgM3EHEq5AFtI8bLPJiA/L9JweIEhPufAIRWv2K1yQkUw70qZUyQBjddxObDe7h36wbOr6/g137lK1hfPStGAc1GTSYeBM8EHzy/QtcrpTRYsp6FRz7mnhJ2EaXbH9jPhnQD7meXuSQ2k6nT8rl/+9vfxve//7KI0L/whS8Ib5op3npZqYXwuDBy/PMLv+/joGH8/8ftgU/oTgFYCv9fP3OlPD3+z/iE52RtSCNKR2fsIoZ8fJ4X3NNskIkdtA/EHBY+BPwhD+w0uVj0H4FpwelrCbiNIQiR5GB9fY+I3wOhPM87adLI3jEQjzk43D/Au9d+jJe//11sb94/yUT4vz8F0aeixI4QgAS26DLbi0igq+kkMDO3hF//zb+Dy1eeRKNaw7/5g3+FfDKKL33245iZsDBobiMVbaOY9pFLMm+iJRoQrjkNXeTkQ+8w0UrxfQWZCNJQMBiMp3e9gDfTQKPThm+aYlQRjSUwhCV5BJFoDo1uAr/3u9/Ey995E3EzjVgkiValBbPvIxtLI+NkYIqlr418IY94xka5uY9f+OpncOmpJQzNCvrDtmgF260BDnYrKO034DY8ZBMTsEa2FMT94QjpYgHLly/AzCQwiEaEgjU3vwArbiMxmUEiw85+VJqQZs/H3R+9g3/6j38H6WQaa5cu4ukXnoOZiYm21E46SOay8Fl3CG1vhCELqoECMjmjqFlsd3Drh29j49W3YR024W+VEB8YOLO0JBTxh41DASDebFacsFrwRFcj3qI8k8NJLZs/dMYyTCmqFYAMRMvGKSqbYs0OpxTaiFMAonk1lskClJlVx/D9KibyFlZWp7A4P4lEnEnwMbS7h4hYvNOqqNVLiCeScr/SpYr8/4g1CkTjJpxYElErKdMH1pe2k8HG5i62d4+wu18WbeBTTz6NM4uLSCdj8PodCcuj+5WIz0cDcR5rswgdstjX6WsIBOg2R22n5HJlc9IQ5Hk1XoNq04PugaQ5DdHrDlE6bqBWbqPVcFGvUNdw2raam5vByupZAR+848jQYVp7tdYSJoPUf1IDqGhaGVQB/SoQTTxKwVKAEV5IYfBgaMerWkIW/yriPmkCissW6zltmFAHI9SyYL2E9C8N+Duldp5MPMKGyBgA4fvh/tSJBScZpEyq7oy1hTRyeA72+Py5Pi2Zgsjkh4J+uftpxNGR10GbdQIMJxYVtgDBIidWrtsWDUgynZBaaGpmWuz7Za8P+Dx7Cjxo98vPtsf8D9W3kGkhOTKevo52S+8s4+Nf+opPEXAmnUUskVDHn6gtvDgCEC4AOViD1FdxUzhRwat4U07yYAKiAGRwchkGz2nMgUXyktWyq9UYm4CQO0kNyKMARKRH3gDZeFxyQNbnFwWAVPcOUdo5gtGJIGUn5dDj9MO0LcSyaeQXppFfmEJ96KLabaLWrKFaLok9Kpn6tgdkEkmx3pXkW9IgfF+CFxN2TPI5pFqO29hrVBAr5vH0Rz6MpTNncHxwiJs/fhf7GxsYuV1kE3EYfRbjFpwo7XdNAS/imBI4WFk8i+VYCfizHF+PIuI6ZfUj8BtDoA3E/QSskYOhp/0kcVMRFO3BjxroWkMBIJu1Y0lCN/PUgLRQb+7DRxPTcynMLxUxNTeJ3FQRtzZ28GDvAEcsEk0DU2cXRfzW8roC2KVnRrBFsDOiCD0G2rCXD47QbbUxMzWNudlZmRwdHR8JAKEgWzoS4vJAEV7g3hVC1BMgEgiWxEyAgiQGWgamBb4PitCnizm5lEulGm7duovScf0RABK14jh/7hIuXLws36fZaqtGRr5WRA6pHIXPwu83UW22sXvIgEnvBICIbYIIqNU+NxmLYX1tTQrsnd1dtDttWb8cJYYApEFHERldBlqgoYdMlnsiE+icFIBw8sKDcRyAkIJFmp7tdXFxcfIvU7DE8CGBGzfu4PrNu8K5vHLpHJYWZ2Gw2yC+5LzAedkzNDLQgDwOQGza/moHWgvLUwqWUrKUXzs+AVENiNLXhGdP7nIguCUA4TiWnY2VlWUBWyzUGo0G6s2mcEZPqSghtYv8YwKXoTQw0tmMWH6S6kJr5woNLeIJJClCdwhAhicARDvJYdkYlJYhFWVsHjJeiI4XoAT2CZ97ZohR6xhol5GGi6cvrouTV7lax62HO6h1hyJCpw0vndHYMpGCX/AXn7ECEDaMxI7wJwAQUrAoQn/xqVWcnU4Bg5omof8VGhBSsO5vV0UDMogkEKEIPdCAKF1ePQllMsbQsT7DPoFkzIY/7GPz/l3UKsf4+S98Dp986UUUC3nhfJMud3h4KPQ4HuY8d7kW1LVNnWL4sxZDpxQfEWMHa0P/WzulUjB1exISxUkgf51aqG9961vyGX/1q1+V/BxOQEqlkgCck6Tfx9zKxkHPTwUgY5MZ+TsBynhkYhOIvmWljP/5QER/2iFUQbL8CBoknBAJ8GC2h+hdglCxQLgfcvWloBmbxvDs198La4zH4HAwpVCPrgAgnUxGAlMP+Q09+7iuaPTAs45Ok++9+x5e/t5f4NaNdwWAPOpuMzbHfGxy9cHPUu9gnYCE084QqGvKMx2wkpk8Ll55An/7N34TxelZ7G1v40/+zR/h8voZfOqlDyPjDOA2tpCOdlBM+cin6OPILBBqioKsEnG+IiRXSjUBCO+o0BmIN1botkbnJF53TbcjNKJ0Pg+bdNt6E61OD05iCoY1jz/65nfxvT97HR3a1fVMuHUXcd9GITWBfGICUcMRo4tkJo2J6Sy2jx7gyWfP45d+7TNoezvo9GpIZyaws32Eo/0qeu0RdjeOkI5lUchOoS824TYmZmdw+dkPITGZQ2Pg4qhWwe7+IcxYFE42gVQ2jempIqYzeaFUX3/lR/jd/+l/x0S+gA995Hn87Bc+B3syQ0ISBnTqijtMyRAwIAJpFndaWcoEmw0BGtzceO1N3P/+m4geNBA9aiEfcbC4tITWsIet1rEAkME4AGGgKelsbLhJU13d+QhAHAKQUIQ+op5QHYq6g74CkCHt+p0AgHByQbdKTrub8PplxONdLC2ksboyiWIxLZkrljVAWxqYPFM4+e8hFk9JI5qNN+piOAWhPJ5J9aRF00RF6MHDKCLRJLa293H3/hb292kt7eDKpSs4u7QkjZROq4Zuuy4FrA9P3JrYrGQ4Zcs1UKm1UC5XJFeL35P7mZoMNr+XzhA0JKUoJiATbVFgIsGiuccue7cPtz1Ao0b9QR/1ahOlI+otyWhIYnKyIOCDP7OxyDyjWqMuXXm3x/Ne95s0fIVSHjhKskksh8LYORDIEU7m9YE4/QSwiABd2UJSvA9JjWVdERPqOL+auO4xUZ5MBDl31BlW3PUkY0QrPwZMamMh4B6HoCOkUwfBzhTVK+Dg503NpiuazmQqLkCB65AFf61G7Y8GVZoMAJWgStXe8IykmxaPNYIW6jziCb5mUuAUgLS7LRE1UzuTzWUwMzuDqakpqf5491BPRwYVNSC042XUBlkSIT2NVtrqjDdCW2IOOjA+/fO/7HMUI4iIdmj0vmewGr37E3FMFCalsIg6OrKRjXYSasUCRhFe2AESZBkAEB0pKbfi1AJSKQdCwWo2URER+pFMHMgKl3yJsQnIBwMQM5iAlGB0DWRiaTl4yVFjFWHGbRgpR35wYmClKMwuyMJoV2vwmm3x7ObEKp5KIjfJgCS6LlmI2Q6S8YTwOPl+D2pl3Hh4D2Y6gWdeeA6Li4so7e/j3vs3sbu1iUwxgylmJlAATQ9o8awm15b8/UB0zSKPhazYTuoi56VgDSNIDS2g7qG+U0VzrwnTjSJmJIEhrc1UQyKhaRTaBgDkYeUAmw0FINGJOLqjJmr1XRhmG+sX57GyviAG2O1+H3e397BdqsBz4kAygXhxAj2GHZHvKl1fhUXipkEKFn22/RCAtBB3YpiempKEbHZEu72uJmHzcqG7l5WQDRymq3IzKe86IACIyFZDLnkJa/aXbvhsJoFCPiGuJ+xS3b59D+VSQw43mxMQTkLsOFaW14WGxVKZhQQPZq4njmk5Hs9m8/LMh76BSr2F7YNjNNw+enShOBGhM8iIInSdgJw/d04OpKNyCa22ghqOJsOxbyMQ9Kmoz5Ytz4KcHWBZuy67/l20Wh2poqkBcbjuKOzvuBi026IBWZ/JYmU2NSZC9wQsjwMQbnZOQBYXZsT9SAEIrRPHAYj5lycgDBcL/bQDrcepBkSdkZSGFRYl5NaqBkSaCAJA9LKTkEYRnHsCQM6ePYs0wRYBCA+WZkscOXhgSq5EUPxJF530A2YdxGJIZ9jIoEZoiCZdsFptWLRvDAEIXbB4HjABVyomnVmfOl6dlKCyRkJaTfir45Qs0ye1EUiSptA8likIJyBPX15HJplAuVLDnQ1OQBSADE2COfqMMeFWf+aaEUqWKUeH8ncDAMIAtfEJiAAQP9CAzKQxYgCo1aMM/CeK0Lt950SETg0IAci4CF1ckhgOKS4kERH/xe2oWO52200R49arJexubWB1eQmf/plP4NKFdXHNYkZLu03KbEMza6RjplQh/iyia7nBdHoQ0mTlZwnc0s9OuotCr9NEZQJrNqDSqYwUBaQL/eiHP8RnPvtZXL1yWSaAe/v7UgiFwEm/je7rEHw8Pp14vHgOHc30IxinOwRFf+Cf/3gBIOsiKMxJ3Qi/J5sibEyEEw/t+umon782/hrDZ6H6Fz2jTq61QOwaQuNTDKDv74R+ddJMGWu2BoS68N4LzzxuVNKv2GFnV/zGjesCQN798Zt/CYA8/iw/GHSM/2o4E9SeWbCMA7sYhoiyOWMhO1HARz/xM/i1X/+a/N77167h2o9ex0svPINnnzqP6IiTg22ko11MZ4B8ilN7AhAtcJTyQeDOJppOe5kSTvccBSA6HZIpKadPpL7xEmOH3hvI9MNJpFCttyTdOpGcQSy2jG/9+9fwb7/5p9i6t48YkkhEEnD8KFLRJIqZKZmA0HTbjsdQXCziqLGH3HQMv/2f/Qq6w324Xh25XFH0g/u7JdQrHWzd25W7aWpiBoXJaSwuryA7NYnimTmM6OJoGegMBmiJU18Tx80quv0uivk8lqcXMJvI4eYb1/BP/sf/TQDI07Th/YUvwprOyQNmQjQZCfxBvSb59CFI4I3NBgydPhlpcP3VN7Dx8ltIVHtCw0ojioWFBbT9Ph6GFKz5PIYTSZ2AaLS2UFo9eeYakBoCEOaDqAsWHQo1i8b1PDTabZkwm7zDeTcEbkiW2QdGDZhGHXPTUVw4X8TCXBIOU+SZoj1oYTCqyZSkLyJt3tNsMpIGRpt1k0QJed/CS/FpocpgyxgGI1sslnf2DrGxuYdSuS408+npGczPzGBxdhrgxMNlrktdwFI2n5V1Uq41cVzvoVpvo1YjIFBDDLHaJdCxoigUJsXtj5oDbZaEVP++2Db3qDUIkra77R4GLnXMzLKryoSYzpXLywo+OMWXYOmjI7nP2JVn1ljUiknzUamewfkpatXABveEghXSWdV4QZohwsLSaYw29RR4sG7l02LOSDqTkNBlMamhS2a/J1Qz6nNa7a40MbWZqyGMve5AQhZFWyEPPswTOd3zIQWLRSyzc6jRYMgjAx75M3Wcs7PTKBYnBfAcHZewvb2HRr2DKJvkpi2Npl4Qa8BaRrWDYdYfZAqSm2AwJbe7gW6vI2CEEzGGLvNrz83NapPLV4MgBjg3G01x0yVAJA2LNSY1Pnw/FjWXPilz/PxcGF/48q/4oVe6WpWS88cPn04IFNYmEE+mRPFOuzJRvNPRI+DUq+XeaQeI2g/ybPmmBVUG3vPSiWVZKr7CHMcQgDRQ3ttF/fgQFoVffNBE3GMAhHw2rpRcMoH1BU5AFhBHBJW9Q1R2jzFsDFFI56WAFqEs0ZoJDKIGBrYBP2ljfvUMrnzoCVm8D+/cwdEOU767EvRz4eplTM5Ow6Hew9OQO2oS+Ht8FnvHh3j97TdFC/Lh55/Fwtwcakcl7Ny5h93dbVz40CUsLC+JHRk3Dws2rlebnsyB+5O2s0caRCix90S6jDaNSEgSSh10b25j79Ye/KaBuJEGhlGM6MSlA27h4TFygxOQjeoBNuqHAkAsAhC/hWp1B1Gnj6tPr2JpZRbHtWPc29pEy/Nx3OwgPjkFI5XEKO5IEvwwSm4us1aonTHk/TKlJkkhKylYB4dwO22ZgrAg5XiOlzWLDyJ5Qe2GiXgsrQCEI+iguxgG7IQaEH7eWqzQkYLIXtcM+aHppHYFy6Uq7tx5gEq5IfZ6CkBsxOJpzM4sYHHxrBxILDjoVMVFLxcdrYOTKaEsMS213u7KBIQApEMtBbUNXIMEpgEASScSuHCeNrxFSQhtu65sELFdjcflMyyVymgLrWUonRi+btVEEYCQsteWDVcuswg1EU/HpDPAy3jQ7aLfUhvemWREbHjz8T48t6I2vHQ9i8Rw/fptoWCNAxBOQE66PJxu8JAXF6wQgNRPKVgnAES7sEKrGatLTm14w25u4IIlYYRBJzhAMOL4RiAxGkpXQwBIOiMdqXbHRadH60Ly6X35Nc1DoIaJBR4DnoaiOeA5QSDCg63Z7qDl9h4DIAEFSwAIx8+Bi5BYouvEMMyJEZcPAbNKm5JBa2BxKsVPAEASPISbJQEhSQEg55BLJVCq1nDn4TbqXQ+uABDS2UwxgaCiVa4ICRbW6QenD6opIECxJcFZbXjZuDiEW91FjBOQJ1dxlja8vSqsKOkpPx2AhBOQxwEIu8h8rxyV22ID6cr5SAEg97zXd8WWt9NqYOvhfdQqR3jx+WfxM5/4mKzfnttGo1FFpVwSK0XuCR7yobOVCDhJe5QgPUOohKcgQXnKvDj4+/zsQx421zVH6xMTBdFY8eL+5je/iSeffBKXr1wSAefBweEjBgFhQR+CgfFJw08qoMcByCm9IeBPi3g6ADMhPWEM3CgIIXDWLiH/vhigDHTaoSJznepw8sHfC++sk9c4LmwNvkZouRtyvk9VFqc761GqVQDu5beDIjx8w+L+qAYQLEyS8bgIQ3vdLm4GAOTaO29o4nAQ7hX+1XEw9zcFILJVpDDi9INUPDYEgMzEJD73hS/i1772NZSrFbz68ss42t7EFz79CVxYm4PRr6LX3EHK6mImZ2IixbqmKRQs0mdOAQjXUwBAyDeXZxc8H4KywBaUDTh30Bc6D5PQOTnJ5qfR64/QbDNfJINsah2vfPdd/NG//mPcv7mFQnoKM/kZxGgGM7LgdYcMa4dlJ2HFHMycnUZrWIfr1/Fb/+lXUZg1UWseIZ5Io9XsYfPhLjYf7GJ/p4SEkwJ8C6tr5/Ch555HcWEOieKEaD2sREzCB0kFbfVd1Lst1BpVuC2mqHtIj6K4+851vPXqG0gm0rjw5BP42Gc+hcxMQTQjEl7I80IAyBA9GocM6Wip2R1CyfKG2NnYxI0fvIWDN64j1/YRPW7B7o8wtzCPvunjTmkHh3AxnM9jVEihHaFGTrUFYpEdnIFiy0vKIHQCogCP8QlK4WG+Ek0/qL1jHhNBiFDmfZrFuPC9ChJOB+srGXzoqUVMF214wybq7ToGXht2bADfcKV7rtRMTk5ZA2pmhM+8CuZAjYCBx8+ajmpJtDojlKotHJVqODyqoNXmXcDUcRtThQJScQeT+SziMQZJtqQGy+Wy6HS7eLC1h4NKGzSeCjUKrKF4v4gNbXCesQFIPQPfczjZpf6MBSwpPzTPIQAm1o34EXTbXXTabWSzaSwtLcg0n8/y/sOH2Gddw+mDR6DAGoINDKVc8bGrBoTnpuYD8a4+2c7hBOJkChI2W06NOHT6QWcXCrc9ZHNxZLJxTBapP0mIhpIUUFJBGQzZ6XjosGEZ2NZ2233UKk0BIRTRi52yz70W2JWfTIE1FJAULoYh8h6NRHivM5ogirXVs1g/tyLPmnf23t6B1Bt7e0ckmsGKOvIe1Q53JGc8z0w+BGalsXYlACHdis10GuwwkJJNfkZtcG9zuiLTnUQcjk3tM8MwWxKISXDIiSABVRjwTJMfzVCiNblKNYwvfvmXff6iUjWCBOsgUE7sCIWSxQRKvmjmMzBFMolUJi35DUyxZuEWegwzMIcTED7gsLskdAdxZ7DUmqzXEy56r9NGZX8P9eMjRGhVyNPf8xCngCvg0JHiRUoCaU4Xl1dxdmpGAEi3UsPO3U2YvQgmknnhRg44QuLisAx0MUDH8JCYymPp4hrWr16EYUVweLCPnc1NCRxkt3H+zBKWz62j7nbQFGEnP3ADDtEoC9FKGdeuv494LoXnnn8OCzMzaJbKuPHGO9jceICLT1zAucsXxPWKvtEJFg88OPo9oUlw7M7RFgt85nyM+uzlWPKz6QGOF0HnsIHGdg3uUQ9om4iO4ogMbUR8Pgda77EwGjLzDR3Tw8PKvnROCECMnI3OsIlKbQfpbARXn1qFkzLxYPsB9sslmMkMDFowJtKwsllUem34MQv9CMepBHya58KpwIi2bD1aL9K9gzbFbdnItB3mBR5PJpRTGCHAUr1QPJbUcMXAbUYOXv4Q0afqGbj5ba6hoNPKLiv/n5OPbDqORCwmNrz3722gXKrDsghAEtKZMIwo5ueWML9wRnjpXHuTk0WhfzTrDenG6/pz5IJrtLvYOSxJCJ5v2+jT25r0B9rKGVAb3lQSy0tLmJyclAK5QwDCte3EJNWcNMOj42MBGGFRxwKRm5mvm5xLbh52bTja5EGQzCZEJMlOVa/dFhesiNvEQi4mACRjd6WbOBx0ZMrGD/PWrXt49/1bAkCuXj4fULDU7lY9mUx4Ixu+lRL6zkHVxdZBFQeVFgw7johlBxOQUwDy+AQkLAx58Auw4RQjmFioawYdoYLPjxMjbyAp4uvr52QK2lmPNBUAACAASURBVBsM0WVBx+6UCFppx6d5E/yHDiOheJ3PKpPNSvHKSSgpAXU+Q47T01mhYPWGPjyuF7Fb5FrpS/AXPX3jvGh8tSGWhFfR9anAkpcsLwh2VfhZxOg9ThcVAvt+F5F+E16rgrQ1wqW1s5icyOK4VBYAUusO4PoWfAYAwpTwMAnoko6t+ujL9CO0GJcppi0BWJyA0DaiVT5At7qLpN84ASAjAkqrh4hBKoReU9pFY8uI6zEuNrzv394WF6xKa3RCwQo1IGq0qBOgkEqnXH7N5OU5yFyQdqMmeoFk3MbPfeZT+PhHX0BxckJSb2/dvCEAhHQDns/Vak3AIBtBYmQxVsCP56wI+BA+smp7wiwQAhhSIDgBYWeMn+vbb78t/33h4nmhLvLvlI/LSKUyCkSC6cc4lYj7Plwnj/KnT4t2WYMBvVeEtkHQGv+bAEJ9+MepVwqmNWOKDS5TphthB0/yp2QSohq14FM5oW6Nvw6lAIYGzyHXQYHET6L9PQ4GTt3ZTidPpxWLPnjJzxGNjyfp0Lwbdna28cr3voN33nwd1UpJnjHPy3C/hp/JXzVFUv1O0HUNhxDB500AwuIqYsZlPReK0/g7f/frOH/xgpxv1378NrqNGr7ypc/izNwEeq0DeK19xI0WFosxpBwPUYMBmRSShhMQ8UMN9o34Wmo6W2ADLnvap7MPAa8p4XFsn7OgtayUFKyRCAWsC3BbJh7crOBP/90r4l7ldYGzc8tIO5wuDtCsNNCqMRPHxmBkwmIxuzCJ4tIE3njvVXz117+AtUtTzD3FYDBCtzPA9ffv4No77yPupFGcnEWt2sTM/AIuXLmCbHEShflp5KeL4pJJWhan5CZdfZJxDPy+WPJ3K3VYLQ/vvvYWfvi915DJ5rGwvoanXngOdoYUyqhkK5DuzQBaesvQIl+sTFnUMRKE3V3fwO7mNt75zqvo3N4RG97Bdgk5O46ZhXlUuk08rB+ibHlCwTKnc2j6A7jDvjQGeeZRpylNTY+fhSkAhFa82uRTOjupST3PE8dBTkCYQUYdCA8Rb9CFHfWAYQWxaBOXzk/g2WfOopAD6o0DNDp1MAPAYOq9wWmuUqBYpVDYLyZQFC07loA13rEMIOx2fVTrLjZ3jsV+l6nl3ki1qyJ69jgB6iEdiyGXSWJ9ZVls3VkDckncvnsHx5UG9o4bsBM0nImo61NQi4YUSjYGuZb4IzwHxGlTtEdKHWfoHWk9FEAzOZ5heLw/Ll08j+XlM5iZmUalVsW1d9/DcakSNJ1MAeZ8j3RpkrMipGCGQRlS9p+abJzufQWImgEUTE9l+swnR3tbRgWMkM4wBDCKTD6ORJINN807IIVdGkXMx6DMdGSiUSPoYPadjUqpjtJhjbwUSRE3SdM3VZsSNkbkaOPnO3QRMVWAPhpRl9eX4MdLl8/hwoV1cbTiRPvouIKHG9vY3tpHs0nWBqcSzFHh5O403Vzs9Ue0QNYsP9aIBCCkczkMM/RpHtCVHDAuPgrVqUHSGp/5I3TVUgtebRcqpYzoMSDfy6+EtFnji7/4S76gPhElcrGp5agI+MSqSzto+mv6M8EGu8Is2AoFFoMMkqF1quofKCISK94B3wgpLOrmxE4fP2XJORh66LZaKO1yAnIsRS+zQJiErkGEStcJAUiGAGRlFWcnpwWAdCo17N7bhNU3kXXSQuHioWWzw26b6BlDdCNDOJMZzJ9bxtnL5zGyDBwcHWB3ZxtVcpgtC0vLZ3F2fQ1HzTpK9RoipCHQgsobCV2HqHBzawvTC7P4yEeexzzpSIfHuPnWO9i4dxfzS3OYmp9BjwvQtjA9NysFGH36K5WSaA7Y8RIaVc+D5VuIRRz0KCRu9ZE0YzA6PiItA2bHRLQfh+k5MIZcfKRHaZiVABAb6EQ8bFT3sVE7RDvqwZ5iz7eDVvsQ0ZiHuaUcIvYQB+VDVNstONkJRElRSmTgx+Mouy2MHH0+0vkNdCYJxxErRT57fkrtel0uyla9LoCRFA9+jrSu4zphl5sfEIVPvNT1wAic56UTrwcGL1alfATWeQQzATglBS6bSiOfy0shv8FisdYU8GET+fPyNGwsL69ide28uPNw45IiyH/oXMECQERqLOoJQDoudg6OUSYAidroRwzpDrF7xkOMUzJOQBSAFHFQKssYXnQ7DMFKJnU8XKmIsFpEaaR7RaPIZ7NwJFtBwwIJQLqdnvjN6AQkIe+NAGTIr9lriwh9dS6NrOMKABl5rqT7EoDcvn0f1967IUXj1cvUgMyIBmREIbrcYwwRi8K30qh1/ACA1AIAkpC1qgOMDwYgqgvRxoKEBwVJ3+MAxBc718AgQoo+TwDI2vo5JFMZDKjl6PCC6ct/844NqVgCaAa02dNmAy8XamSSqaR0nRvtlgjRmf+RyKgNr0sAwt0QABDD8MT5ye8PwFKZ+9/ruYg5tp5RHPtT4xGmWA8YvmVJQBl7dAmurz41Nw106yUkzREurq+gkFcAco9jZwEgJvxoHH2xwdYCKrC5CLQzGnUV0kkjJi1tLdicgBgjtIIcEAKQF4IckFGvAtP8mwGQPjMP4lm14T2RLwft/KAgDt62lAGtZl0mwlHm/9y/g1ajgnPrq/hbv/wVCa9s1Mqo1yoykSAoZlOIU2juE9mTQaEeHvghAJHvHTiQCQ1P1kjgfS8uWvreWdgT2DzceCBfjyN3fg/+w4yDKKmnEn4XTtlOpyrj+oqQljU+PZDZVnAXcQWHxba+Duo5AsrDI3O9YNoaAAydyNFdRbUeMnkJ9oNad7KA0NJhXJdyAkTCwcVjyOIkg0Rh5U8YQgTUwYB6pBSksT8avr3gl3nvJThNjRio16p456038Gf/4d/jcH9XgCLPFAWxulflUg+ewU94AcFrk6cXMqAUuMuj43MkxzsmoabTM3P4+//lf4HFs0u4e+8ufvDK9zA9kcPPf+5TmCkk0WsewOiVEI+0MVdwkKPAymvA8FlMszAV2SxdOaQWUMw5kv/lmShuYhFap6pgmAB45EeQSOQQc3JoNkcY9JmMvQTbSqNVHeH3/uc/wJ33t2D4DvLpAiZzU+hz4tpsYNDto9fh9MXCKMJGjIXkZBJzy9O4dvtNvPSZZ/Hsi5eQm0iidExdUg13bj/A7Vv3MT+7hJWV8yiVKmh1XaFZz55ZkrDBc1cuIZpw0GMCtmmi2evCpT2rbWGCmRAU9FXaePU/fAff+j+/JQBkbm0VV597BiObpiaeThNNA6ksxf1RoXLTPUnpzGy0cppr4GBrF2/++ctoXH+IRL0Hb6+KfCyF4twMal4X96v7qMcgInROQFqjAQYjnolswLDlrwYoBK/Mk2ZGCdkekg0i0ycjACBDafZ0mXvh6ARE/jrNBodt9LsHiEZquHKxgGeeXkI+O0K1tod2j8koXUQd1mk8B3T6YIjuRpAVBrxjTAPRWByWzQZdFMelFvYOaniwsQ+XLi8RUtYdOVMliI/7kHk7bhf5dApPXL6EwkRevjY1ZNfefR+lWgO+RSCXkGYD6wxphpMtEZ6F4goVrrWQknuqeSLgE5AwJHWJzksuOq02YraNixfO4+zyougvjkrH2NzahstJg9gT871yz/E8oY3yad5HKF7XqkWp4+HZEZwkenIHAER2gexTvi42a13YjoFsPobiNCnJXCucknWEmk76Evc7KW5Dj2wYNlOpX+E0x0K93EblmPuO9zsBpw0zoveRaE1OsBKdR1krhCYRbOzTCTWJpz90FU89dVVeU9d1cXxcwe7uAfYPjiU6oOdq+juTzDUPTLnc6npF7Yo2j92+KxQ8gg9qgdga7Q04XeZe132vAcVBHAOp4zJZoR5Vc5WkBxGAu9BWPzzPjC99+SsCQE4+ZPVIlUeprgOB77k4MSk3XQW7Ou7n5hTqSiwedKhp30WKjn4o/MHClcIm5Z1rB5YnJA+ZMgVBR8ei/2AIF7uaLISZgi7psczMZBDhGACJ+cYJAIkOo8g6KfHfpnUfly4LqoHpox/1kZiZQHF1EYsX1zAkACkdYv9gH9VSWQrSlfVVsavdONzH1sE+7HhCxodML/e6PRwzKbVUwvLqMp778IcxXZhAde8Ad6+9h4f37skIjGnpPcNHcX4W5y9fEkcxdrU2HzzA3u52YLEZkYM16tvI2CmMWn34nSGiQxMJP4FsJIOkn4I9jCPi2ULBoqZEwtp4EVGcHDVkArJRIQA5QtcZIpK34Vkuev0qhkYLTpLCEU8OVObXWqks7MwE/FgKnm2jMewpAKFzELMUAtcS5qfwuccIEodDmX7EHVsE26Qb0QGLIIR/hxclx6O0nbUcDcORRRb+Gyw8LjJOLcINTcoHuxws0qVj2e0jE8+ikC/KCHJra0d8ogk+HJvakghiTlIcsC5euCymCBogpt1NdbJR9yo6FvkRTkBc7ByeAhCPoEMAiBa0TPrMJJM4u7go/NK9o5JwZ1ms8D3FGDxomag3msIfl8OYn4EZwUQ+L5oYrl3y9oW32pcEFAkipAYkBCCgVmXQDVywssjFehLqRUcQdvBJOLxz5yF+/O51SYK9cmn9MQCiGhAK/fxoGrV2CEDqpwBE+JSnKdQfRME6BSBBJ4fP7iQHZCQiZxlvB85BfKYhAEmkVIjYpE0hxcn87MQAQItDmbZQQDscyGSF+5ziNBaoBCDNTlumIKYTF7tKApDeiEd0MAHh9MUYImZFxLaYfHKDnNShJ90y4dJGufZpEkFxtCfr1TEtxKO2ZAUMmRo+7GHQbaFdKyETt3H54jnxKC+Vq7hx9wGabgBA2PHxqf2ICAXrgwCIdJNDClaEoVuxRwBIghOQQITuUwMScR+ZgMguoIsK2PGKgxqQ63d2RIRebg5lAjIOQHQOE7qtaLGrgF25/OQVEKrEbBP3bt+UKYhtRfB3f/vv4POffQmNel0+gzvMNWroFITrmGv3hI8vF9aYfiFIqpaJy9j6Cb+39PECBxju00xGHbF40bDRJKWtGZGxvW2x0BmndgWzgzArI7iceYmHRUUIBkJ6Xdjd1Es8zNgIGhsn7lT6bPhnuLZ4BrEwI9jimaBGCErvDYG3VsiclnwA+Dih9v3k0l6/VjDa+gl/TENVQ9Rx6qClcYDyTk8IymzoJElXoInHwMOdW9fxh3/wL/Dg3p2TCcj4twmByE9/hWHGzzDIEwglP9zTnKrQdjOOWCKD+cUl/IN/+A+ke//2O2/ilZe/i5c+8hw+9dILSDlAt74PB03YfgPTuSgKGVMACDUgnIBoFnUwARFrch76LOiCCQgNFEYj+Uz42i3LETotu+WJ2CQMn5TbORjI4O03buDu+1v43h+/irQzgbm5ZeG9M0OAlMNepyWMBnLg2aWOMryT3z1uYml9Hg/3bmPmzAQ+9fkXsH5+BRsPt/DwwRZ2t9lgPMC5c5dx6dJVuH0PN+/cEZ3H9OK8hPN+9BMfR7aQh+v14fPu9unY15au70QqjQwdpBp9vMkckH/5DUwUp7By5TKe+dgLcnd2BhRr8/4coe/1xciGbkJcmwxWTTO1nXbuRgS7G9u49t3X0Li5CafahVntIp/IIFXIodJv42HzGN2sg/5UCv20I46dBBdxEQnrBJjrnHcyAUgsYskERAGITgFYtIsGpNOVCXMIQKR5Q0oV00UILGMdXL1UlAnIRB5otg5xWN6HO2jAiXtIJrmWJCZWQCuLcwJXOpbRxt43CUboQOnj8KiJ3f0qytUOhr4leRqcyA+GvBvVAYqvmbUbGyhnFheQJaW37+Hg8AgPHjxEz/NhxpJiTMB/WBsQfIj1bmC/Hbr1hWYlupt02iCddKHtaoItqVcebbY7DNYbYmZ6CvPzs2IdW281xVqfTAkyC7guRpzYjAGQcGKqpPfTjn2Y6XGiuwj2ddjE0H0qMymxwGXWCEEHgXFxOg0nHpE6aej3ZQpCGpYK6cnii4Pc+mqliVqpgUHPR6veQ6vmwh9ZsC3a3HL6QUDKm0D/rj4H7j2eg5yCUM9L5kkPqZSDq09cxJNPXkUqlZT9yHpmd+8AOzsHQhtnU5FqCCviaC6JNKP07A6DZfmz2+dkjNcl9UCkffH8pYBezXKo8To1uwln97omwzMwuHkC5BR0g4LptPH5XyAAUUtGuaZ4cQjbQYsMhuGdjNeDg5yvSHnF+kP5euyO02M5JTQW5e2ZIgQil0zVOjoqViGsh3q1inqphOO9A1g+LWCjAkA0Ynko9CUJ3WIOSDKJSysrWCpMBROQOvbubwI9A/l4BnG+4b7H9qx2TPmwaDF3dhZ55oFcWBFQsnOwh8OjQ1QrVTlEzl04h7Pn1nBvbwfbh4eS5JzP5pGwHIzcPjbuP8DO9jaWzizh6aeexGyhgKPtbTy4fhN7G5tCs+oMenKQXXz6CVx9+inh+h3s7uDe7dsiVOfYnc/BbXZheSbSZgLDhgt0fHn9cSSRNlJIIImoF4Mx0g65QkwG5PGw91QDwgkIRej1kgAQq0Dw08bQb9KcE6bTEwqWk4whEouh1OqiZ0TRJe0rFoOfsOEzS4BddvJLGbjILjI7joMeHG5+CUbzMDs1hYW5GSk0t7a3xHGHky0mZ4po1Y7AI61InJs4EFETSLFc5sgtGKuaJoNquI60mCfa5nTBbfeQjKaRSmQFhR8eHAt65uTDoWjeN5HLTeDJJ56WHBACXv49CQcKEDVfR0jBYiuu3nKxfXiEcrPNyE4Rofe4SZyo3MzUKxCALJ9ZkkJ7/7iMRoviKor+LFm7hqkAhKPLcO2TPsYJCAEIdwrXb7VSUxtef/gIAOmTfsWC3HNxdjKBc4s50YBwAjLotQWAcJx1985DvHv9puyVK5fWBIAwqJCftehpQI/1AICQglUhBSsEIExoZ5H+lwFISOUZPxhCUWyYhK6cc4rmmIVwKurVCcgkVtfWZBrU94YSyEg3IYIPNkoIRChGF1XXyNOJZjDpVACiOhr+vQafhe0glsnBjCXQI4BhV4QaDAJDeLDZFnF7SJgm0qR4Rln4s0vlKs9aRJ88kEdwzCg8CtiabdFmYNCBZZDO2RKaUiaVwLlz6+KMVqk3cHdjCy06okkXNSrBm0POFTkhYL0rI3+uVZ5P+kzk8iEFK7QrHJuAEIC88NQqlqdTGAcgnNTqWnkUgLiDmFCwQgAyPgGRs5OXyEkUeDCqDr6OTID5GQ0HyCTjaNYrOOb5tb+DK5cu4mu/9lUszk/JJX/j1i0B9XKWR0wFDEFjSSkVwTUg57YW83LZhEAymDDJWW6y6BtJkR9qe7jhlCakxT+pmNyLyXjqpEhX+tVpbkeY0RE2oh4HIGxmsZPMqbrQqgLP+rDg1qlXkHLOtUdap1B8VVjOLp2A4gBQh0XL+LoPwYderKfTwrB4GKekfVCh/1MBiDRdTmleIdwY/zu6F1UczjODe4NTVD53Ao8//Ff/HNffu3Yy7XhkQvRXOmCFVAa+BtLVSEkLneUIQGgqQCvmBKZm5rF+/gJ+++u/jaPSId5463XcvP4ufvUrv4jnnr4Kv99Ep76HRKQDa9jAZNpAMUeyMKfMLg2jgxBiPdelABKeoJTCYfxBQN9Re3mhkPi2BMOl4lOIO0Uw+P3dt+9L7kdpr4FCoohsooB0Oi/hr5VKGR47rP22NCuZj8DBUCyeE/OKgTHE8oWzKDX20fKq+Pinn8XHXnoB9+4+xI33b0knmYFny8vnsHjmrNBGN7a3cXfzIVL5DKbnZvCZz30WcwtzQr3qmQb6xhDNAPBM5/JIx5JAuYXvfevP8a1/9ycozs7h0oefwcd/7tOI59PojTSwlec+fzD4WJotbFo1OqIDiUcd9Jod1I/KePjODQw2jmBVu0j2fBRzBQxtEzvNCg6GbQwnU+gXU2iR4SAiYhMxOiAJBV71WXwWbL4QgNCsQoIIJdhXdbvU3BGA9LmnRISu5gz9fgdmhOcz9Yc1LJ9J4MknFrAwz0ZFD40Oi9GK6Ec52ByOuvL3mFPFcmrkM1AxiqFBfaWL/VId1ZqLVhtod7kKYkK94kSbZ4xQdfm6Alpt1DTQ63Q0JsHjvd8T4TUL4HgiJc0oTlbCmIZQDB4aaoQMihDIh83xcE+J+6kANGrm2KyJYNDroVqpyN5MJuPI5NLC2uFKJa2WxiOkFlPjwowYkRlL8Ed4LgZW1icmSuoWebrXw0L9VCHGuywwX5aJBAFHJhtDLk/3ORvxNMX8/BNan5JF4A18OFYKZDMdH5ZxuF9Gr+2J5olXH6mHZIPwHiIA4X0hACQIAtcUdNZenMipGxoBJwdI0wyinp+VRlwqnZapJBtyDze2cHBwJBIJATWsM9UONbwR1Kk0kGFwb1MXqk0GTRei9kgaP2RPcEgQZLPouaA2wyrr0KmIGszoFCmMelebYh/Gpz5PCpaOucQNRsYpXNQ6ATnl5Z7SOfSS1UOIbg8hx1jdY9S9QH2G+bONycKEHLzJBLn9ylllt6FWraBydIzDnT0Y3kgAiEFYyEkJKR3sxrMooA1vMonLK2tYmiyCExC31sTugy2MuiOkonEk+H1ZrPM18WKKjODZEZy5eh6J6QnMrZ8VALK5vSkOLvVqRS5TTkDOXbmMzeND7JfLwhedyE3Apjd1x8Xh7h7ef+89sRx75kNPY3F2Bjv37mPj1m2U9/bE7YhCZiMVx9Vnn8HVDz0lneD6cUlASLtZR1RC+Hy4LRc5J4OUEUPl4T7qhw3ErCysYQyxkQN76MAaxWThBZnhgRiNl4nHSbToWghAthpluLERjFwE7WENg2Ed0biH/KSDwkwW2UIOdiqFh3uH2K82sV9rYeg4SE1NYhilLmKghV2XFBK6LLDQ8ZCgwJwAZDDAdHES66srwqFkt5M2vAQf5Jsz9IjouNGugDZwwvtjsSB8Qt3MROwUIdH2jRzG0GVCnHaYPu96iAyZdMvxoolGvSVCWAY5cgLCvz+Rn8Szzz6P5eUV1Ra5ekCHHRNewULB4gQk0IBsHxyhTLteASB8r8MTAMJCNptKYfnMolCwdg4O0Wx3pWijzokaE+7kcqUqtI5Q5ErhXy6bkdGugjVPNSCdHrwAgFCoxV+nCN2gVsHrYW0mjfWF7AkA6butQJCvAOS9G9SAjAEQXx1nTgGIoxOQvwYAkcIroG/w+YSi2xN6jCTM6gQkLBYltCikZwVUuomJCaysrombFbt7BB/UgVA0RyE6dV48QKX8YbI07R97pKtZSGeSMgHh6+/0XBH4G46DWFoBCIfFlEXylGQDIEYbyUEPhttHMZPG7EQeWVou0qaxVRPOKV04NHSLwZ4RVA9LONjaQbdRh2NSE6LmFjxTaBIwv7CIRDojPvOchnUGFL4zPE0BCLMMaCfJRp2EQskBqgBEDsoAgJDCQi0E+40UoTMH5P8JACk1vEcmIMqVYWc57KKfdpDC/hufA2kM6biDuGOh323h4f27ElD41V/6RXzpc59G3Ini4OhQ7JJLx2UxCZE3JWdhKKsOwFFAt5P3KFPqoWiz5M9KeOypsJv/Hzqc8PdlsiyghM5ZdKTrw6Ztt2QBadjVOMgY1zGMa0MUDOjUR9wVA6AkAZzB2gwNLXiWiCNcoCnja5Lph1yAaoYQfr2T6ZF+oGO/fnq9Pg4yTqICPgh9hNOYD/w97amNM6700j6dhuhf09cXBpKxGcV7jXuTxgLf/IPfx1tv/PDkuY0DkL8e/Uobh1KBBRElgV+DUJcMg7q9JC5cvIrnP/ICPvu5z+LNt36IN9/+IWrVY/y9r/8Wzi0voNsoodc6QsLsIuLVBIBMZaMw/Y6I0ElcDN/LCQChiyIb9RFIwBh/0LUwlcxJYddq9BCNJFHIzWPYs7G3VcMPvv8ufvTa+zBHccxMLiITywnnnYUr3zs1YV23iXargkTckaJ10PcRi+Xh+UxUH2FheZ4KT9zfuY2P/Owz+PTnfhbbmzu49s67IkQmt31qeg6JZFpBy2iIH19/TyYXk9NFfPyTL2F6egrJfBZOIQszYUujwxgNkU8kJHl9eFjFt//tn+DV77+GfHEK5595Cp/84s8hWcxr3hWbnJxe2jqN6PYoiHbRrTbhM/+g42L73kMcbOyg+mAXkcMmzGoHE5E4potTqHsuNurHqNoj+DM5uLkY6kYfJPRywhFj0RnkV0mziLRIYYlotg/DCmV/BcUi9aecVNOG16I+kDRfWX7cqwN4gyr6/SOkU12srxVw6dIC5uZz6LhNdN0qImYbUZvd9LachaSgjnwTgyFT7y2ZrNDc5e7DXVRqdKLMImpnRYwuQEUKY/Z/lc4p7n5EjmxQUfNLgwhS6nr8Hkr+5uSDTWuewbqnle4vVDamo0ftQEccTPXkngrPmHDSp3pTy4hK7eGIG6mPSqkszA0W0MWpItLZtBTufWpTOEWlQFq2DEH6aeYHdTt6Wuj5yLpAqEn8Q+FU+oR+FRwMbI6IWEb1XuJYagzgxCKi/0imHaRzcUQdulrSqEjPWYmbHNEVr4+jvWMcHZTFTthkELOVkOkEX59PETrPNJk6BvlVck9JpLWAD+55DSRUQKLmBBA69MzsNCaLRZkck6pLRyzWUpGI8I40GiIACnJLnEyvuQ7UzY5f2+CClB4Z34PmKZGSr2YHgYuhsAt0KCGY4oRlGzRKxSlMLb151xqf+dKv+iH9SrpXfIhBtoemK56O7k855aFolbT7YPwuoU1BlylA5VxE/BqZbFooFQQgVM2zexaldVyni6PDI5mAEDzE2Rlmd026RRTHSr9cCuJcKo1LK6tYLBRlAuJWG9h7uAVjEBG6lDkcwSFXn51Num+MBvCiBs59+AmYmbgEE0YcCzt7O9jb2UGjVhMAQmrV+pVLeHh4gINKBfNLZ2QCYnGH9z0BIG+/+RZm5mfx3LMfxpmlRWzcvInN27dR2d9Hv9XSNMpkDKuXL+LC1SsicialpEuK2dERWs2m0Li8roeVmTMoxnI4c7hcZAAAIABJREFUvL2JwwdHiEcLAkCckQMHMUQNah+I1kkdEOWEUmTYZSIAgYfNyiG2G2X04iMM0yM0BmV03TLSeQur52cxf2ZaklrtZArlVhd3t/dxc2MHjb6HwsKsWhB6rvqX83L3iIbpKGggxYTQQR+tWlWEXHMzM1hfW5WxPbuORL48bJk7UGvW0XGZbMqJlnYJGEpXq9bRFJ4hwQIRNg8UOiCw46DuEjJupY2vwUtOf58UEuZwuN2+TEDYRUuns3jxxY/izJmz8rW5LlgUSieUNCeTYjKKtBz4nIC0u1AA0joRoffpvsVMBfCi7CCbTmHlzBnZlAfHZbQ6XbE8pIZJNSARlMoVeY//F29v/iTJeZ6JPVlZWZl1H119H9NzHwAGmAFxECBBACRFrUSR0lKWKO1Ka3nX6/0LHLHhCMn/gu0fHQ6Hw+GNDVsrgRIVIiVSongBBAhggAEwV8/V91l3ZdaRh+N5vy+rqgcAyY11uCM6Zqanu+vI/L7vfd73OSTrQN9XpaIOvGQxNBig2Wyj3fEEgDg5GxkKEsllJaWLr50akLk8ziwWhILFCQgBSDwBIV/5gxu3PgZAwpA6EHYb2K35/wqAsNOjGgqTAEQoQLHbkAYgnAytnlwVAMIOnFgGsjjVm6AydeM+wcyKAVw6aHiu3Kf5PAOMGO4WigNO24sBSBFmOis5HBLCSbql7yPLva/nAV4PC+UyFtmssBIibG82a3BpC8l7n4UyQSIMmX70Wl0YQ76nHpKmooAIO5TFLAXqCc5WTLS9ATw/QsDsgoQFn1RNg8FalhyEpGLJyxJh43EAws4TATE1II8CkFO04aUGRFOwJicgkyL0yQkIAUg8ASGjW8GOSQCiukdCLpApYgTbUhNJ5pSUcmmhzO1tb+LNn/0Uz1x5UgDI5ccvybUiTfLO7TW5VmmCQG2XrA67mEqrkyuUxZTsz3FYlTKNUO47cSHMPZxTw7F4m052ipMtTodiPR7zf5WYPQYtIweumIY1EYioSnOO9dXEhh8xAJn8U/RGAkyUPmkEUPg1bfkdZ3aoKd9x4BFPpWKoMFng8zFVuN5xhPEoqPg0/DEJQOLfq67f+DeoyY7qjvJPakDYoGJjbn97E3/1n/4jfviDfxgZAcS0KynGtdHDpz7+iKinLD9jeYYiqHNvpxbBRjpTxmdf+AK+9OVfw+rJFfztd/8GN25dRyHn4F//q3+JmXIOXvsQUb8Bx3BhBk2hYFVyCSSPAZC4+IsLIaJVWu2yoGAmjI2ImrXQkqA6xyrANgsIBxbef/sW3nnrBm5/uIF+N4GluZMwYcPtME+J0yw1DSNP3us10WzuI5d1kLYcRAGdExl8xyaCgXK1JB3ltc2bOHflFD7/yoty3tz48KYE/ZbLU8jlS9JgsDMZ2Lksfn7tHewc7GJqpoonn3pSDEWsXBqVEwsiLK9USgLk2f5jnhdqHXzvr7+Dt996B9lSGacuP4bPfeWLyFZLCA12+CW9VE3XLVNAjgiiu30YfV/2pw9+fg1r12+gs3UAp96H2fBQFXF8FbudBrb7HdSdEJgroZtPoRH1xQErSf1VQCd9Fv/KFpUTM3b7YwBCd6xYiM17hdaupBgNuX4tRzXkhHrJfAhabNNhr4YoPEC5DJw7P4/TpxdEIwK6X4UNYVEYJqf+XMeW0K843egHQMfrY337APfWd9Fsh0jZFaScMsIgKa5YPHtpUCLUXCk8Q9FjMKiadaucizxH+pxict0xvJHAkgYJdGBUpjXK3ZL1ALMoqENhMa2aaSMaVgxC6MwlQny6bjkIhyEiBkHSpIgOltw3qdMp5CTZXQASz27aJg/p1srpPzWdGoDwPJBmgSqc+SmvRU9h4wmIavKNQwj5RgsrQzf9OB1jwrlpRbDTJnIFB5WZkpjUiDGDCL2VA9XA9dFtuTjcr6F+2EDf9WGZDmwrI9QrPr/RniJuZDEAUZNHaj5UACHfC4JN0sWZED+QfDMnbSNfyItDJ+tUYZ70lWslmSackHLNxLTf2Itcav0Y1EgGUCiNQJ4VyZQykGHdx7WvdIZ6Wh1P2zUzSu2GCiDJpF9AgsoSlAnI73zz34nDpbhX+BSU8o3kC+NmrxxnlNhGKV/iUZkcCuTpUQGf5BidQvbYZouHitqkhCKTpBuKcophs42cPDpQsSCiYwETWR1OTQhi6Nyig5tkjKcnIAQgdMFanqrCDg30mi1s31tHIlDjSlK4lMEX0XiIRDoFp5LH9Mkl9JMR5leXkC3msL+7i91tOm8dShjiqXOncebSBdze3MD20REWT6yiVCghFXHzNcRG7/p774tw7+qVp7C0vIi7H36I9Tt3cLC9BTuZQGW2Ct+xkJ+tYvXsabHR5GTEbTSxu7UllsPNZgu+N8RyZR5FZHBwZxPunovUIA87zMKOUrANR9AvO1csSyRJlt0EIjK+KnMMQDbbdfSdEOZUAi3/CO0u6WO22PAurMzAyqQEgDB8bW1zF9duruHB7j5K87MILfa0KHZjF4eUqECscB1SX0xDCp52vaYsk6NAukXsagutziLf01ZiV6EJKb8eXnt2D9qtLvZ297G/uy/C8sPDukxBuKHRMYvTkLjLSiExBWq0XiUiv3f3vuKz9gaiHeE9SpcdASDLJ2QiwcKMoCDesAiQOaVg14uJtI8CEAZFDbmppxVSZ1eEIXVnTp4Ur3K6ZjGBlbqPJKlCmYwseAIQUlrix6NInwCERbCiHPlyTQlAuGIoQs/ls7K4CEAGzAdxWzgx5YgIPXbBogZEidBTIpb8RQCEPS8moSsRuvFLKVjxBGRyaqlG2OMNVbppWpulxqBqAiIbgl6vHNuePH1KgAT97Tn9kIAo+rCLeFx2WqFgBQMmoXdkCsJ1nstlZNNj10TRAlxapiGVKyCZyUoOBwFIQEEdAQjdO7pdOgpgNp9HieCl52LQ68L12vB8T+z/ZDrL9c1E41QGS9OzmCkXYMKTTVgM9EKg1mpjfXsX9baLKGmLw0qfoMPUoIRGJOIww6IhBiAiNRxTsITHQs7tJwOQF66cGVGwDLi/0AWr76dBG9619RomJyDHAYhwwZSVqUwuxgCE9CuHDoRGhEKWe+ZAqGY3P/oAbquBJy6exTd+52u4cPEi6o06trd2sL2zq213VXGv7ep1y/B4kS6dMt0yjylK46Jde9troMJ7h/xlHkLi1CYTNUN71cdWmmp98mNSkxHfW2rKoh9TChYeYOpnFcBQIDmmW8WgSE1QdFNX65VU0pA6kGMAMHKlGtGX1LT+0z7UXT/5oTUs+kuKGfApH49MQGJQNdbSqJ8TJ0B2RnmepkirSIqVceNwH9/99l/iu3/7N7K3seiKKZV83F8FgLBJo9qMw9icSh/2XNOkvViYXziJX/9nX8PLr7yKeuMIf/mt/4RWp4arTz2Gr3zxFWRTBrz2AVIk6gZtJMMWlqYzyNshSN41GbQpE5DxNE297xEiUxlmMBcikcgi9FPymJaZR8auYH+rgevv3sI7P/sA+1tNJKMsyvkZcfvZ36/JWswXSkLdaHdbOGrsIoh66HaPUMzze0tIwkHk21LsslueTJlYWJrBbnMLbrKNK889JayFve19cd+plKdFaOwNBsgWi0hl07h19w4O6keoTFVw8dIFyYcgFdlNRmj22mIgUi2XMFsoYWFqBuSK/v3/8xre/vk7KFSrOHv1SaFgOaWsBBHyeiYY0ib2tAm4fbocGvDbHswhbcFdvPPTN/Hg5hram/vIdQKk3RBVJy+NrvXaPlopoJVPIpwpoJVJoBnR2teUgj01pCGMalKw0BOqJPvVSdqDK3teyRkTvRitUwfouC6GQQSLzn1JnrOqIw/QDY+FageutwXfP8TMbBrLKzM4d/YUsnnSXQ/RHxwhZVNLxILTgGVnRYfY8yN0egPsHjTxYOsI9eYQMAswTdocs4BniJI6FziV1DegTMVtxe8VWpQkYfO98SPQ54dMh7HZAhuYY9Ma1gFcK3FRLyydUaGtHajEAEEBe9tKw+fkyfOFLcRpFBurEqKYTEgBTidMlu00ViLgZQ6HorkrsK/E0uMJyKje5T4nTYTRYFW1GDT1h3uP6FIJohMJcYjimUV3Kj/sI5NzUJoqokxWiuMIe4AUKPa7Bm4f7UYHXqeHQY/J4czlopmBokZRW63kEixwYwDC5iSfr6rTZTIhgwNayXN/VmwmNtjlXBfQou4XyXiRuA1+iwkjSktOkHKm0mYoGlwpFh2vp6LWEgMwHZ0iep4BfFRqMyUbTPZsCthVI1BRX9WkW5lJ6d1RAIhqKAoA+eZ/899HcZdGtBkS66644QQNLLZixKImJMqnXUKGeCG5OFgcJDkyYyGoLMbk4URITmCiOpqK6kGkO5BihYUvx2YUnuXTaVjMUHB7sqjkSQsAUUno5WweF06ewmKFAATwGk1sP9hA4Poo54tiI8sxJV2OuB5otzd/agWBY6I5cDG7PC8BOId7e9he30CNPLheD6fOnRVXjLXtLew3GlhcPoE0RVF9XyWC7+3h1s2bWD21ikuXLmJhbgZrH93A5to97G2uY6paxKnzpzG0TPiWiZnFecnJONjZxs7WpljMMsiPgXnDzgBmL4K318LurQ0k2glk/QocP4NUlBSHLD55Tj5UX1TdFCwiBYglDXQxxMOjXWx16uinI0SFCN2wjmZ7G6WpFK48cw7TCyWEiRBWNovC9Dw2Dxp4+8ZtfLB2D7npKSRYIJqhhEPRAYrXa4optdTcUFRHl6c+7RfZdeGExJeOQnyDZfN5LCwuwUlnkS9OyShTE4JlelGvN8VWjtaIG5vbIjCnIJF0qlKxJPS8bCaLQj6PBBd2GAhn842fvq4TNIcolytyf1F4/uyzz2FpaUVEyATA7MpyNK+yK4ZCnWLHh1u02PDSOKDFCYhNB3TQW4abDwsWt9sWAHL2FKllcxj4kYjQpRurpyD8OylY4rJlGHAIuNJplAoFWeAUkwqFsNlGs+3J783k0xI2xO4IAUi/2UbYbWKpnJIgwpzlwoKLYOiJDa8RpXDjxpoAEHZD6Wh0YnkOUUSzBh1GKOSfFCAARNvw7lAD0oWRogbkuAhdNhZNb4k3brG+1sRZoWBqiovQO6QToQ7TMV+fIvSKABDaBfJAIUAjCJEGEQsjHRYljxdG8NyuTKNsccHKCwARB40YgNCkIl+AOQIgCZlQEIDYXN8agFQcGxb51EeHAkDotsGODzdOOtTIfel2Uc0X8MS5c1hdmkPfrUlGQYKCV9vBETuhd+5hv96GnS1gQBoBaVeaokcdi9CuTFP0LZCmifioaJEtryY3aAVAZLrGCQhdsOqKgvXiBABhSyBhKB0NPxQNhxMEBnXRdjiN6zeOA5BkuihieHEVlJXOjVtNPtTJoItmKewgonOvwyAxzvqHsNnQGfbx8zd+Ar/fxr/5k3+FV159VTqG3NSvX/8A9UZT3Ph40MVlo0xchDqrRIc8UMbTr3Fmk3Sz5GLzYGVXUlGGeM+zCOB+xKmI6hSOub6yPhMKgPB3KFqmPvB0Rz8GFELTMBPSueX3kIIRf38MSOJJiGoraXG+eF1q60spvEenm5xLMUoZTSTGNO3RFGcMJ2Ir5k8BIBMBur8QhYz+M+ZOx0VM7BKTkPNO9irmEZkJoXO2GzX84Hvfwbf/6jWZkseuV3zvSEMR7vXHPiZe0GjaIq2+YyJ0FuAEIBHSuPTYU/jGN34fzzz7LN782et47Vt/jlzexte/9s9w7vwpJMIBht0GMqYPo9+EFbRxYjaHTHIAC7TB7UnGQDxlUWx4dudpeR8K1cnrBjjac0XrsTx/Dl4LuHtrG2+/8QHeffMDhP0EitkpcXcMyHHvB0J37YXUZ4XimOcNPbS8OsKoJ8F1C7OzSJsOsskcgh73CzInbOkgn7lwCl7YwYcbH+DSlYt44rEnMOwzG4JOYznZr7peH04uJw5O2/u7qDXr0glnKvbFixcwTEZ42NxFrdNQFHGCw9DAieoclsuz+OH3f4Cf/vgNzCwt4vLzz+LVr34FiUJG9iUxSU8lEbH5aplCN6X+wO94Qt82vCHe+dEbuPPuB2g83EFhkEAuslBwsvCGQ9zZ2xLReThXFA1IJxmhI/sYLcWAxMCHwzNNptLjdSQAhPeSdsFSAARiVU7NHQtrCsJ5HqoJgw3XbdAzEimb4vkjDIYHmJp2sLI6gxMrC5iazqI/OBRRejbHe5hGAoGkodMBi/lagxA4bHRw/+EBDo7YFCJFms06RdWSKYY2iODzEyoSpxdsMJCW3B/CEu2jKUJ0OkDJdHOo6MDszHMPULRhVUtm0rT4V/lFag9S60rMjHRBTFoTwTvNMIiROQUhAGEqN88lAQ6mgUq1jNJURSZovFaKZpuU5qhqzGuNgrBOZCcfheOOtAuPABBpCzP4UYvmZeIsGsmhrF02jnsDV+6VlJNENp+TEGfRrTGHhOcobe47noAgNlH5/kiopwjkVbivmtKqbgenELLuNACJC/t4ZEMHqzh/jpMK1sN87/geSMNATyPUc2fzmWGH6gyUs0soUtoangCEblcyvSUQicR4KENNszb14cHHRjkBGNkxk5RZHjEyBdcuqMpWXlsYS/0BGL/3b/9HBUC09oKZE+TtBVTC8MX4Qz0ZUar32CNYFgXZE4OBOKMIOqVonbQpOcAIZBhCQpQ1RmhyXqjIYUGbvDHFapaFJQ+lkXZeHTsiwvR9oWBxArLEDIggQueoho2794XCk3XSmK5UUKqU0BvS9tNE5JioLM5K2uhhp4mzly5I9+PB2hr2t3ZQ3z+E53pYXFnG1eeex82HD7BXa+DCxcdQP6whBROVQgEHu7t4++23cPmpJ/Dk5cdRLVVw98MbuP3eB9hZf4BSJYdzF8+iO+iLzd/U/CwOGke4tXYLh/UjnDixghMrK5guVeGkcvC2amjt1PHB69eQ8fMoR3NIehaMIUeVynda4uqFIsf3RG9IvPlTCXQxwHpjD9vdGtykD6Ngwg2bOKzfh5ly8dXf/gKWVqdR79bgGwaqi6vYaXTx+rUPcXN9A3aZrlhZdIeebJ4Nbpi2I85dhVxOrlun1YARDEUPQovU2sG+FK7kCtLvO2VnUJ2eEwDCYkt4nSJYI/onPxASDFUolERwFnMsWSBl0hkZMbOgZ6AgJwl0rtjZWMd7P38bXov2c2rj5HiPoPEzzzyLE6sn1aL1Q7H+TAiAVguTNnHSmTcMsSIk77/WZQ6IDZfUMLFmVva5/rCPQi6NE0uLmJ6dQVuL4kgz4nSGmzc3cSZAk4KVyWSVADoKhVpX5vvHhe25AlxqTQZsGSgUCaiy8no8Trs6rtjwnpzN4+xyCdVCiIF7SC9mucdTVk4DkJsC3i8/flEOg+HQFZDOzZYNGuoWkMyi1g1x0BwqEfoRu/vK2/9RSsnxf0fSAFAia4r1VGc5prHISFm7zbG45EbFdc3u7PkL51TWCwNDtaU2NSCkYfFg4yaqOOpMQO2K5zuvmdDUeO1IkfOVMJJ++ymCTcdhpBkCbthidsAJSAoJhsZ1WyimTCT9Pup7u8pHX6eV80+V8OzDGLhwEgGeu/IEqqUsEBAAREhwAhYlUGu52N6rodby0A8pnbWEghXx8KNLi9wztEWkgQL/Ho+fYzcqVXgT3HFqx3tWNCBiw7uBTNjAi0+dASlY8JsII1esK0V2ISeXAiCRzgHp+w4+uLmBu+t0wfIx1Da88QQkoSkE8Zid99KYxqP2VDEmJPgasKNookRXqnYL927fwPr9m3jm6SfxJ3/yJ1hdWQHrl2vvXMfBwaF0EPm7CKQtm/e2DY90Kt5/zMhhsykeGehCdyTOnij6WdSzmIi7lTys+HcV7qcCLAlKaM3O+49USuqICCjaDKaiWxb1WEOVdCyUkV5PBVb2+3JwKWCiBOzq94+dq1Qza+xIFdOUVNk9WZB/Qrk+IeQev7b4+9TE6dHf8Agj62O/dLzG2InUXA0NPo/Tr/QZRvOLfk+m/oQ8olXK5eSsfP3H/4j/8H/9n+i0NAARaoTKDZGu7LFnpwGXYl2rX65BqtRjykVf3B3pTBQlHJkavPTFr+Bf/Ms/lsn8P3z/u/jxD76Hz1x9Ai++9BwKMwVxWCQFssh9tNeG1W/jxHQGpYyPaEC7+h4sm83GvgTu0cCB4g/PH8B0kshkCmjVekgnK5gpnITfSeGn/3gNdz/aFqersG8iZxeRTmXRadESlgWjJYF+HfRQ85qouw24vouEQ+clFpI+ik4ehWQeGWRAbbQZ0iyF/5/AzPw0KvMVvHf3fWTLOXzucy9Ks4D3GgtYAnAayjQ7HeSLJTxYf4has4bZxVlUZ6aQydroRB76uQiFmbI4aLb2a7h17QM8d/lprM4sYfvhFt75+Ts4QfObM6fw0le+BHu6gl6PDSBVEFvZNCJmJlAHw3u51xeGRmN9F3feeg+3fvoO0PRQdQrI2Gns1+uoeV0MMyl0HAPRbBFeykAg3W219uU6Sj6RCuMkcGVhR+DK/YgTEPFcomZC967ZiWajiHuzRdqoBBGqG8SySL2pwQ/qQKKFTNbHiZNTmFsoYnahAiTYaHPRH7aE/sahn4SSchLjOKOGk9cPsblTx8P1GtxuElaqhEFI7YeesgqTRmnB4vXL56iGy7rg5nksLopKM0DhOItXMZWQ/UHtAXwNalqo7IjjAnnEbtROUNQo8kOyrCRnjQ3NCD0aoDSaYiPLAG0J0s5nJcuEOiIJ02bzCSYGnJxQ9zopOtcmK/HiV5qFmKLF81TpRNioUeeqSkGPgYxMJ4RVpPQYnMLIvqYbhKKXFRMBZfVLejpF4XT+VPWSooVJvp7O8FLGeqrmEcetuKDXwEhy3SamHQRBFIwro49YNsEJiwotpsOcEaiI+5ilGz8/0bzos4d/VxNvgjnAciyh/FoOnT95fyhKlZpcqxojNjDhepXGEEG18tSX5rHY/vK1/+Z//aeRsgXljUGetTrslDsOv1n5/Mu8iJ26YCgFGRE3u6MUnNNnWVKEKfaVg9KTFF/JGNDhLHwxYy7feMzFhcYJElGSeChppyQljFY8cwqiS9mc5IAsTk0jFQFtDUDMACgXilhcmMfs/Cx6fh+9aIh6rw2nnEOUtlDrtnDp8uNyKD5Yu4v97R20DusyeSEAeezKFXx07z6Omm089vhldJptJPxQhO8H+7u4du0dXHzsPJ64dAmzU1Ws31rDnWsfYuP+PVRnigJOWMzkyiXY+SxavS429rawXzvA/OICzpw6hZliFYmEg8FWHe29Jt5/4xqSro1KOItkz5LHkyRo7SzGYor+1Cmq/EJD3iMCkHbUx0ZrD5vdQ3hWgGTRFhF6o70OO93Hr3/1s6jO5dDo1JBwbFTmVrBVa+P19z7E7Y1tJMgFtC24gQeTdBd2eVN0L8uIOwtvak4/mMUAbnweLe18pG2m+KbQdQfoD7nJscvCUVxKQAlt7djVMMwUMtkiqjNzmKrOymtQ/O1AWTOSgxdGsrnQlo83ogCQhw/x3ltvibCYCdfptC1+6IVyEc889yyWT5yUjgC7HJLeTo0OCyMEwklkR5sApEUAsq8BiOXA5cZA4R6zaFg0DTwBICuLC6hOV7Ffb4gInV0ZdtcIQLj4yadlVyZ2/uFhQ4E1pxwccbpuW9yzOj1FQcjlHeSzGelo9NodRF4PiYGL1Zk8zq6UMV2K4Hs1GORsirVyBh/duI2Pbt0RWtsTjxGALGI49GStsYgQu1vyka0s6h0CkAHWd1vYPeoiSmZ1l/54ufQoIFGCVx3epqktIwAiu02opjojADIUzdb58+ekscAOOsEZQYiafCixYexFzo2102GIksruKDIrxWbKaiC0rabbhWnbsAsFGHZqAoAkJDQqRxDV6yNwWyjaJlLBAPWDPTFHYIeKwlNx1RBHKB8Jv4u06eOZJy9gupwB/J4Ud5xksejiIdno9NHthTL9aHtDASCcuDCgi3Q83ie8Xzg6ngQg6qRUr5GHE2mFMtE1AnSPduDVN5EJm3jhyVM4M19ANGwgpEsQrRU1AFHp3jwUSQlMYxA4uK4BSI0idCMNTkAoihebXBl3q4NN951Uh1+ftDQ/EPoOwy89F7TLlslhFKHdPMT1d95APmvjG9/4Bl787AviNrOzvY293V0cHBzog5wZORTwqteuSmalv+CUO378ycmAnueMTUhGVbr6ixKD+yIijwv7ePLBAE+C92wmJ4cMqYpxAUGqZRy4J6CEXTMelGKpHVvo6oJmQmA+CUDi5zkSoP8CxPBx0KF+emShqfUnnzbhmPz5R9eWOrSPQwT5khbAx+801xftuW12zMWGfohigenQFl7/yT/hz//v/4ijoyOVj0RQZyRkn2Qo6PGPMedLOqLqppGCUUw/KMkQmgobWLzf0/AjC7/9u7+Pb37zD3B0uI+/fu0/YXfzAX7zK6/iwmNnMLA4IfNh+SHKtg2r58Lst7BcSaGY5rStDURtJJJ9sRDl/UPhAO1YmfHDny7kK8g7VRScWcDL4o3vXcP3v/06dh80MJVbQBI0crBk//bEQVF1h4fGEM3QxX7nAO1hB6EVYmCogqmUL6FoF5HqW3CCFFI+9aHcGtlwSqJcLWPuxDyur30EWAaefuZpsRztdNvK8YhnSDYne0it2cTd+/eQSttYPb0qlBi+lm7YRXI6DSefRuughgc376JXb+PxMxcxX5nFw7UHso6WV1Ywt7KEZz73WaTLBQwZJpdzVMNGUq0HIAm0TyBCCnlgoP5gC3fffB+9rUOYbiCumr2hjwcHe+gw+2i6jEHeQa9gY2Bp6+nRZDLW1aoAvlj7xEYMO+hct3LpdehhPAFxe5yAhCMAwmpUpm5J0o1aiNBGZDRRKidw4bFlLCyXkUpH8MM2grCLwaCFXr8jlBvue/EewXXGdU5Vyv5hF/fvH6JZDxElstI4xAs7AAAgAElEQVTkUYY56kM5NLG7rho5UpSLPpQmN8pGUaibutNOhEUBd/wa47OJrpk8ewkqRZ+gQcjkehDwr9cvAQh/d8Q6gwDEpRa1LhkYLJZzReZT5VQdwPOQk0jJ0eJ7pB5f0YV0Bo/u2o8BhdI5SFNcno+sdJlWqNeoG3IagAl1SU+vVFDrZGtC7z8jkKNHG8KVos2umoYLAGQTSQ2Ata+IBh9apx1TxpRiXmXgjuhWOs545PQnoI8NrYRQyQXkhsw5UeRK9TiKDSFAUGyeVfeH2IABo5K+Tktesk4sU95TCR3VRjYjx0MdyyATLl4XgQ80JmBgJLPgFGAxvviH/0PEzpUgSBmXcDKhbHAVqFAUAXoMC50vGEr3l1x6juGdtCO87xQ5YRQjD/rouW143Q7bGFKU8YXoYfeEwl5RuYiI5HVP5EgIzUboJESYPmdaHwMgnVpdJiAEIPlMFlNTZVSmyujz+YUD1LwW7FIW6UoBjV5X7HHZ5X949x526KDTbAtt5PzFSzh76RI+vHsPh80WLjz2hBRGjKhMWxYO9nfw/vvXcPrsSVy6eAEL1Rk8vLWGu9dvYP3uPSytzOH5F56XLgvTUOkpTreNWruBnf0dAT2nTqwilysBvonh1hE6e03cfOcjBPUIU8YcUoOU2LYqIKaSlNnbIBomShUAwpvdMtBGX8bGm+4hPCrVcia6fgNdbwe5QoBXv/y0aEHa3YZQsKYXV7G+X8fP3ruBu9t7MPN5IM309J6EHJUqFdgOBU+miMRYOPD6MiSy3+1gqlDA9NQUyqWKAI6OO0Ct0UK725PRLKchBCN2Jqu8wNk5JjCx1BhYvKvFJUKNOBWFjxbLKemWs6AK+n1sP3iAa2++KQCEmPxRALKyegpDpnaKdR0nIHrhG3T9+OUAJGlzAsIMkuMAZGtvHy4P0kEgzz+dzsoGwAkIQQjXhgigLaVvyOezomNy3Y5MdxotV0bP6TRHxhTC+Rh2Pc7EJQfkBAHIiTJmSgaiQVMACK8z/b8//OgWbt65OwIgqwQgA0/Gq2oC8ssByGTB80l/Z/HzqwIQoUoGQ8nyuHDhggAQTkCUC9ZAXLB4oIvLBW2vZVcN0W63ZMMngOX0RAGQUNJ5m+02zHQaDgEINSXxBEQE7JyAWDA8TwBImbqtyBcAMujRjphTCrURi1jaCJAMPWSSAT7zxHlMFR2EPg+aGhqtLnw6tsBC36f1Mn82iXbPFw5zQG9CFk7cTPn8ZXTMjYevJ9aA6HuUGzM7UjqIkIQHt7YLVyYgCoCcXlAABKAuSVmg6rpTTUAmAMhoAjIBQCiQl0nLCICMgcEkACH4oIueAiCenCXUTqVtfprY37qP6++9g0q5hK999at4+upVzE6Xcf/eQ9y8eVPu+XJlSu5RXkdOAgkkFcXCUYFSnzhFGFf1cQEQd7nUAaWcqWIHq5hqRWcsBhTysatT01heXlHCx54K9YzpVrFORDqm8YGnqWexZmMsfB+HhI2pVfw5Ddx+2cjiE9DF6PdMCMY/DYR80tcV1U7ICcfevUmQIk09PWGUbrV0swdSsJRLReQyDq6/9zZe+4s/x+bGJtqtlkyaOSHm+UeXmU8HIBp9qDovjuJQjoviRENKYg5Tc8v4nd/9PdHRffThdfzd334bCzMV/OavvYpswUbbb0l2QCqMULJTSAUe7KCLuVJSJiAmGkhQmJ6kbTuNJch8SMK0MtK8IoDPOSUkfBubdw6wvVbHG/9wDUcbXWSSFZghGzMVoTPSQZH5VJKmPOTfe+j4LrqBCytnYXppBt2hi8OjQxQyBTDjKxOmkXAhk5CorzImuBczgfzEmZO4t/0QTWrtVk9gYWle+PDUrpFOy/2TVKz9w5po2U6fPYOZuSq6Xgd+OISRMuAGXRwdHWL74aa4610+dwnLswvCrPjo+gdyjy+tLKE4XcGJs6cQ2SZ89oQyPOcIFC3p3hN8eF1X72kpDA6b2Lv9ACkvwKDlSbPzgLTxTgNGMYP84hzCYgauY6KvxatyP+tqU/H01Y09oiKygcfMK20SIQGi0vEg+OlLsU3gxawLhuqyYpUpNcPqQpp5tDH0j1CdsXH16fNYXCljGLXR7dHEpobBsCM2ruzei55XhOCkNnPCTGq4hRqt4DdqaNQ4EXMQ0i1Lm1Co9coCdsz/F5qRdseMQYiaGij9h1BC+W9NgRrTLnnMKDG67JOaInQMgPDnNfeV7ohyUDBNnbTgTlcCD9kkJ2jL5LLIFqi/scXZUU1AKKCnjfcYPMTNCYIMPjbXbazLiuuXuFGiQvZUBkmsaYgLcJW1pSipcdaSXM2RIE+9EjXN5d8UEBD6L99P7SQVG3QoABJPPuOpq5omx0yQUSEtb4VyaVOGIDFbQU9k9ftJyiAnQAIIZUjBBlWMJBU7gu+ryL+16xbXrph/6AYIQT9ZFiIT0M5s8SSJ5ycnXNRlkcElmpeBj0FvKF+X73vlX/xplKbVpIx8ldWe0oAoMCKdPWJc4SKLKgU9ryvCU1ICuBnQ+YahdQQcwaAHr9NE3+3CYAc7l1EdXR10cqyLJMhqrFhRSFHZsLEQF5cdintGE5AzWKrOyAQkBiB0wGLXj1x3ftKTO0xSFzFAcW4K5YVZNHodPHn1ikr0XbuLrQfrUiTyd58+e06cq+7v7KLpeTh7/pJw/iMWkFGIe3dv4/oH72Hl5DIev3QJizOzWPvgBu5/cAtbD9exsrKIK09fxczcgoiyGXhEGlgvGOCwdiB0lNnqNHJWBnaYRHO7JhOQ7bUNGG0D1eQcUkN29COYIUfvvGFUWJpwydkp1aE4oQAQDw+au9jyavBsH2bJRtevo9ffRzbn4wsvP4mp6Qw6bksmHOXZJazvNQSA3FrfgpHNIjtVhpG2ZIRGvQo1IBSE1Y7qkm0xpL1mMgmbSfELi1heXES+UJQJB5NED2oNHNSb0vnIFSpCxUo5aXEXEncL+aQTgxLXxo4+MmzUrjBpx8FUqQRSUHzPxdb9+zIBcZsNASCZjCPuUvlSAc8+/5xMQB4FILKJMXmX1IGkomDFExCx4bUc9Lh4uJnqoKhg2JMJyOryEmZmprG+va2K62EoGSBM/+ZzFn1HsyVFOBcfO3Z8TvxUFqSuFHSdLikkBC8J2NrrPGB+CD3JfQ8n54o4tVTEdBECQFjMcrWbhoMPP7yNW2ufAEBIwaKTxSMAZL/Rx8ZeezQBYfE86rbGXddH/vxlAITrnFMSNhMUBWsCgKTTAiTcPg+3vurM0GVKh0WxI0cL5larKYcvNUTszhOAKAoWAUhHAIhdUBQsmgKQfiUmC4Mhciz0hYLVRCVjI41AxLm0bIwBCA8IASCJECn0kU2GeObyeVQKDoJhF/v7ezg4rMtkjtSnQaABCLuuhiUAJNQARKYAMQDhwShAg3uNFjYqKy3lpqU1IPSk69R24B1xAtI4BkAMg64xnwBADGqOjk9ASMHyoSYgYwAypvCoCYjuQunCmA0YrkX+qSbUpMuySE2gUshh6LVw68YHuHXzhlBEX335ZXzx1ZfRabdEV3D79i3h2iuBaCAFozpwWaiQY67sIyc/PonWx7NB0aTUJDOmScUFgugWzKTQ8dbXNwSA2CkbFy5clEyWep2ug77oUuLAL04/xl1TnUGlU9XjQz8+oOPiJn6eo6JANSI/9eMYIIgR4sR3j21zf3X4MQYvnzwBiX+TAiBKhClBjDrAlF+nHW82bWNn6yG+9dpfiM6wWSeg1Y1MQ1kej+cr+hrp1xpTJnTJIoVNUu5lakcobcqIPu/CE1fwtd/5hjRSrr37Dq69/TO8+tKLuPrkYwjCHobood/vIBkGKKRMpCIPGaOHuTJTwXk2NxAFbbCepeUmjBT8kEFuQLfrY2n+JMKBiZvv3sH3/+ZH2L1XR9RNoZyek6nIwCNt2xAqFJ0XE2kTXkitR1MmIFwRC6sLOHXhNM5eOoeDxiG+853vwGv3kDbSyCGLsO2j4pQR9RRvnEU4A9FWTq3CC4bY3N2C13cxPTuF8hSTpx05Dwg+3P5AtF4rq6t48soV4a7v7u+i3yf1OIm1tVvYePAQfdfDfHUWLz7zvCSNe60ubt64IZTzlZMryJYKyFbyaPY7GJCyllKWqrlMTmonyeaQxmXAFY6w3UN9ax+G5+NgZx+7B4do9DwM0hay89PyOXAs9GwTQ3at49pUF/GTHf9jRTmpM7FLnXTQVTedwmdOYri/sbNPOrHKaKPRA2mX1D3QPn8H0zNpPPPsRcwvldDz62h29lBv7mAwbIOSQTasWDyyLsjSDEaL3GuNDg4PXTSb1Npw70gjSHCioJLLFdM+BiAKjAgA0knbkjau957x1EBPFuLsCe3EqLZBRRuaDDqdbEDwe2T/0ZMEYYmIfgFwxXn0SO3tpK6l08gV8rB5fguFkFUt+98xHUxbyWoalbA1uJaEEjliX+lE7xg8EDQQ5KliPQZRAkIkLFmdraNpq260xyAnBiAKtKnAVAEfE/l6saGMDEckx2QMPmQacawRojV92oJXtNkMsR7pOvSEWdeTktYj/x8JLU1AiJ7syHCJ+mMNQJRPCYOIle5bnO8IgMVkSml2FDVwfB/Ia2ETkVlpQwVC2OiVZjT3KDYxv/CHfyYTEL4sEYwQHcbqdxZCyixeBJBMyRYuco8p1q50axMJcuPTyDhU0gfw+y56nRaGva44t1Awya8LqUC7n4gARiNeNUnSN2Ec3843RgoA9eaxq0wK1oVTZ7A4pQBIt9HA5r0HSAxD5NOZUQATec1BIoQb9DG1PIfq8gIabgdPfuaKbFykYG3cewBDRBbAqdN0wbqEzaNDHLXakgPConNIDYE/wM4OD9MPsXrqhLhgLc7M4fpb72Lj1hpquwdCOZmbp8C9gt6AgUSu8GQTdNjouXLRsrYDx7BQSGUxqHvwjjoYtnrIhBkUohJSw6QkqCaZfE7BrLgf0QGDQEwHEvI9SxloRi7W27vY6tcFgCCvJiBebx/p9AAvv0ynril4vY4AormV01jfreP1ax/hxsNNmLkCpleW4JQKMq5rt5siMO90XLRbriSRExfPTE1jfmYWs9UqpqvTsglQ1BcYpviN19sdGOy02BxrOvL/4q0tNCzaxxLQsnAnz3IcdKNup1Bct6ZKBZi0S/a6AkAmJyAxACEFKwYgFBhyAuJYtkxASFfga/hFAGTAg4E0P4u5ExS99VDKM4hwGXNzM9ja3ZXimoc2QzQJtFhoMy304PBI2/Aa4v5A8boK1QzR7ymKVq+vxFdWKiFicmmrDwPJAUkMXcyVHJyYz6GSo0VgU2hEFMmZiTRufHQbN+6sSdgnKVijCcgvACCfRsH6NCDyywAIdwXma5CCRToVBZ4yAbl4USyRCSR4kHsMmBL+NTsd7EqoCYgfDtAmAHEZsKgACNcPeaEEILxPTIcTkBiAGKIBkbnqYIAcNyGKJzUAoStW4/BAOoYEs7SB5LXhOrLY3TSGyFohPnP5PMp5JkrzUNzH4VFDAIjPCQgp7QMIBQtWWgEQjihovcsujeKC6twpOusoADJJwVL5IEmZ1CWZlKwBSDqo48Urp5UGZNhAIkGqmJpYHZuA/GcDkLijfhyASAAZn6vOQeGkecD7lcV82hbDbq/bwhtv/BSDvovLT1zCv/1v/7XYhfc9D++8+zbanY4UFKRaUqPFNSqaKR4g4vh1HICo41V9Ldb5KM2H4miPu5GGdBc59eD6Z7eUAGRt7a5oP5hLwqbP1atPo93qSEcynyfAVxQuuWf16F5V3hOOU/GZwOum+eKTEIHPJ56A/P8NQOLC4dMoWMdoXzqAS5rZfL+5s5tKlE7Thk67jm//9bdw7d13UT+qyWHOjroygGRRMEnRi8Mux++ECo40JVuIBSP3XNqL2uk8pqbn8fznXsJvfPXruHnrJq698zZqBzv45n/1z1GtFBCGPSRS5Mu3YSciZJMRUpGLrNXHVAGYKhiIggaSCYrnSaWN0OuxG55FLleFYxWRMcu4++FD/O1rf4frb95AcpjG6uw5JMMMBp7SA7Y8F81eB4msCSObwF5rD3vNfRhWhMceP4/nX3wOl558DAsnlvBwawP/8//0v2Dj7ibmS/NwAht+Y4iyU6SZE5J0vEwmhQI+Oz8PJ5/D7sEe1u7dAl1jpucqcGjfm8vAEhc/8v0tnL94EZcee1z281q9jsOjA3RbLdy/eUuaf6srq3jswkVkUo5kSHQ7bWxvb4mGYHl1GflKHqmsjcNOHb4RCB2aDZdSrggjiIR65Xt9WEECmYSNoNtHu9bC9vomdvYPcNhuA7k00nNVpGemkChkMWDYKs1rYvoKS0ztGCEARG8osbaA9/skMJm0N+U+HefiSKZV0h7bW4d9wGBDp4t2dwelchJPXD6N6lwGPlpou/uoNbYlAySfd8QmWvSnyZToOKlRbFBzdn8Du7tNhIwNsKbEZGMQCj9GG1vonWMkl+D9o6cbWvvBaYjUfvJ1PV3Qe008aVV6C0W7Uk5wY4ra8TaBKrCFuRNrh2kPHwEuJyBHR4pxQxt9x5YJCCchrANVigbpREo8L/ucBj/iBEvNgi7eY0G6qHPiXAtt5hFrNSapWrJ7CqU0duvStC3dgI2bJ2qXVfwq0f5oA5I43DsGperLY9MQ9ST03mCqZHS1B6o9W24b5mux2cv7X35caYuEVxRPi0Q7Q72YsiZWv4cTVHXvScNYgIhyWtP4UkAI9yWZaA1ZPyhQrEJwWfuplHe+N8z34VwjCCipYEOdAwYFkKkzMl76gz+L2PnlLxcva+F2sUum0jfjMBlSBWipxrKYlBnykVnMkV+Yy6Qk54Mi0ZATkHYDfq8rlq6OlRCagaJx6dsnDq2SgBde+NiTXtjXWoio3FWEvkMAksnhPF2wOAFBAp16A5t37yExCFApFFXyJvULBCBMLh56qC7Nobw4h7rbxlOfuSpI+OG9+3h49wFsFqVGAidOnkZpZhp3tzdR63SQKRREIEf6kUWqTbeFnd1NnDl/Bs88/bRMQN59/S1s33kgOhLK5jmuZKonBU4UTzH/wAdtSAeS5syLyMebzleQ8EIMWuzu2ChaBZhdE3ZgweL0g+4ZtPCigJDj7SgpHs3KHccAA9IbURfr7T1s9WvopQMM7ACdYQODwSEyaR+vvvI0Tp2aw2DoiQtRuljFnY09vP3RXey1eygvLaOyuIhm3xNnEL4+BgtSq5HLFMTOjmkLpXwRM1NVVEtl6Z5RyEpwRdegPukcgyGSNl1+aF+blntGpWCq4pQWp+SIjwJpdG6EFDXMKaA+pZiHbfgIemoCMglAmGAaa0Ce++zzMgHpeX0BIGkCHjLzhhRE0r1qPAFpdrrHNCAxAOFGEwOQciGHU6srmJ2dFhceahWUY0hGHF1YaB8c1oRDr3ioFnL5DIrFPHJZ5pOE6HaVuLZFEXpEdwglrJeNkFNv2tb2u7DhYXGGgs4homFLAAg3tyQByI013Lh9R6aIkwBEJoZ6AkKaAzUgtU4ITkBiAEJhOu+RSZvQeAOf7Pr+YgAiNhUj33ACIa570YBcuCAWgOyaiwaERgPS1OKUS/VduSnSd7zDPBh6jlsWioWCABBuyKRgjQEIKVicgCgAwilE0B8gxw5Ot4PAa6OStskoRPPoEB4pfnK4MbFcNSg4ATkGQAo2hr0GarVD1JsdNh+FduX1I3hDBUCCRAo9it7YpUsmj1Gw5HVwiiQdP74c3QWTYBBOl1gk2kxjgUsNSG0TAkCeehSAcNQeH5JKAxL9UgBCZzuVczTaFkcTkPhgUgcED7MYgLBApSmHCL8NAznZdwPcvXsbt299BDuVwL/77/4Nfu1Lr2I47OPWrZvY2tqWe9xxshgwmY0hYClHAGJM8zhW3E/4ZklTSoOryUNW6Izyf0kB4rIGtG//5uamON0dHdWwt7eH559/Xv7v6LCmOvTaCMEhvVFbjcePP0m7iguPWNA67hgeF6gfL0qO/+vRaU78v/HXlcXlr/7x6O9TWgzpTX7iLxGgRBoIW8vsFpoJ0YJwosS/kxL6g3/8Pt782c+ws7Ut65n0ZeUAydepnLDiScjHHj+iri4Jx3aE4tYfqHyDUmUaJ06ewW/81tdx/sJFfPvb38banVtYWpjFH/z+NzAcuHC7TZnc0nEqz858KkQy7MAxXeSdAaaK1Gd2kDSULoUWocO+iXS6gkKBDlUlXH/9lgCPt37yDlJRGqX0DErZKlpHFEQbor/wmdOTNhCkI9T6R9ht7cLMmphfnsGv//qrOHv+NPKlIkiT7Q99/G//6/+O9956HwWriLJVRtgJkDUyMPwEUqYtnVN2+9ksKlWmxI2q1thHs1PDEMzSGMLO2LBzGWkKcjp/7vxFoQNy6keN0tbWJg539hC5PZxcXMGli5ewvLiEzfVN1GtHcLtd7O3vid3p9Nw0ilNF2DkbDbeFRIrOVwkxJSk5WfhuD26rg752wDIDA816C7XDOh5sbKJLvRQzRqplEbEj60gSepCy0GMBONH9V8WpQiECQCYatJ+oRxKxs0qoHoFy1ja6gaJ+hnQcrlEXXW8PydQAyyemkM0byJX5WnqSI8bvKZRolU+9Dh/fQrFUEWv6RrOJGzfXsLGxDwMZOHZVLOKZq0T7+7iYlrWq8+BikfaIgqUZL4qWpQpoccvSIP3YdEMDENUA0UX6hKGE7AVSWKsHlCJZu+Cxa09NIjUg8n6yk5/iNCennKioW1OSBAyZ6q0F1Px9qkZQ3X3uz7GzpNqrNSgcjR+pqxtPR0YbwHicpWhYEw5+scZktM/FbqcxxUxT8CQbI6ZofcLkQwhTzJ/Tt8j4sVXDIs5NESkDXwefv35eAkZEa01Ay+kH7w/dmOPXZaKlDJFiSpv6/dqBkM6oWi9J8C7vu34dvBeoXY3NiBipQO0QAXHKSiNtZ+HYbOSyUZmG8fnf/7OIqJCouR/4omMgf1LZIUci8CQFiuJym2MpPlkWbZ4rm2faMZFJW3DoYMNlMPA0AGkjRTcFdqhjDYgIccadNRnba+FV7OKhxm3K1k2N4AhAAhQzWZw/eVo0GKnIQJcA5N59mAPa8BakSxa/ofTmphCcAKQ0P4N6t42rzz0jj8xx64O792AnGJyUEMpNZCWxVT9CpsQE8SmxHj7Y3YZtJdAlnWzo4bHLl3D1qScxW67i2hs/x969TdR3j5Cgyw7t/tJZlCtVsS8lx7zRaaPrdYVvKs7+5Nim84hcH169g6yZRiq0YPYM2AxuCgxYYVJyTQhAQooIacsbKKAkjkBWhCbUBGR7WEcvHcHIm2h0DzAYHCGbCfHS557E0tIU+oMuen6A9d0jrO838PCwjUEqi+zcPKJMFrvNJnYP96UPwKtS5YG1fBLFbFn8tCWZPmWjkMlKx46ZGEx8j8ykJIv3fB9mikF1aZl2CH9QW5xKzoJwkbmgVTKqOC8klNsZgS0FywQgCd9D0OuKBiSmYNGOmROQGIA8/8JnBYB47IoPQnETIQAZslNoJQSAfJoInQUvi8/JCUgxn9EUrKpaxFpczWkNRfVcQNS5kDbChUyAwBDNQiEnUxAeELTzZZel1ejI0kxnSc9KKxoEfx+5jwwdBEf7NoqZIeB3pJhlTZFMOPjoxh3cvM0JyMcByDEKVjKLejfEHgHITgt7tS6iREbAIIHp5PQjBiHx5iV+9Z8qQh8DEHa3KW6MAci58+cFgLBIJUWNnzKJkA4J08RVx58UTQIQ6oZIQVMARAURsuhtdLpCvbILRcDWAISjWoIQ+vTzgOi2BYBMZR0UkiaaR0cCQNg9DfiOcZcl2CEcifqjCUgln0K/R9rgIWqNtgRmSXIBJyBDQ4TeioLFDB2KchUAkQ4TLZyFgqUsZhWVWAMQDaK5ETspB8nIH01AspqCdXwCEgMQtUn/YgCSURQs2i3KFq/dt/QGP6bW6C1faKhjU26Kz9lx4kFGb33uyzkWWykT9+7ewv37t7G0OIs//qM/xPlzZwQob2/vYG/3QGiWzDdhYcHXJue5OO+oj3Hxozpq6pBUn0qroYsdsc0dqEBRTlQ0h5rggp+cgkho6dCXcMSpShULC4vSoacWJHa84vRELCYfKd0V7SIu6LVl8MT3jHjPimz8q6OHie8c0SJ+yc9/YtE3+Vx0xA6/dBzMjGEl9TucjrLxwr2UAa+08uZUIWUauP7+NfzsjTdw68ZNoUJymhjnhoyvwfh+GD+8orvEVEHuXZxCU6t34eLjuPqZZ/GFV17Fzs4OXnvtL0R/8uUvvozPPH0F3U4DntshoxKDfhflgg0nOUTCbyKd9JBN9VEtWbDNIQZuB4kwgVJhBlPFRQQMFnx/Ddd++hEeXNtCr+7DCExMV+aRMnNo1jtoNLlHJZTmIxmgl+ihPqyjFTRQWSzhqeeexIXHT2NxcQoph5SuAVxvgPn5ZfzkRz/Dj773E+ze38diaUlRlPsmEkOKZ3n/qi6tnaJ74xQWVxaxcnIBLbeO2/dvoNY5En1J22NIrvS5xbWRmVKiiwhCCctlA2ShUsX89AwKuYJYw3NSx3uXLkqNZgOWbUnAbL6UR76chzfwlEsXQpRyWcDtIWumZOo99AYYun3UjprY2t7FAcOOGUOQz1GoCjAML51CPwGZxEaWJQ0Z0aTJfRgnSo/1kvFwcrQeJopwfi2eUI4cknRzSNVQKvg3adHQxAMMD4MhdREtpLNMse9jfrmA6TlSqH0kTF8E+qy73K6kZyGbKQg1mQL3e/fXsbXJfSSJpMn30hbwpGy99d430n8oICJ1qlBotWh+9G81CTEtNXWPJ6tqHzpe1Me/O96j4mJYvTdxeLYCIPzkNJD0Xk5glfOecr1iw4MBrQQg/Dd1DLRUliBlbQvL50v6FPc0/l1RvBQJXjXKxwYWSpygkr/5fUL30unfys52bGkbr9nJ3UqcKfneybUf78OTuUVS2ioQ9lgAACAASURBVMvZpN9MbaUrug4BICpIVfZEGccoQCaTMnHbtAR8yMRJDlQFFhRdk5Nwga4qD07MWdTkX+CHTErUdZPfLeHY6kQQHQhNbXpDATjKmEb/vwAYMiUssXJOWg5sJ4dMmvTsDFL8t81A1hSML3zzzyJy45gM7Mn0wEBC87l4kfrM1SAAIc3EiGBxKkLXGZfWmx7SaXZfksjYSfHLN/wevFYdQ7cFywiRZrdAlPeKrxiP+2NeGm1+RzL/2GpxRPFQntB0Bylm8jh3SgEQK4SE/DGLw+gPRSitRkWAxZRGI8JRu4Hy/DSqi/PigvX0c8/KYbf+cF10IAQg0om2HQwZem4aOE+nrNlpbGw8xLtv/UwoZia7rmkLl69exmMXL2K6UMb1t64JADnY2EPayqJR70hnZW5hEc9/9gVkCwU03Q5a3TZaXTrAMNyP719CwAeBSzJMYNjuo5DKIRVyCmLCItjwmXfAblkKiYgp4YrCxHtUKFjgBEQBkEEmglmwsV/bQs87QMYJcPXKGRTpjOW20AsC3NvaowM4elYObtLB4TBEnYLITBaZclkCeohEZ6fnMFOdg+EbqO0dotdswySFa2pK5hoSruMPZeN0aTTAhS2jtJwSoUlgYgw81I3IGzsGHwI2GRooXZ1IDmFOIsywfwyAxCL0SQ3IfwkA8Vhkahcs6doOPOSzjrLhnZ5Cs9mQIowbNhcQ71IWzuJw1e0KZ51LzmKYEXnb5BcbdNnoyiHVPFIOP9y4CUDYnROruf5Q1sD8VAbzVQfF7BCG36FhiyzoBFICQG5ThJ40tQ2vEqHH4YCcIgkVjy5YXT0B2WlJDogAEN7DE533Rycg/PevAkD42sQFiwW6r1ywzp47BztNS+JQRPrsJHJPJp0hztHgfU3aT7fTQt915ZoWmQPCCUigKFi0RTZsR4IIkU6rCQjpP2LDO0CWm7TbRtBtYjqXRd4y0Tqqw+26GoBwXK6KUCEmhh7SZiAUrErBRuiT67svGhBSrTgB6QcGPN/AgADetNFjgcyNlRQs6RZywEFgowAIwf3HAIgU+Unp5JPmJC5Yh9qGlyL0ubyI0BUFiwAkdj/SAOSYCH0Td9drOGoFIxcsPk8ZdesCPz6gjhXjMd9f82wJ3KnPotifh6wUquQ/RwEqlSKCoIetjft4/ac/xBdeegFf/a3fwFOXn0DtqIY7d+7iYJ9BYzScYJAnxby2cq3R4EMd8NoPPxZYi/U6cwG4/tVBze8hYFW5HTzklOuZTKm4BxgJPHz4UJz1qKPa3d3DmdNnsbJCQbo3kWgei0jHx/IkMIiBRlx4TALtcQfxV8cfx6hRv/qPfew7x+CInGxlPRp3AEdATk9ElPDcl4YLQUe897Gxx3XHPXBz/QHeeOMN/PzNN4X6w+tKPRa/Pw4IHRUwxwAT1zfd/dT+JaDSSKJcmcbnX3oZX/q1X0N1egZ/93ffxU9+8iMszM/it7/+VVgWC1dfjD54LXu9Nsp5G5bhIRE0kU0NkLOHmKtkEPbaMAOG4jlIJwswoxy21+v43t/9GD/4m59gKbOKSnoalUpV6Kg+u//trkw43aGHvjFEJ2ijG7YxMD1MLRfx/BeewdXnnkKh4qDR2pEiiKu71XJx8sQ5PFjbwg///qd49/X3MZ2dQdbIIeiEkJw+MPCW9CflwEgGwvmL5/Hl33gFCTvCezfehut30I/6eLi9Lk3AzZ1deG5fOR1aNjLM+YoiFLN5lLM5pK0U2i26fRlCERSRNDVSSQaRKrE590Ta+FO8zoLV87ooUtsmwag2/N4Qh3uHODg4Qr3RQpdFbMqCwQC8Sgl+OoWWT7esCANSfVjAkYpKlkdcuI7WnyokFRVJOWOKy1NcneubYbQ+hGbEezG2WhUjZ5lW0+GJ4Jd6n2TKBxX9Xe8AkeEhNDqYWcjg9Pl5TE3TNCaQWocBfe1WH1HIPZJGM9QCBtg/qGF/r4Ye/WuSeTGa6fUHulnNAlithbhvMdKEaBtWVZBryj1BCWEcu+k672aURaFp2mNxV9yE0H/qsEC+DXH+kpoUK/oVtat8LGaBcNolDQ+2pphH5dCiWIU5KiCprGoFpGj9mThasWklRbcCQ0rsrylyelLOWp5nCs8SycBj3cxrIAGtytlPJh56MhNfz1GTMAZvBJITwObYOR5b8MbnBEGHRnYiMycK09QiAj1OWflnTLeinklABOnxQ+ovqMemsUlSGp+Wxfk5QQzpsDwvqfFkY5N0Kb4jNJdS1rkyDKD5CPd/yRPjF1QDhA09/jxxRMrJSgwDgyyzuaLcJ7aTRSpF+jozAfV7ykbgK3/wp1G+SD1AUrraPr8oinYiO9Vlo6VuMmRHPIlk4KPfbQtFiY5YKSuBYiEjNACbNOtoiG7jEEGvLd1eTkGSFAprk0nBIHGQFEdf2n5RcQO52BhcyDdC0a9kIhIZyKUzOLt6GsszczCDCC2O99c3EHU9VPNF7SxEf/skWp0WusM+SrNV5KcrSOUyklBOBHzrxi1sb2zB5gWQzngKIQXsxRwWT6+iMFXCzZsf4e03X0ftcA+Ok8TcwgwuX7mMq1euIJt0cOf9G7hz7SP0Gi5sI41WoyuI+fTZ83j62edRrk6hO+hhEA7R6dMlaSjd+h7tKZsddOttuM0uBt0ecqk0kr4BsxciY6ThRGmYDIehw8TAgBWlYCUsKSR9M0A9aGPT3cd+2MKQNWg2haPmHjqtXRRyBk6uTiOKPBzW95EpFtHmgCNfwXZ3iKaRwoNmF+UTJ5GZnsHU4hLS+YKg3rTlIOdkEfZ9HG3totdoImuaKOcyMtlikOTA78vIb8CUa3aWSA8CuaaxV7WC65K+rB0RRnxxPSZV3GYmrzuolPIwgh4G3TYOtrbw+j/9Ewx2CRlvZLNYDMSG97MvviABkZyAUMNNFyxOQKRnpEXoYqsKHLPhRSotIvRYA6K4pwOUClkBILMzUzg4PJANSrrhvIs1b5HCaxZY5LCz2OLzJv2KNrzMtum0mmjVG+h1KauG+Mrze4W3yoVOpwevjaWZPFYXCyhmfZihi6HnKvu7yMLtW/dwkxqQpIknmAOyvCAARGg5HE1Lp4FhVxm0+wkRoD/caeKoPUAACi1tvfkf745ObmBKBKc20phTG3eFxL1zyDWsQtLElpXZK6UCzpw9K6Ca/FgeMl5voPjUXDPSJeEBR1AZodWsw+10kLYtlAoqB4RrmeL8eqcDK5NDMptDmHKkIzgkRY8bru8jzxFwqwH0Opgp5JBJQABIj8FU7K6D01iViUAAkjIGcBI+nn7iPOareQx6dezt7WB3/wigTXQvEGeW7iASJyzQ/pIFhd5clcOhckEh3UNpWjhaH4fy8f856WFRxwkI97X2/iY6+w9RMNr43FOncXImC2PYhGH2JIVapnsy9eNhwkLABswsegMbH93ZxtrDGg6bQwRmFqbNdHbFsaZV+SStZgxAxparcUtQWZPHdYjq9vk9D9k0jRJIa0wKtebNN38sXe0vf+kVfO23viruf7vbu9jd2Ue91pSpRbFYRrvThUkebixUlMkDE4rVgSzNHAEbPvqk1vZ60h1mkaGEqrxvYuce/bziRFzhVSuB553bd0Qrcub0aZXsywYI1ysLj1+QUj4q5h+hXvwXYIeP/agCTVofJq5eqpMZFx+8Nvx/AqfYuYvvAWmppFfI2opzdnQRoWgfE5NJVcbIHiKFkhRiHNf5qJaLODo8wO1bN/HXf/1X2N3ZUkWEFGWaz3LsWY+pGVz8jp2W6aRlMRcoKZkG5x+7jM+99BJeefWL8hxfe+0vcXftFi4/+The/sLn0GjUkMmSJqmoFwzynC5nRaOWMpiz08NMMYVMIkDBtpDm1MFPIvASaB0N8R/+j7/AvTtbSHgpnCycRDU/IzXDbu0IYTKJw3YTA6Zp2wZ6kYvmoIHIGiBbTuHsY6t4+csvSpL55t5d9IM6pqZLSJpp7O81MF1axFRhHj/47o/xnde+h5xZgE2xc5c25iEcMw2LGgtxUgJKxTKmpiv4yle/hOJ0Fg/37qIzbKE4U0C9UxczmPsPHuL27TWxAeb0pMOcpgHzx4BKIS9UXjb50nZGAHW37QpNZH5uXuxoGYbL683vY6OGdDrqJBjzmKebXq+HZrMt4GPvqAaXzkmZNBKFPKqnTsB3UtjvtnDQbMheJnx5lnaplDqfRoBC5VlIj04XrbKXa7qRsn89/kmwIPesSVCprE25XEyTgdC2ABAJkKZOzfKRSFKM7iKEi8jsolRN4uyFRZmIhEYfyRQNVobodBg+THtaTg5oHBGiViPdtY0gkHdLaVQlt4GPrSYak7RJio0JniQjI+CsgOPCSCj1sgbEkCRugTyKr9R9Pl76egIxQXWUOpJnpRqQj91UBfAoUiSdTrl22UzkvsXmWJbOTey+U9fk94/RZ9X7m5AznOtcgQg15uQ1iae36kBNiL6RtUdM1ZaYAZ7bkoyunb74OiZASDzhlcbPhOV6fEZPLneB5mI6EDtR6cAfBd8w1PtPLBaXx5R8GE5Xk/I62BD1+0OhpRFcWaYlBiHc51gvS6OYrCfSY0XnqZggXGMEILTMpZBchdjS0nmoeDNseISmNLKoF83kC8jkODEjzS2LRJImR1kFbMQwRzVLFJDRIOSl3/v3Ua5QkMXAoiCQsVBCBMz8kFzC4RBmFMARgKHSiAlAGOqWFACSFW67+n8CkAOhnygAQsqAmn6MIrYE8cVe0GqjVaIkxTyjpoIARLkCcLTGCWYOZ1ZPYmlaA5BaHXsP1pEc+JhiyrJwAEMRwrbYRfL7KFQrKM/PIOGksHBiRfyg79+9j53NbZjaq5obZ65aQehYCCwDZpq5Fl2064eIQhZnKhhpZn4G58+cRSbp4MGNNWzcvIew6yNj5eC16YQUYmn5BM5fehz5chm8RAwrsrK2ZFXQTYPiUYYwhX16VVMnpJ6zzSKzM0Tv0EVnnwL1AFaUgelTG5KCJdsV2VgBmuhgs7uP3aCBYRpIZCx0enQdO4JtDVEpkwfcksnL1PwcyksraBkW1jsDHEZJOAsnUF49DbNYhp9y0A9V3gSfD3UqUW+A1v4B4HooOSnkU0mkjBA+R5XMhOHYklkwBI6iU6EtIC3/VGiSAEZ2ATSFQ0aBekOVA1gWY4i07aBMABL2ZcS/v7kpACRBTQIDLMmTRohcMT8CINSAGAEXljUCILSGjDUgnwRAZMStXbAku6DvghSs07RtJD2vXlObCrnUdA4hEB9wAtIRlyt2wEibYNZNqZiXsEFOKJq1IxGNem1aoyaQL2SQZ1K6OBap0SQBSN4OscIkdKcvAITTQ24AUWDi1s274oJFAMIgwpUlDUA4SZwAIKGZRmdgYnOvjQf/mQCEz30sTlOivjEAUaGjtO6UZGtuyGGAcqUEUrBYcBFEUAdCbrnanHSnVcE/hBShN+vCW+fvobsPXeQk34V+7ASUpPHlCgJAeD363F9EKxMiTUeNCQCSNiK0aw2xhO4PpW8lHGMZ0UekgSoA8pnLFzA3xeKhJVk9u/s1RIaFTt8XANIZBOgxK8a0FTWLgInTVBbZ2gVrKALVMQCRfUhOe21lapiSf8N9rbW/iS4BCFr4/FNnBIAwiBAGk26Z4KuSvdWYWqASjEQOPd/BjTs7WHt4hIOGBiBOQcSbAkAeTbseDQOU6FDXrroIGRN+5RDjpxwohnIkTALZbAqHBzu4e+cGmo0j/P7v/S6+/vWvi5Zlf3cfG+sbMgnhOqXeiVkOBJTxdEA42Zy0aAcmBgXy36RJyPrRzlWqP0U9h+r+x4URDxflia86oSw+7t+/L4fo0tKySknn5JmBYKT8xp3dT0EVnza1+FUpVL8MrMhkjWBIOnpKYM8P6YhqESz3AP5/nHPCwkR48mxMSECNKlpiHcijAESuVZzyovMAlCtkiGIuK428u2t38Npf/gU2Nx5i0PcUvY6Tc3GmnPzQ/G2pSEhppT14ES73m8hANl/GC59/CX/0R38s1+3tn7+Ft956QzKGrl59EkvLC9g/2BNtCUG42LomIqQtFvc+zKCDdKKPkp3AfLmAjGkiazroHHbxnW99Hzfef4DtjRrmp1ewUj2JtGejU+/Cp3lEr4MW08wDD34qxG5rD1EqQKZs49KTZ/D0s0+gOlvA0O+yjEE6l8AgasKyk+j3QvS6EZZmTiFnT+FHf/8GvvOt7wE9E9kkqbpJGL6JlGHDShBws+NN/YuFxZUFfP7VFzCzUsHD/XvYrq2jOFvAzOIMqvPTQsPi9bnx4Q1cf+997G3voFIu42B3B16nrWoTNg2oZ2Bji0WVkZJ07WplRug3pH6RosWfy2V5BgB+30O/08DezjYOa3UMQr6qBPxUCtn5GZRXltEIBggcCw0G17qu7P0OjS0k7DQJn2B3gu8fu1rx/hOKksQRKBrkcaqtlKuq+acnJ4rCpTUTkbLzl4qKzQK6W5nMcehiGHZgmH0Ylofp+TROnZ0VXUire4R2tyVAo9320e/Tjp75WI6sC1I42VwxE9ThpHVWhdYoaTcpJRNQ0xABGWLBT02FGMxK1SnWttLwY2NI1ZkjQwkNMGLgoRw0xxQvtRImJqYTBhoyDIj7NvJ46rEFhGjqp9Qjko2lgJ4RMUSVk4BxGrj8fg2oqG8TapU20okbE/I0zAQMOqbK3k/rbFNrkXXvQDQveoqi6ViTjQ21qSub+fGH+scIaE4ECI6m07pZxhfAZrCwTyRTSiE2NqYIPmwzhZ7rotvmpDwhNTT1YpzwyfvC/Bo24UgzTztIcJLHXBOyE8TFlAYoKQH6EgXB10fwTVMlSUPPwk4XBIgIfV0CMKkHZjB5SijikmenXVFlzWokEOuajZf/4N9HtGmUSQDfDBEQQwoPvh4iOl4kAhCWhORDB1x4bkf0IewGlAo5GOHwYwDEigKkzEjcsCTNV4/71QREeyfrLo8cWPJeqhAwdgrkUmgaMrM+zpw4icXpWZmAdGoN7D5cR2oYopLNqQR1SWJnMFoHPSZ5lwoozExJ+Fh5ZlomIAf7B2jUGsLTF0pBIoGZlSW0/D4e7m0hmbFx6vQJLDAtNU09QA+tVkOK3EqpjMAdYP3WfbS2j0RIbgxpvyfcFJTKVVRn5gVNMqCJ459EmtMcriGVEMl7jh182vdxqsMxeJkX0U+ieW8X6x+swz3qIxVQI5KG5SeRjNgxiRAkArSMLja7e9gLGujbIRI5C71BB36/hYThgSZNTDN1+9TALGLx/EUc+cBaw8O6O8C5F19BfuUkhk4GB50eBgbHrNTpJJBhIdLrobW7i7DTlmTqqbSNFAOo/L4AEIICOo1RXyIZChTKs8DXoEMWAzvBegIikz0dSCR0IP49CJGhRTCduKKhTNQIQN744Q8lD4X3CwEIJyDZQu4YACEXeXICQnD3aRqQeAJCty4G54hfu9cRAHL21EmsLC+i1WzIfSCkKIfOKWnhIx/Vm5LozEKJI2wCD3r3/7+8vfeTJOeZJvZUVqUpb9p3T5uZ7vGDwQw8MAAJkqBZEuRSWMfb02pXuycTcSfpJ/1wEbqQQqd/QdJPCpm4i9Xybi2XxIKgW4IkMAMMxnvX3pW3WZWZVal43i+zujEASN7q7gbRMYPpnu6qzC+/733e9zHUgJA2WC0XUS2V0ay2xLkmk0shkyUAIbjwMXBcuHZTXGVmJznmbwsAoX6KxSAByK2b93D3wcP/6ABkmDotXR1mstB5RxU8oQ3v0tKiuJ+wgxaCELHhlTEruxns8lMLYMOm9XS7Lc83hehy/4MDieF/mhWHmc0DVgK2z64oaVikqvURJ6WzWYdvNzGWTsoEpMnJkk1zgI8CkGiEInRHjAtowzs5mka/x87jLnaKZfiagVavL8Jzyf+g84ZuKaeWgOogjRXhuqpEdyHBBxOQEIAojcveBIQApFXcQGtnGRmoCcihiRS0fgORCLnVdIEK+MJymKocEAZ12Y6BW3e3cH9VAZBBLAXNSEuCMAEI3+HHD59g4wttFgVsqIN3zxlHkLyidoqLDkGDDcuMiivh2upDnH/v51iYO4Bv/e7v4syTT2IkX5C8iatXrsr1nZyidbgaq1PUG6bXkobHVGeuiVDEGRjA7AvwU7x1HmZ7XdmgU7iPB87PUQfC9cJMJB5i3NOVY5Mqgn/Zr3B6F37N44Bk//ToV4GNT/v842AmFNuHnG6u59C1S3jPbJKw0RBMKfge9gDIfi532MUNlbmBQDTYI2ltzzVdyGaxvr6Gv/rLP8ftmzck5d5xuqrwDG2Rhi8+dMtRycJ8PclEFs1OF2Yii/GpA/iNr72Or73+ddy4eQ3v/PTH2Nlax3/yza9jaekgur0OKmy68LkPuPAJizbwXYykTUScFswBz58epvMFTGQK+ODn7+POlbv4xU/eR8Io4OjiE2K/a/omGhtVbKysg4a+fRNo9NvYbhXR8tuodisYnS3glc+9iJOnDyOeoF40hrhFandbzql+tIs2KWdaHFOjC+jbMVx67yYunb+OreUiDMQRjyah86z1SOcmODAlH4t29Txopmen8ORzT+D4U0ewXd/A1XuXYGRjeObc0ziwMMOLjO3NLfzkxz/C2vIyThw9ijNPnsbu1hY+eO9dlKQmaKBZb0sz0YzFRQsZjegYOEDf6SOdzODI0lEcPXxUKMu72zvY3FrH6voy7J4t5yFNNqx8HnouCy2bgRdn2rqHgaHo7TI5MywkqSsLHvsep4mBra4Ux4EeRNEcGQatGkh7q2r4JMjfsg+obLWVTkwAsfw9i0xlYSsTFzHT5BS7SQsV6OYAZnKAmfksDi2Nix6kXN3G1vYG1jd2UG+48FyucU6bFPWJzyyFxJyssPMtHfJAK0wAIc+z0MGUNW5IOZIgun0ARJytpLusNAyqGb23j0ilGNCdWNiHmpChFiRoTEvDkwV6CP2DqcdHpyGqmaA0a7wHDEJ1VSOFDWuC8CDvRDIzAiE6rzLvBRsw4jJHaum+LBKpd3hecgIUTE2lJRcgpzDHTtGxlB4kpKnKHQrscwlA1PsL9XaByWQw6VKNDi+4tuq9SJAn76mkuoeQTAEPEYSzKaVFBYRwGsJgbdIOJ8cmkEqkBVA36g2srq2LvpJDkgE1MZpiJhALMNuN52AynpZpCEOoCZhJy6b5QyafF92zzxyYIEtEGCQEGTLEIEMiJpo00ZdQHyKymj1tn5xoX/iD/8E3mHVADjw7f0FByq6nCMH5MoQ+QxDCDxe+1xUAQq4q31g2k4I2cMXKL+Y76JCCZbdkGmLGyPvfW6gK3qmLLp7yDFcJ3BGUZRjHiSrsLOQTsmglAFmcX8CB0QlJDWeRsruyBt3tI59Iib4iIjSNiKStMniI1KtkIYdmrysIj8jN7jCl3RV/Y6I/poWPzU6jbLdwb+0R0iNZPPf805idnoTndGR0ycNAwWkfO6tb2HywBq3dF+Dg2ipoha+bN420GIcZCBxs6RpaTht+lFxz9cCxW84OMdEou+pMb5+fPICR3DQ6D3dw7+J92MUudC8O3bVgDUzotC9joRbro6V1sNHZxZZXQdfoQ89aqLcrcLt1WHofuQy7dUzobiJRKODA8RNoG3HcKbdwu9LC0Vc+j/jMPNqaiWrPQ5c0FXZ6Y7pwWSPdDmqbG/DqFaSjEYyn4zIBATngbk/4giJM5hhVhErs9KqOgnQCAz7rcAIih6hC5ryPBIikYCWCCQgifbFtfhyAkIJFEfrjAIQTkE8CIMLpB8Qi+PEkdGUXbCgqyT4AcmBmSniiHCly5dEthZog23FRqdZRbzQl04Kd7bhlyDrPppPSeW7UKmhU62hVm3JPE2k12hXnNgIQCnTpLmP2MT+VRtIkv7otXTNLtwSA3LxxF/cePvpUAMIzionDIQVrY7f1D5qAyAg+6LKJDibg8vN+0HCB2g1SNfg+CTKpZZlfmFMe7NL58uRZIR1LUexCK15urKQXdtF3HOUJzoCngGJJOz5a39Ir3soVYOby6HFTolMGOzF0ZhoCkBZGaeetRdCuE4DQ174vSfAc9VOHwCBCI+LC0lzRgEyOZITqWdzdwW6pCj/6cQASNRPoUUTHcbRcTwVApOvNQ5OrUjrY6gAIJyBsxvCZDicgQwDiN/DK2SUcGqd+qYmIZnPQL0yi4QSE9yxiAdEU2nYMt+5v4/5yCcW6i0E0Bc1MS1aJRg2GuG/sF13vCb9luxbWAgHIXudb9kvhL/hy3WnNq+vUDHSFUpBJJ+S+bG2u4fKHH+D5Z5/BV7/yZTz5xBPSNHpw/76IbanPSGYLknZPwEFrU6FY8bCkixl1P0FR8bjWSJkfUNCrustDIPBYDgCnBzRz4C+O6cPJAjvXcsaEB/FH0MH+luA+Utp/ACoWCyjl9KUFoEJ1nh8PPlN2oMFhHxQH8nfiub8HQJQg9xPscgOBsRKIqsYe90Jq0kYLBcnVeuvvvoef/v2P0WTDKwIxdggLz73v+VEAws49RZ6246EwPoMDC4v4k//iv5Q1fuf2TXx48TwSVgzf+PpvIJtNoVqrSGgd90sGuDI8mGYr+WQck4U02qVt9FtNTGYyODQ5jXfe/nt8+O6HKK6X0WsNcPzIGZw9/RxMPYkHtx+gRe2V3UHVrqPjd1Dz6lguLkNLazh4Yh5Pv3QG84emkUjGRPjO8MzJsVFm4KJWK6NU20Wn3UU2OYYjB09h5d4O/u2//hss31lHzI8jnyqIK2OUxiystjzu/7SBjQtFktN3K2Vh8cRBvPTFF1Bq7+DDO+/DzOl4+QvnkBlJo+t05Nreu3NLrKt/97fewNLiIWF23L5xA/doqV+qwrE9bK3torxTFbBD/WW/58O1+0LPWlw8gsOLR6Tbvbq8gocrj1Bp1RExDUTjFqKJJKzRAsxCQVyv2mzQkBolhhcqG4J6kwSbMpyWMLeD1CTSZIPCl8+DAryKaOn3SwAAIABJREFUts3uvOqIh93YcBHyX7COYpAcHaWUEYa4gUptRUCgKO2cbNOaceB34fltRGJq+pRIRzAxncDMPBPR+2jbVWxtb2J1bQu1uotulxSdrEynQtDNYpS4W0XGqfOcv0JRcgii5NVKZa3eN/8cTkCG4mxO+Ph5maQrsKRcp8IGNQGVmuIE32o4/ZD9ho2X0ERDCkrVqAn1D3LJggkE/8i9iiCERhgy2XU9mCK4Vs0jaSpI40w962LeEuwLBAJChQoaJkLTpJmA1Nmq/pGmGylQgeOnNOIIBMmICJwM1bhjj56pauE98wH5udFgokwPVGkCqiko37PXJw3QldfC/VToOaG9bhBZweYngQhrYb5/WkTTZGG0MIp8Jo/R0TER6F+5egOOx2w3Urkg0zj+HrPiSIh2g7TyDEwGTUvIdAzECvFkSoCIMAqYg0IAwqYiKWpCu6XshE28YCocZpsIEFGAU9FXfUQ+/4f/wmcSNqkIHJVQ2MpvQEqRGqWRA0cpLMUrHDC66NPilV3PThvJeBK5dFoAiFCwBj20qrsBBcsTK949ABIgoIBLpg6jMACGSFHdHNGAyGgqGEchgmwyhcW5BbHh1SiS2gdAComUaDoI5UQwTbRLMGKZSOSzaHRtEU9zTCSuTGx8shPruEjkM+KUVXM6eLi5KgDk7FOnMZLPoFYtSjcxoim/fBacq3eXUd+qIOWbSJtJWfTkyMlqjKhryJGqT2Qei6BNlyfODcSbNRBiEzHLpIdJ5DkszS3i9MGTaK3XBYA4FQ9a10C0pyOlJaEPOIUaCABpRtrYsEnBUjkgsayJSn0HXq+JhAmM5Oli4aJlN6GnU5g9cQqD7AiublfwsNHD9NkXkJpfQgMxOFETHRZ5/QFiPpBgJ6/bQXt3G2jXkeMEJGEIAPFpLUwRuu8LRUkAiCx+pdmRB5MdHD48SpEbCLuCgWnQAeGokFCYAISUJgK8EICQghWj+C+YgBCA7KdgUQPyaRSs/S5YG8USKsxx4cH8KSJ0BhFOjo+h3Wqr4ppUDAKwqC5pv41mWyhYBCDyDGiQUM18Ni0FHz3kqQFxOhTrKRtew6Krj+J70kUMbgcjmRiW5gvIxB1E+i143Q4MCkf7MZmAfBoAUfaEtJWNok8KVi+KjeK/fwBChx5OQLghSBChR367hdnZA8IyZaeIxagKjwscW4JDQT3N3HA9RJhd4vuSbC8BouJLP5C8j5bjyQQkNTYJTzfQp9NYJCqcVIvrutWEb7fEBYsTkE6jjq4I3zlvowhddXqjEUXBMqOeJKFPjWTgdRooFRn0VRG9R9uh4NySCQjphTRK4IBSRO/cwMMsIhZ/MvpTSejipjI0OmF3i9u30oDEYxGZgLR3lpEa1PGZM0tYmkwj2m/CJwUrmICE3Ue6xwgA0VLocALyEQpWCjGTFCwCkMAFKswgCSivw7FvMP7do/QEoZ7Dw50dL+k1KX1BVInpeT/gczICXPzgguSEnD1zGp9/9bM4feoENtbXJK18a2sbmh5Hu9OVDAEedORLK011RJ4L6UDus24JO1j7BaPDnuzwIFXPAL8Pu8WdTkcKCaW1CKi9EnyrwOAepSIEG4+BjseKr/1TkP9/ExCVI0BuPw0YhGbiMBmeuFnR0jyxEg+DFxnypooNfh0pZCoBeI+CFYpJw9clhVdQpKkOqXLtUY6APF89JOKWFHK8V3/x599GrVISs4tKcfcjsCzsdSoLTVWokdLDQoGOb+Mzc3j+3Gfwrd//A7z77ru4dvUSHj24jeeeOYPnnj0LLcocj45Mls1EIvDw6SNt6sgmLKDXpXUCZvIF5HQL1y5cwpt/9SZW760hnxzFS89/Fgvzh9FuOej1PGyu0/ykjUHExXZ5ExuVddSdCoxsFMfOHsa5zz2P6YVx2L2m5IVxTbJyzQdW9wy9dboeCtlxWFoajXIPP//hBZx/5xJ8lxSSOEzqGBxamZKNzuYVkDAZfJzAgBQsMw7G/Swcn8e5117ARm0NK6WHmD06g2fOPQU/5uGDD8/j+99/E5PjBZw+eRQvPPu0sDq6HVt0G5VSDQkrJVOPjZUt3Lx8G+uPNlAvN+HaA/RsakR05HMjGBkZk7XMkLvtUglmLouBYSAzOorCzDSi6bQAD4fGFvG4sv0OzkJO/tmZjhsMbWZ+T2cIfiXHw1N6MIJ2nrVspPL8EaqQJGEPEXDQMY9IncZf6vgNgqNDVyVS9MTtjq+hD5CCpXUFgOiWDzPex8RMEvkxE7rpou93UalXsLVdQr3eR7vto9eNwnUVrVLqMp4KPJg4iYoagbXrPltsNlmHNMaAyilFufhFDZtTAhQkDDB08pISW65tyJAJJx+hSVGoCQ6LcQFtYRJ4KNgPmKuyq4SUJNFpq6Ke94AFPAGI26O7K5dlAJBkUsR6hrUZG+GqOSUam+C5DxIR1PeKanBpMa2zmaCm/uEUWZLUg1wPsgjoZMhrOBS1BJuq4MXhvrlHvwr3V17z/Q0Rvm4CKH4+Hk8KKCANk/sYe9wetZNdxhUw6jYif+brmBgdx/joOPK5PMZGxoQldPX6bVRbFAvo0JNJGImkGMSwaaibFBjHBIBwfwmDLdm4oNCcoFFy3/hTwoakaGgpUleuWmKyIqYkAeAaar/VFEfq/8/+4b/wKUik0wGLZ40jFeF/qbEPrQNZZHAColH5O+jC6dJdoCbON2krNQQgpkaXGgIQakCUCF2E6cEDJKg47JyFTgfsrkvRRpSonAhkoQeIMkR3QsGaW8A0NwCvLzzx4uq6aEDy8SQsvlE+jEEADDv1A7ouJeOwWUQJD5JUIRVAT+607TgCUNITBdS9Lu5vLCNqxfDEkydxcO4A/L549ogmpGN3xOViZ3kLWtdHlmJSjj8ZzuUNpCNDlb9YXJKiEouiN3Bh04aQ+ShMS47RMYbZHqpAk+R5PYpDswfx7JGz6Gy18OjyI0TaMcR6FrSujrhvyQREBjAxUrBaWO/uYGdQQ9fy4Kc0VJslKXbNWB/pBEeK9IjuI17IY+rIUXSsFD5Y3sIuTIydehq5xePYtenSQQtdlTYfpTUu75PdRmt3i0mPyJsxjKXjMEkfCykaviYFuk2vbNr8yZpRWQqsgqRrEIAR5aUdiMMCACIbATM3DEXB0jRPAMjO2ppQsEIAIh3dgScidLpghSL0xwFISMF6PAm92rEFgIQ5IKRghS5YtC2dmZyQziPdT0IAQkcLPnQ9r48ORdeOK9xQ8fKO+ELDKmSZlUIhoxKhU88jgl0zKpaN4qzEopDngtfFeN7AkYOjYsOr9Vtw7RbMKClYMdy8cScAILGPaUCE/+1T8K/BjybQpAZkt4mV7QYqDQde5NcToYf5OJ82AWGHijoR0m248ZKPnk6nsLAwr2hFMVKFKLo05TDUTUt443xOFefYVQUvp5k+D1iaRqgMmJ7r4tHaOor1FqKpNDLjU/B0SwDIgK57bVsmHoN2WyhYTEInALGbDQm3s3sEufs1IB4MjRoQV0To0yM5se8t7uxip1wdAhA/ZgkVixQsTj/4oTQgSiSuKDOqwJZ7HrjIiB8U8TELnQCAcAISApDW1kNk/CZeObOIpckMYn4AQDgBGR683HhZtFOglVQAhBQsakBkApKWCYjLzB+hYLE42Cu89/jequMZUpDCwKo9i0YRVsl+R+2NTCLEvIHhjGwS9cSdsNOq4+aNq6hXSjh6ZFHseacnx8XdsFyp4tbdR6jVSctQYmyueTkYKDDvD0Q0HlC3g5yBsFAIONTBoRJ2PBVFQIEPghA6z3AtiNWxaC3UhEHoW4HJyEco0OGGIWXVxychn6YJ+YRK/Vf+lQABUvHo8KgrLj0BWOh+xA41jSXCKRA/J8+67AmqSyrP1ScAkOHn9vG51ZXbo9PI88JGFR2pLKair+Pbf/anWF15KFOJSqn40UugfmLg4a8AiBhaaDpS+VE899Jn8OXXf1PEn9/97ndx49plGDEfv/3G1zE/NwXH6cDtk4bjIZPLy55GF0JSpfPJBNLsztOCtVRDcXkD3/n2XyPiaDgwOY8njp/FqZNnUK00cfHDK9KkpAB5c3cVpfouqq0iBlEHmTET5z73LJ568RSyo0k0u1W4XkcmdFxz7UYT+Wwe6WQa9XILE/lZdJs+tlZKuPHhXVy5cAvtqoNssiDBZSyq+O9iMVrwskHSlyBaAhDHGSASM5HIpXH0zBGcefEJ7HZ20Ik0cfjJReSnMnj/8nm8e+Gn0GM+Xn7pWRw+NIuB15V8MskD2SrCNFKYGp/GaG4c/e4ArUoHld2aTEIuvX8Vu9tl7OyU0OtSIBI0AdgBj+rITR2Amc0hPToKPZ2Gy+YUaavSoVcCXWlIic5VZaFZBCARX6bvpK6SwssmD3+l02mhKrIZ1O3ZqggOwIcU9vtc0IQWxVDeKM9dTjvUhxgeBC5+imnCmzWApvN6UcfZZVUDX+tgEGlAtxwg2kXUYOhsB5VaG7YdRasJNBoePFeJzPnzeD5QzE/6G3UxTLje00dwoqmoS9y3lJbMkRpSsjrCojy0iRUjkz3tVEi9CioGmbCohsW+kL593RA1rQ4CZQP6VWAnpbQgQe0RTl/CXBWez8IC8AZwO85QXM7rT1ois0IsTrQCUxbuz9KEkwA+BnFqsgdQ42v7DiI8I7kHB9+XkxWpWwPESDE+95g9W97QathXTYhfBkCCZp8CZWpqRvosr4k4DjKHjtoMYQAN4HYZVeAIw4daI9L8pXY+tCRhm6SStZotbG5s4O79VTToCW2kkB0dQbowClDvxqkQNRxcQ6LvDS2klOWwSpAnFZ8aH1X/CfODda1MOAI3tIgKqpV1E4ROKi2TMjuR3ewzf/Q/+qOj40gk0sIH40iTH7zx7AyxMOFYPwJXQgf9vi3prY1GSd5sxkwhlyIFyxEKlu47aFY4AWkKZcsSCtbecyN2XzLdUMhX5VCohzMcw0lHPUCUgv7CCcjsPKZHRhHhBKRSRXFtA7rTR44KfAqIeePpAMDDjfaHnIZwCsWCWECBulDctIl6SSViInh2ahTtSB93Vu6jbjdw7PhhnD55HLlMQnJAdna3JFSrXq7DrraRMzIYj+fhuwQnFON7MGJxGDFL6CIEc0TSHacLL+LB9Tk5cHk/Aw9/5TVNHq4bGWB6bArPH38a9nYHy5eXYboJGG5SKFiaEwXzjvkWCEBqkSbW7R3s+DX0kgMMkkClVRQAEoMDKzZAKqEjlUkiPzmBkYWD2Or1ceHhBhpWBlNnXkBy7jC2Wg4csXCk6G4g9rDJGCcgbdQ21zBoVJDRI5jKp6FzM6GmweV7iYjdqaRLkx4jalQ1zREBGrsHAW815ICGo1dFamEXS01AKEInALGb9Y8AEHZueWA5fXfogjV9YE4evE8DIOEEJKRg7QcgYQ6IdDQdugYZAkBG8nm02/RGp8CaGwvND3Rxe2LqO7UgMnZlyJoeVTqQTAox0oQaDdQrNXgMnaCuJ05+pDkEILymcG0UUtpwAkIA0u91kBAKVgzXrt3GfWbZxH45ABlocQEgnIAwiLDcCFywSOHZ150OQcYeJz8Yye8TMD5OwZJDjACk15VQQbYY0+kkDh06KB03duGUw4ch3WzDNMUdSx1wBOCcANELnNqdiHT36D3ODZ4TxkdrG+BEClYSidExdOmEwSBJZox0HaTYYbc7GHQayMcNJKMRASAshCmsBUVwIkJXTRA65ysXrCOYGskCPVsBkFJFKFgyAYlZ8judpgiUwyBCGm3s1yiRYsQJiLpuPKRVvcefN5yAmBYSMQ1takC2HiI9UCL0w1MZxNCSdGGf0vrg4FWHKBsoHFErCtbt+9u4RwqWaEAUAFEULAMebW+HFKywOJVX8ZECPEzKDdNyZTrMjd11pKnBw1blhSi2qMAgzUfC1NG1W7h25SI21lfEnveP/+gPMDkxiu2dIn76s/NiU8oObCqVDrqQtN605CARF50hTSoUg+4TSQbrb+8Q3TtcWXhxLw+LiP00BTl8QnrFx6DCR5N9FbjZr5X5ldji1/qCEOzxOoZCc05r6JRD16MQjCi3GEMCW0MBOgFI+G9CAPK4oDR8DkPQJP8fPotKpSvTKz5ztOTtu45Qha5cvoh2s4ZmvfZYvKGaFoXCXBY4RoxrOobTTz2H3/rWf4ojJ0/je299H9/73ndRLu1gaWEGb3zza5gcz8lZ1enZAkCyhYKAHM1py9RjPJfD4vQsbnxwCd/+P/8VOiW60o3jpafP4cypZ8Sl6v79ZdQbbdkrl1fXcfnmZegZDY1uBfFkDKfOHsHxUwt46rnjSOViaNkVRGKcJleF2skl2+3wWdFkmpBPjsMua/jB3/wUVz+4hV6Tyqk0kkYWA2b5tG0JbeTUxqCeUuPj3hUHH1KYpV4xEsiOjWB6cRoHT84jPZ1CfMyEVTBw/f4VfOetv8TEVAFf/OJncHhxFr1ODdvrjzA1MSI1yJVbD5DNjSOXySNlppFLFFBIj8B3I2hU2rh9/S6uXb2FmzfvoNZoKSqVD+HB58enEM9PQk9l4EWjqHVs2KSKxpOqocsBK6nt7EaLs5pypOI5waLVbtERsw4jcE5iPsXk5ARm5+YE+LL2IuWGi0BoVEH2Uri4lYw7nI7IPEDWktDmRcPGKSOdm1zRoEZ06iXZ8bbheG14fhPt7g4Q6yASs2Em2Fzsod6w4Tqkq5OSa8J1IA0hYUDwgxOELpscdLRSVq2hS1MolmcPnI07gg8yCPi+eQ1CHehQ7yKBr4F5B9kkYu0d0pQUVV/W/FC8rApxRTujjbeiaMmvoPknOojQRWyfKH1Pl6IokDJT69NHW9H2bVL1DR25fA7pbFrOZbfvwvHoAtkRiipBlaSqJxPQEyY6gy78KM9ZNaUP9RpK2qc0ewTN3EdFIB44YoXvQU1BP9poUefRnt5PwJ8MT9R1UfQ6lSbvOcpdLGSW0FwpaVkYy+cxks1jcmxcAqXpQMjJB3WtD+7dx+1bt3F/eQuOlgZYw4+PIzs6Bt8wVbOOTqNaTJrNamitgCKrdXEMDRLmCWhkaiX6j4BuJnW9MiViXSh7t4AsSi5kwxu6TkZe+aP/yR8fmxDrLFq6UWAUt2gnqoR3vW4nsAZlkc3F3EGjVkS9FgCQeAr5NO1Ue0MA0qrsigaEehF2GkipCRHPHgBRPEVyF9UeHPjPi2hKAQXhi5GfC00oWJyATOQLSgNSqWF3bR1xBvwxwZrFBWlBAQDhDyTfexBwMPk76RfqgWXXaSD/H89lMXlwDogbuPXoLta21zE5OY7DiwuKfoUB1lZXUC6V0WdAn+NjMjeO2ZEp0Z3wovJg6nbUWJrXkO4ySdr7UUSdTaLnsZhlroGrrNn4QMrEh9SfASbzE3j+2DPobLXx6PIyDDcB3U2KEF1zozA1Q5xKPL2PGhQA2fVrcFMDRDIadmubQsGKMKTNotgzg5HxPMYOzEDPFbBcbeLS6ja6yQLmnz4HY2IeRbsPm+4EgS83HdUT5Jt2O2hub2DQqiJraBhJEf6QR0hRcF9CB9kIstnUoAhdxpPBBEStUxXeI7xO5UctGaIBB5T3ku89BCDRiIdOs47t1VVc+NnPxO6ZgJUFPx/8TD6HF196CTNzc8IV1nyK0E2x4+UvWhxThE7Ax59Wb7el4K22bcCwRPBM/j+LTxmR9jpIJ+KSCDzG0Mkgr4KTC3aT2JXuuX2x8+0E3VBumjwI6VhDGhbPgk6riWatjlatLe+XYVXxZFyNILnh88NpIW30sTjLw62HiNvCwO1JV2LgRXDt2k3cf7AsBT6T0OdmpwUgSQ+e69anywW5pgQg2i8FIGpdq434cQASSGFV1znYJMOiiAcErXrFXpL3nwAklcDc3KzcQ/694veqzkYY4hfaldIJj53caITFroGRbAaZdEo2RAL8ByurWN0uok8qU34UHVIUjTisTE7lI/A1ddqSBUIAEmeR0W6pCQhTVCl45OZGjcp+AHLqmFCwfKcjAGS7VMVAUwCEExAFQCJw+gTL0q6VNcB1wvE6t0jaC6v3RNqg+l080cWGVyWhU69FYN4qrgsASfl1vPzkEg5PZ6GDQWdNmQIpAag6SGnMQAASoQjdVRSseytl7NacAIBkhxQsrt9w8rLH8w51IIFYMTh4Qq3FMD2EU8UgOItdVEUncuTa8/WQJktr557dxNb6Cna311EubuH1r30FLzz3tIjQb99fxq0794SSRdDBfBBeE4LMQGYi9zykVainTmkcQp1XeHwq7nZA1ROAxL1AARB+zyEAkXA4NhkMKTg+8dc+d5vwZz7+dZ+ktfi1kEfwRWFXWhoInBwFFLRUKikFINOwmWeSyWQwOTk5pG5wnZAKIaLVcP2IkDhMdeF6Cp7FYJKv9kJ13YayexHaeopH7zNQ0sKF936Bn7/zE2yur8Chc4/Lwl1d0490giWzgB7/dODL42uv/yZ+843fRrPTw3ff/B7efOtNmGYUi4uz+MLnX8Hs7IQYTHQYztfvy/szNcDsO3ju1Cl0ag2s31/GT9/6MW5evI6p/BTOnngKr736ZaSTOQnWe/e9C2hRMG4YeLj8COVWCfVBBfmJFA4uHsBrX3oZS0tT8PwWdsorSGVMpHMJAR8sfHo2G2QJadTFDaamT+Jn37+Kt7/zM9GYZKw8UnpWQg0JVKTLHGXWH3+mAiAsFBPxuPDZuVfHsyOIJThV9TA+N4IXPvcsppcmsdvaxP/9//4f2C6v4stf/TyOn1jEwKMJSAeZlIWkZQiYerC6i5GxaWTTOdGWpOOcbMZQ3imjtFXCxQsXce/uQ7HZHZ+cQSqXR6fHxginTuNoezF4UVOMZ9g9ZgugpwKTxEUrNgQgau/lPkY3Tu5D1NA67bY0bmTKHtUwNT2JhYMLcn9ofc39Vxp70ucLqKLBZFRWRWD4wTpE+GkBAJHcisDNjeeoN+ghEqMVL8EIG1icgrDoLgF6FzHTg5WMotVto1xtwnMN2DbZFBn0uqRiqcmHajr10Wl1YLd7ItKXHAgxwgi1hqrjrYwbOBwXwchQoyKTddGKqgmI2tcIdjyxkR42LAiignVPsBCMp4eWv6FZREjUHzZBgjwMcbIiuyNgXaiAwb78bIJYU7eQS+flGSYlqUwbafjIFfLKUMbQhWZJk4Fms4F2pyU1KZsTuVwWVjoBL+ZjwKqftQjruaEVsvq7kI6spkZBun0QOSHU7n0GI8HOGgAyFT/Bay2ZIkK1Iz2P+TcxuRcuqfBNW9YYARUn4axtpibGcYQmOzMz0hCcmZzCSKEgDb/t7V08eriMB/ceYmVjFw1Hh5bIIj85hdz4FAa6iR4ZUBKRG5VMwJD6Rmo9358wB6JsyqjXIudRoH8JHTblvTM6QmzmOenZy9oiUFbsmAEir/7n/7NfGBmVRHBytsnto7pdEqG5IXda8D0eahwXD+D22qhXiqjXS/B6XaSYAJ7eE6FzpNuuFEWASxG6EYrQxQYrSL0VgbkaDYpNmQh/FKKVbnqQqMsOjwjTB0A+lcHCzBymRkZZdaK0tYPabhFG30EhSQoWRa0uBkygDhYZu7XiVCCmfwqMUOZC6zJ2G9L5ApL5AvR4HLG4iXbPxnZxB6VKSR4gjsUTdLYwdLEyc+0usokU0lYSaSuBiZExEfmwK1NrNMRXnwJmcs0zhTwmpqeQSCelSK43a2rzMdlJNiW87eG9+3DaPTx74mnMZmbQWG+isd6C1rUQ8xLwHcbV0fKO18RH3wgASHsLRb+JQWoA33KkA1Wr7yKZ1nFoaRaFsSwS2YRMQOo9F4+KVdzdLqPsRjF94ilo2XH4iZwg37bHe0KQQ8tfIOZ6aJV20d7dQC4exXjGQowkMm6GfIB9TibYKeF1VeBDXDxEDBY8dJykqJZIkCCqJlzyPmQPVX7c+UxadEW9ThMbyyu4dP48+l0bcQokgwCeRDKJc6+8LBQsjsxpKcYkTa4JWT/ivac427zutWYTW8UyGraDfkyXzAlaS5OWQLkbqWSZVBwH52YxNTUhjl7UenA9JtMZccJi4VsqV1Gv16UwkXtm0oYxjkySSZ4cT9dRq1TRZleMqfHptNjwCt+37wj9yuvUEIeNI3NjMCNdoTvQTYyib44tr1y+hgf3HsnEgDkgIQARRxMZdRJEKxF6oxcJKFh11FrM66HGgG5xSgQrnZHgABiKYoPpRth5kVtC0XfoTy6HiSvAQzqL5L9GIvI+CUBIAxBhMv3vea3F+UN1OoQ6JGNuTUC/hI7GNMxNT8rhTpoa9SMPV9fEFMBnAmqmADfGLBATXlSXDjLNDfxuB5pjI2PEJIjQ7XREJCde/8EhRRpGXGdQp420oeHMscPigjVwm9jZ2UbDdlFvuegNYvAiBmoEqxTPWUzx7cnrtRmgSaoZJzScrMZiyGay0ukWEM28B3Z8uFnqzHlQlImMGYXbKKK5/QAjRg9PHZ3GkQMFWDEHnV5drIh53ehuJqmwfc76aEmYRseJ4fqdddxZ3kWx4aEfy0CzsvI6ubnz33Ixy94X7o+PgUn1KVVQCOUm0ICw3kBfdZ/EdJN0DcWqFmtekwGTvTZSloGxQhorD+7iR2+/hWa9gs9+5mV8/etfx6EjR7GxvS0F5vr6pqRRm/Gkmn7w+jM01GKeAAWzrgBxHihSGPGZp2NhKLwOw7pCV5egeym7QCAWFWMRtTWoA/qj/KsAGuz/y30jvn8XdDH82o//gOFEgtfZJwuW+Rk92ZdpgcsGwuhIAZ1OG3/3vTdlHzh69ChOnjwpnW9SM9odNpSokeorSqJoipjKRWod6Wt9BVIMJV4NARwNOMSQIzDrUDkD7MjSaMXC7uY63vnxD3H96iU0qlV5LdRDMfWbE1ndsOTgVzUWjRR0PHHySfzjb/0jzM0ewPl338Vb3/8eVjaWkR/PY25xDr/xtS8hnjRlXZCy53RsoYhO5fOYzWTDNgrlAAAgAElEQVSxcf8Rbly6jluXbyHqxXDq8CkcWTiOyfEZtFod1OoN2SfLlRJ2itvY2FrDbnEbZiaKsaU8RqfT+P3f/22cPLmI9Y37aNsVdL0Wqo0KCmMFpTGM6Og2HJi+hUJiBJXtClbu7uAHb36Iyk4HWaYkRwz4tKhnY4z/xjJBIVPH7QIGA/sAK24KEDQJkGmZTl1nTMNOcQtLR+fxxu++joXDU/izv/x/UGpu4txnnsHcwUk2dKWRSmoig+oK2Tyc3gC7xZZ0/HkGKMQNccqqlYoob++IbTrdg06cOIWDS8ewul3B8sYuKs0uIkYKXd8UJyDWGXTUVI6lKgtLgLtKqlTPrOwnGhLMjoiw695GrVpGOsNpB88gD7NzB3Dw0LzsjY6r3PVkUsYzjvpKKkpp7dtXeTxsCNLelFNs0RwIc0U1k3hm8WdIqoEJ9LwWum4DZpzX0kOlsSui9EQ6Bj3OusiGTYMhz0OzTdDowHN0wDfRdzT0e2RucOqqAIjYuzIlLLCslYlEoJcSrVRg79511HRdTE4kANMSmi+/llN15U5FkxtPrF9ZWEvBzXpEAqNpj0wwoeIC5MwR8K5CUWWaoJxzVQMw0JxwZ4xx0fC682tJjes58vxJHkicjYaUTPV5rcuVCjq9LkxOQBNks0D0a+rZdsW8iICCRbfkXtD9NanDSJqyJ3TYvO22pM4Qgzahk+41ZPi6xUxEXEEV84Tnn9DS6XMqezypXFF4LvdYhgfSEIMAgw0m1WQSsENGSs9FXKdV9CgOzExjcnwc+WxKGhlxMyYTTv6eTiaRiFPzFUW92sLtW/dw49otbG6X0e5H4WoWClOzKMzMw4vRqTKqdJqS8h6I3EMnW74faUgyWsIX0TpBsFDA+L4FVKlzU0gxpGaHafWhKQFBGoEVmzIhAEmk0nLgsNso8elMDXb7MgFh0STO9lEGX7VQq+yKxzwBSDKR+CgA6TtoByJ0UrAMoR0F9nBDABIkZQeWYeE4TaJpgoc3pEpxfCkAJJ1VAGR0XGhWpZ0iaru70N0uMnF6g2sy6pTFFiBNFqUiJtTo1O9LNocrJ46GwtgYJmZmkM6PiBc+l4mmx6TDs76xgXK1rIBMREM2lZaOPTcuule06w2Yuo75mTnMTEyJjV+10ZBpBn/fKZeRHSng+BMnkclmZYzXCAAIi08Wtb2eja2VdfhtF0sTh5DxU6it1mGXPBh9Cs8ZDBWVEEIZQEYH8HQPdU5A2jsoE4CkffTNLpq9imwm2ZEknnnhDA4dnUfE1DCIaXiwvoGVnTLub5ZRtAdITx+CZ6SRKEwiNzUHN8YgHQuGZgJOHxpRdaWMTmUX+XgUIykm3PPh68rGQNpVz4ug57JA5gQkEGwJP1U9dKIDCbvxYSEQOENIF4cAxDSRy6YQCWx4N5dX8OH5Cxh0O7Do6iNaAiCRSuLcyy/LBKTVpkCW3QuGaCkKijzkwrDjfY6g2mhiu1RG3Wa32RAkr4IIVUeX74OBgguzM5IMzO4QDx8+THwGdAZ7dR1Uq3WZbDFwips7Cy8KQ9PJhIyR6VRTq1bQsxlY2Ec8mUEyTRqjcoaiG5zfqyOlOTg6Pw4r4iIGbhq2BLxxc7569RqW76/IWjoVABBOaNjNYoFCX39JzB4CkAZWtuuotjk5U9MasSAMuMH82eoAUMn0il6lnOyk6PlEAKIOq163CzOmDwHI/JzKbBDw0ffUNJE/hzx+giz5nhEZAVPwxvkTtRILByal4GXjgf/20eoq1hkSaCZg5kbh6hbcqAk3Qj9xApAeBr02omxm6FGkmcZud9BkWBinooEosRsAkCifdzOK00eXMDWage81sbWzhRoPzA6F5zr4auqkemi6HBS1eh2VShnbuzvCsR4dH0O92cLy6op8fnrmAGbmZqVwqDTbMn6ml3nbtuXe5FIGnPouSmt3MJZw8cLpRRyZG4Hm2+g5LRVmxakB1xk7R33llU8A0u5GcOPuGu6tlhQAMTKImFl0XF4+bu7klYfVuKJZKAGiOmiUC4wq2BWFcY9uwI2NdpjML1AidO4UHMmTDifyMsQiA+QzSZkUXb/8Id595ycSsJpNp7B05DD++3/+zzF14AAajRbeO/8+NrdL4qpEi+BcoYB2hzbDrFtJjWDgoppms5suw1NS6IKefqilVwL0vbmIEMKkga/WTThZUULRPWPG/fjio//+05HHrxah7wGQx/UjciWVN4joDLKZtFhsszlEy20etH/9l38lUxD+Ijf/4KFFvPjSixgbH8dusYS23ZXnjw0t8p35rJB6yA6hGbfEXSx8BaGFslJv7Flxqol4HyO5DKIDDzevXsb77/4ct25eR7Vclm4tmxy0O2dhy8mdOC7qFg4fexJf+PyX8PzZs1i+dwff+5u/wtVrl+BrA4zPTuDQiSU8f+55ZPNpMf9oV2vIWAnRUuZiJpY/vIoP33kPj+4uo5AZwwtnX8Lxw6fE3ZCska2dbRhxEzulbVy/dQXNdg1uvwsrHsPxM4fx2huvYGZhBFFtgGazhHwugY7dwP3lu4jTspxrxWXqeAETuWlY/TjuXLqDt/76Ldy9toJ0Yha6lkKSobGtFnodG4lEUtZWg8VzKo4eu/pmTKz1eXZKvcAaoF5Dz4qhWK+i3Wlgfn4a5155FqmsDtut4fRTR/DM80+g3ixjc3sNhXwOC/Pz6LW72FjdwNbGLra26PxUxIOHj1CtVoV+yubJwswkxgtZLM4dEKru+PgkIrEErt5exup2FbWOB0+LozvQBYAEKnA1mA/2yaGD0z4Awh0iOQQgHakL4nFmd9lw+z0cODAtAIRFumTxkLJl6GJ8wjpq0O+pBhcU9ZcWqpyEEdgKuJWiXZMGBJuWpdIW+r4DDz1Ac2ElY0jlEuj7LmqtMlzfhpHQEDWJgvvwY9TMeShWatjZoRsh93kLAzeGCAOSoYsbKKeDnWYbrTrPq6CZII5RbK4pAbfCcwOhkikjJBUcSLdIThCkkJfmhieUWzEe4YftwKX+LzAcUE0uwLEdOB2CItK6lOMVm4GBjVUQ3KsACIEe92OL9RPPEVK7+DPogkrTCbHXN5HhJCNOutwA1XpNGgvDKXlgncs9JpycULvKM1XkdxqQKKQlO45ZNtSjOqxnBq6wXlj3kZ2hhqTqqZdJDnvukr02EJMmmWLz+3l0klLnB/s7DHmNiMmPLqHZok3j9RVaFzPNHIxk8jh8aBFHjxzGSCGnAKrXVa61GhtRPtKc6NIpNmoIAKH75s3rd7BTrKHd1+BpJlKjU0iNzWBgptE3EvCNuGgnyRoQu3FyIgdKCyut0SB/VuynZYLFdSeO14iIKQ0HB32pA4gT2OChZIPgmOCp16Njo4fIq3/8L/3CyAjiybQ4KvDbxwlAOB6XEJeuTECEf81Aul4LtTIBSEWKqfS/JwDC4omTCuGTSaCLOswp6FETkCwWDsxhemxiCEDqxV1ovTYylpoSEOHyuA4PaaECSRiygX7ER5dhgCzujBimZmcwf3BRglPq5PZ6Lthtp9tBqVzGyuoqSsWidIYpVj4wNY3xwijsZhMrDx+Jx/KJo9SJ5KRDJp0wk45UdaxurCOeTuPYiePicsVuGAsoFt8s9ljQcmOpF8tI+AZSSMAtdVFbq2PQjAoPNjpIiMcb/c5leKT14cUIQFrYaO+gRACSBfpJF5VuGcXKJvJjabz62jmcfe40HL+H7UoRd5eXsby5i+XtKqo9QM9OoD1g+OIUJucPw8hPIGqkxPu8T0vhroturYZurYRcPIZ8iluOK4tIxmtUmoQAhBufbDZBhy9wq1G2pkNyuPoz+eBB+A//bBqGABCuK+aAPA5AOJbmI0sA8tK5cwJA6NbzOABRkMeXTiMvVOVTAAgdrtihIQAhkJg/MI2JiTHpWnDTE8FtPIEoR5COJyP3drstAIS7DTnatOHNpJJS0DP9mxkiFLI5jgfDSiKeTErXn5uAqfURcZvI6n2cODSFRLSPqO/AoaCS3SA9hmtXr+PR/WURIT7xxAmZgPyHACAy6gyckh6fgND1ihoCJo8zxJOdfIYJzs/NyYbH99NzKVztB9oI5fKmtCcR8cjnVEkBEA0HZ6eQjnOThnS1VjaoASkjEk8hnh+Da8ThaASGysecAMTvdYYAJKXH4H0EgCjuaTgBidFm1tBw+tgSpkdJ16CQdAPVVk+E570BvcyjaNmuUNgIFu/duYvS7o7wkT/zyis4deqkHHg3bt/G+fcvCqiaPkAL0wXp6Ld6rjhnkaLJojMZj6G2u4bVe1eQt1yce+YYjh2chNa3xZKcOgyxPSTHWQ4aivYT0M2UGAbcvLeGeytFlBouYGQQjedEIE+BvaIlqQNcJgP7fld/u0drEu+jIJVXcWrZbwmoq5LZxE4onxsxRpSptUH3Njoq7TLz4Be4f/uGBF6yS1WtV/H8y+fwuddew/GTp7C6tom7dx+i2bbFXIKAnFa9BOfiO88ur7gikj6lnO9Uhs6QIDS03N4PIIYBfeH7U6o/9e7C9z4ELMG1CP5/T3T/Dxp/PCZk3/PpV1d2L0uDgV0sUHmIsujnFJAflz/8EJcuXcK9e/ekSBkZGcWLL74oHzr1UIYp028WLmGwHy+QGDoGxhzqHinAIdOQQNUfuttInk63K93LfDqB8s42fvaTH+NHb39fzl82Ank+MZfCSqRkoqdpMYxOTOOJp5/F61/7Bkwtgu//7d/iwi9+jka9gpjJxoWPp196Bl/8yhdlclArl6H7wImlw7AQxdr1u/jhn/4F+jUbuUwBszMLODA5B8tMSS2gWxZicR33lu+Ly9V2cQPL6/cRifbx6udexhvfeh352QTiGQ31agnVyq5oiyxLx6OVR2i1OwKaElYa44Vp5OIjqG028cPv/BDvvP0O/F4M8egILCMt14SggtazNAwxknG03B5s30Ob0zcNaHVaSmsgzm8RVFo12DEPbpQhkewc93Ds+BKmD4zhxVeexdPPnQaloZT2saHIAp0NvZWHK7hx5QY21rZk8mcYFprtlhTITz11FgfnZzA/PYFMwoDdqCGfy6FQGBcC6IfXHmBlq4JmD/D1JBo9NkkMmaDKFESoiVoQ2BpayO5pEvi6E7Q0DeIC6o0qTJP7LIFqX4IiFxcPCQWLhTLPGlJrCN3ZCGZulkGjIlr7+wN0OrZ081lX0HyC+ySF7bVqSZrEA+pPyUrpNuAOHKSzCeRGMkgk4wI6vKgjTmF9Ahrdh5ky4cc0bO2UsLa+A9vmz6Frl4EowxmjphTALORbDQVAmDcSGkvwzFB1l1JYEVxw6iE9soChmqKWMp8TAEB2gXKP8kTjSU0m3S49Bsp6rEbZACX4iaDX6aHTsIVKxH2QDTNmIMnkN7Dhp76J5zwnBroWE2YHm8ZEaizY7U5HimG+NtE2GtRzJBUlzrYlsFDyRQJNB+l+1HCE+joCJsu0ZK8nk8ZlnJVIJmIwEgYiekRACKd2BCAxU5lbhDukGCBxEsIpO6fLlBrQ5p6NX5u257xIrDm4ntn4jMvkgzS3vfNFuW25XQdjuQJOHj+GY0ePiWSA9QMBSEzj1IzgVVPMjXQalhEXE4nrV2/hxvU7KFaaaDg+fCOJ1MgkkiOTgJWWs5oTkDoZJ9LIFB9KaT6pSZwCU9w/yd5QdCoVrEotKJs4nDR6nGoxM9DuiGMug7hJxxPwRAtqru/P/ZP/xc8XRhBPKA0I6Tj8M/nwipOnvOU5zdC1ATyKlCu7aNYqqpscjz9GwXLQpgZEKFiPTUBCn/3A4UeFDypXFHLLZM8e0q8U/4+ggg5ynIDMT89ienxC/q68U0KtuIOo10UhnZSOOqcfYkkpIy5l8Uj+um4xlZGpq8y98OTPuZGCcKAtKxn4F1Mgw+kPnaEGEp61ShCyU5QAr8MHDwkIofbkzs1b8hoWDy5ifn5exoikdbDzVa7VsF3clVEeR3uzc7NDUTa5g5JMLQmnEfSaHRiuBr/pobVZV/kfThyGz2BHi+kwQwDCTil5rjW/KQCkjBb62Qi6KRflXgnl2g4yhQReevVZnH32CfSjHrZLO7hy8wY2dkrYrrTganHomXH0mF4ezyA1Oo3UxDzMZB5JKyue533bRadWR6dWRtaKYiRrSjef2gRaT3J9uAJAuNnGxIqOFs5Djri4Ae13HdgrNMQJhxsTA4B0A7lMUqxVQwBy8b3z8JmTQZD2SwCIQfF1KDILpi66ocsBQACyVSyh0aXgV9m9hhOQEIAk4ibmZqYwMTkmvE+6NXHkT3oDqVp8Dkg9UCJUOgx50mkp5LPIkTYGXyYgrWYDfUfpfghArERCuv5s11jRATSvhbzp4+TiNFK6LwCED6IUibEorl+7gYcBADn9xAnMHpiS67x/AkIKFuSgIwXrHzYB+TQAojIQ9ihY3Ey4/THpd35WARCCD8mJoBYkoBfwkJWnlZsoQQjDmnx63EdxaG5aqCTs1pHutLq5hc1iGVoijXhhHH3mckR00WfwGkTZSWen0+mJ1iJtcAKi3HIkYEsE0B8FIKRgPXlUARBtYGNzcwPlpi1FPT+oFqH2gyCDZgHnf/ZzJE0Dz549i9/+zW/KRKDT7mFjcwtvvv0j3LxzR2gzJ594EvnxcTQYgkhNkGUhkUohbsXQqO1ga+0u0oaLp544hKW5cQHmYkhIYC5OL2Hnn4cis2eScPpR3LizgruPtrBdbsOPJaEncjLZooNP2PQJqQtcw7LpB/hdBT6GR5jSASiLKVXEe7464Pnv6RQkOSxKNUMvLozQJtTp4v6t6/jFT3+CdqOG3/udN0So+PN3f44rt27g1JNP4ve+9Y+wuHQUaxvb2C1WpMgl4Gcjipxf+sDLeqDLSn8gNCDqlEjNCq2aQtcZNbEJ839URzicAoSOX/uTj/dPJsI/7wm3f3lQ4a+GJZ/I8fpIScCryiyLTColk05ONjmBpZZp+eFDXLhwARcvXlRZAfTCNww888wzOP3kGSwuLcl0sG13BITwvlFLw98d6hG5fwTBjCHtSq5PkHTN98kpGzNcGIrGtcmg34sXzuPNv/1bCcuT0MCYpcLlZOpLSq6OL/3GV/HqF7+E+YML4iD4N3/xF6js7kiIa1TXYDsdPP/yC/jyV74kxQC7wAcnp5HWLVw5/z6u/P17wHYDC6MHMDe3IIW4phli0dujLWykj63yFh5tPESpvoNah2GfPTz/0tP46utfwuLxOcRSLir1bWnSUPdGrWA6pQDM2tom4lYaufQYCpkJVLbquPyLq7j48w+xu1bEWGYcEc+UIjOkuri0p+27sLIp2H4fDcdGk2YuGMgkk/VIz7eRjiQQ0YF2pAPN4hQe4hr10rnn8eWvfAGvvvYK+n5PBPB0CWWziNkdD+7ex8qjVdHusYvOfX98YhJ210YylcAbb3wTZ8+cghXzUS1u4dHd20L3yhXGYCby+PD6Q9x6sIFapw89mUebg4gYnwXSmsLmTBDGF2gbpBbhL6lPIogHBSwpfvV6VdYc6VecYE5PT4oBCPdgFspsaHCaKSOAAS3TI5LrQpY+g0eVKNxBo1ZFuaQawwx5ZCHqkroW6cOKM1PLFS2DODgZDM7NojCRR7KQgIMeep4txXM8m0REj2G3XMXq+rZQsRChkxczY5QTGQthydPo9NDjNJ56u6CgFF0WJyG6sqdW2Rn8nU1JUYbK55g1xZqN56t8DTUgdNfk9wwnIDS76fQQg44IA/M6DrrtrkxHaL5AfYMuP0NlTrBhRBaKiPaD/xi3IAkIZHQR5HTDRqo6v9hc4RQ8DPxjRs6wUcD3EYQqSoYIG21RmtGkkE6mpPYptRqwCR5JD0ySyh8TTYgXoUuoakKETSVFo2WTKnCu4gulrtbx0G530aWwf6DB0BMwDcog2MgzVEVL0BJMjFkvhxOF0Vwex44ckVwbNlZ5MlsGG1EEvY6cXax3sukMLCuBarmOy5eu4/q12yjV2qiTVqcnkB6ZQHp0UqjSMBIYxGLo9HqquRwhoAuaW2wuB/perucI9T2iUSHo4FrsCY2VQLhPyrPdEXMNno/KSCYU1ysKXeTVAIDQBYviW4YREoCIQFBEeR3p8DEEjBMQt9dCo1ISHjG74mkKctLJvSDCwR4AIWgxidbDonQY9CVsVGXtFoS0hAAkFKALUhRPTB9aH8ilMpibnsXUqAIgpZ1d4WlOFNKYGKWtX1KlQAZR9GI9J8CThQ5pOCzhGbjCMVlfuix0feGN1QMqi6RjBp37ZrOFSqUiTkeZVFqEPNR8tGsNPLr/EK1GU1DliZOnUBgdlRvVaDVh9xzh6pbKFVSqVemgqiTNmHSWSTnga+QEYGC78FsOIq0BnGoXmh1FSstKAJPvcdRmqLwQKUY8NQERALKLClpwsxo6aRclp4xKswQ9AcwuTmF6flwcLxhGuLG9hZbdQ8vui/sON012bvow4JtpmPkZxNNjyGbGqASB72po1epoV8pIWVGM5RNSODOUkQ8gnyoy3TgFEYtUAkYRoSte5lAsF9pzBrxQoQMJuCRHvi+bD0P9uK5+XQDyOAVLFnBQkz0OQEjB8nVTLOXIZaTdKjUSfBhCADI2PoJyrSIFFtciQbd46nuDTwQgHHHmsxkZM1ID0mo0JNiSX2+xwOahwbE5D4qIJxOQdNTFqaUZpOlqN+ih22mpDAA9JgDk0YMV6SL8OgBkbaeO1Z0GKuLdzaA7Wsiqbo2A7U+hYD0OQPhc837wdcgEJCgsyYXn4ZJKJDEXTEAIzni40LJaGJPctAWIqAqZDi5sRBCAWAEAySQtFaTm9LC8voHNkgIgiZFxDKykAJAOu1tMayWf1G5D69mKghUAkE6zJZNDzpN4OA01IK4tFKwzRw+LCF3zOtja2kK50YanGejyoBKzdk26XdcvXcbl8+fxwpkn8Vuvfx1H5hZw8fwFbCyvSret1XHEDYpFZDKTkRwYn1RLukAxJZdc4XQCsRg7aA2kLB8HpnIYzydhaD7Shi7jZq5rFWbHyY4uQl3SuDrdPu4/2sSj9V3sllsYREyY8awELDK0lDbYyiFfpapIKFeosQknBXJyB6Lm4USE94C0UupzlPsVu6CSBSLaCmUMEDd0VHa3cfmDC9hcXRHx+T/9r/8reQauXL2KP/uLf4vzFy8inc7glVdfxbPPvwg6zhVLFdy590CoWB2bgmBTzDVCQSIPRbFuZncosNgM+3zKdnTPtUXeXKDpUu9TaYjC6c5wQrJvCvIfA4AoIMDngGu4J88BJ55sEtBWmt1OWljevn0bf/fmm9jZ2REAwnMhblmYmZnB4pEjOHjokIAAcsdJ2yNgJ5CUIF/Rx3HfU7TIEJyFtqbselNnyH2JlAUG5cVNHWuPHuLvf/QjnH/3PbGAT8XT0ujgXkP//8XDR/A7v/d7WFg6iHK5hD//9rfx/nvvqmk56Xi6BsPScezEMbz+1a9iNJOD0Qcqaxu4+f4lbN57hEIkjqXsNApWRgJYW90uEtkMRqYnJGBvdXcNNx5chxPpotGrYuJAHl/48it44eWnkSsk0fUaaLll9Ae0tTWQMBLSue73BjDNpJwnfTeGjZVdVHZbeHRnDXev3Eev4cLwDUTpBOdFpABsdjpCafHogseT2oyhYjfR1zVETF0mQJubm6LxZOc4l0ojZkTQ8duwvQ5Gxgp45pmn8NnPfQannzwpW+PN29dFr3L79k1UyiUFkvo+Msk0pqemkc8VsHTosDQcb966JSDgjd/6Bo6dOgp0WyhurQoAYSViJTLQ9DQu31zGnUc7aNi+nKU2R8EhAJEwZ56LwRQk4OuLy1GgWeD3IgWL94lTt06nJX+m7o/NSTbFDi0sSG3h2F0BwglSWqPcq7vou8wOsdFp12G3a+LS2bWb4nTnucyH6COZMDA6kkUun0YyGVe6Gc+TYN1qrY6NrS0US2UpkicXpuDrPnRLRzKXQiqfQV/TsF2qYHO3BLtHKy+KsQMnLMnFUUBCerm+JaGEPFMUZUzpm8LgPpnOSMYOafds1tHevqeyLaSo1WQSwqaiTHSpe3C415IyRSONnrBU+Xcew2k7zO+gcUMMccNEivtsoE0Uk6GAwsrthewEjiKl8A8cttiUCtk2EqRKgBI0UKUzH5g+8Exmo4GNUNaofHJZYFObyoY0jSl4ZmyVS2gTILNBnzCgGVH0SVM1NEQtajRVA4YaETHuYIgjG2siFdDERZNrkjRuoVxFDGEgEbjHSFV2VTQF68Cg1JG15Dq8Dg5SloWTxzgBOSzUco11OsGH78B12shm4oibDFHOyL5RrTQEgNDZjQCk5cXQg47MyDiyY5PStGXNFLUsZc5CX5oBKW+skVRWVKjXYTZct14T4yAxWPCo5eHEVk062GjnmST0YN6X4Ueg8+b3/+yfkII1ingiDVc6LBERIZLPKlaathJukWLBCYjbVQCk1ahKqjMBSP4xAEIXrEGXLlgfByAB+VV5Ce8DIOTO8hcBCEdOIWcuIlw5IJtIY35mFpP7AEi1XEQ+Hcfk+Kh0r6TTEAQNhgBEvOdplCkhen0hqvUoKOIBzWj5QGMhRZwWkYtLTQAfBi5y3+NBrslit+iQ1O6iVW9IwAsXFIsWulrwwVM0HuYk0EGiK10dsRYOxlXi/80ikYLnRAKa5yPWBXRHg9YF4n4CqWgGoLOGR86nsjtV55aagBCAbLZ3UR600MtGUI/3UHTKaHbr8LQuook+onFfAIgfpUCSYldqBfh7Ep5vwEhk4Gsm+tEkOn4KZmoMhdwkkok89GgCrVoLzWoF6biOkVycMw+57+y00Jvd9XyZgkhoJUWxYm+sgiMfByChhDTcmJTtHA8oU4DrrwIg8WTiYxqQxycgXFMEIDwLqs2WmoBQA8JJCROXKfzaB0DYKZglx3d8FC1xhVEuPSyyQgDSbLaFgsXNkwcXJyCcfjCIkIV7q1FHs1FHp00xqi8aENi7K2kAACAASURBVArRpbgnV35AalEdcd9+bAKiAIhMQK4HACT2aSJ0bS8J3dFAAEINyFCE/u8IQJQWRFkFyv3gvhyK0LukYFEDwpEtXbDmpAlBvjkBtVgVCz2Ih6zq9CmBpDfcH+h4d3B2GsxZYceEY/VHa2tYL5YUABkdx8BUAMSWlF4FQNC1EdkHQDzmBTRbygo8SE5we10lQndtpAlAjgQTEKeNra1NlJtt+AzVo7c7ucEsqJpN/OC738Wjm7fwjde+iNc//wUUVzfwd3/1HTTLVcT1OLodbqwqpJQ0ygoFt+RSG4Z0geluwzG6bnF6x040U5FZRNB1BLCkK05HEB2GfJ0h2hbSc0jnixoWSpWmdBLtHqmCScQTWXl2YoYlHFsRLg9dYYKE34CuNNTFBVkT+zv+zD5ll5p3hnuKWEtybYlYnVI3grAWbt+4jvd+9g7SSQv/3X/zz/DlL35BkrcJlreLRbz9ox/ire+/jWK5jKVjx3D81CnkCqPIjYyiUq2j03Nk8plIZaQ5RfpPt+ug3WrCMhQ9RFnM7iMbBEL00Klqv9Uwv2q/GH2/CuRjOo1h+tonzzoe//qPf9WnT0DCV8s1T2qi5IIE4bv8fxYf7Byy8fLd73wHP/7Rj4TuksvlpANJkTnpV/ML83j6mWdw5qmzGB0bR9d1pdjjs0NdWKhrlIInSEQPB0Q8drh+eGizsCZgZGOm3ajj2pUr+PN/82/QadtyvfmokA8+OjaBP/jP/hDnXn4JF97/Ba5fv4p3fvpTceqhjqXdaYPC30wmjSdOncTvvfHbmMzkcfv9y/jFmz+A1uzi2IEFzKTHEGsNoPUj6EcjaLs9cYOksHa9vIWNygaaXgM9dDC3NInf+cffxLnPPo2u10S9URI7V9uridYgOogiaabQ7/po12wkrTxyaeZqRPHmd36IqxdvY3e9ArvWw3h+Ehkrg17bliwxrlnqPKJJC04sgmKngU7Ew8CK4cu/+bo4IT548AA/eOv7cFo2UoYJA5oU73qC1Bcdp588hc994VVpFmztbODKtQ+xvrkquiWv72B2dhoL87PicEm+/OzsLNLpLDzHx/b2Di5cfF++9stf+Tymp0m1rqJe3sHaowfSLOMz6wwMXLu9jo1SG40uk6PjMnENAYiEOQvrIghs3Qc4Q4tYoRVbnPqoqRuteCVHCdRFGkJhO3b4MEbp0MgJCLN9YtS32igVN7G18QiVyraADxaY/qCLTNrCzPQE5mYnMTrKTjcD5HQkkxb6LB5ZsIqLEp2mItjeKeH+g0fY2N3G6u4GNAqV81lMHpiSCTAByE6lilKtIWcnm4xc081WS+xo2cgjnubkSvNZH7BOUVkYnJKGH+H/c28k+CANnQ3tRqMuZytBDD/HZ4qBr+LyNiDrhYCDQGQgLk8+rdXdgWRuEYCQgsVnlhSsHJvldC2UVHSah8RkL5eYA3ZKldmSsDfsbk+cGQUPCiCSJ36YcSJi9sA2mACEExbWlQSCKlvJFR3w1OSkPGetji0gjdqkAW2OBXwMhILFEOqoqSNqKW0YNWKi6xRdNfcONnX7GPSo0zAD51dDph6cgERjNI2IwXW4L4XgQ2n9uM+KRXOvJ+6vT5w8gZMnjklTiY1igg89xjfOZquagBDQ0t22Xm/h+rVbAkB2yqRgUYRuIj8+idHJaWGM8F6rhHnSy2244VSDTqhBLSCGG2R70CJb8pSU1pSaH2mpMYNP7Hl9ab6TRigsmYAlIO+JoOrVP/mXioKVzAhtgd04K8GEReXlL+4MrgNtQAqWEqHXq0W06lUZFZOCRQoUk9CZAxIbOPi1AIgIbxR3UPEEg0RP4RoH3tAyOnsMgFAD0h8o4XephJSg/QLipimcMpmY8EAPD8OgMCaVhONdAhCCDyali5iIuheCFqJ22q55XCCkFdCaUbktCYrmCI/uDI4Lgw4+MdqTqQvODkoYthVPcPGQwxdwfilMJWeeTkEUbLKoobjaSoCVUsylFaIO04vBHJiwIrRoVRsFnchCgQ81IP1oH40BAUhRAZB0BDWri227iLbbQD/WQ1/vAZYHI8EHQCFYFmOkhOhGUoogM85OL5FuEs2ehYieRzY7IR9xK4dWo4NmrYpsmvfWgkY03WvJGJ8TECL1xwHIUPMR2gUGE5D9AERGm4E7FgEIMzU034XTaYkGhBQsitDjNA9gQfMJIvTBgJa4SoQu6arBEykABECNITslBUDIY/QpRGcbgtardA3xXOkUzB2YwvjYiHSPBQgzVTgAIOw0UgNCbQ+dcaRLE4vKiJNZIET17WYD9VpVAAg390Qmh1Q6o9zc+g6i/S4G3RrMfls0IMnY4OMUrOs3lAvWPgBCpxZ2GgTQYQ+AhBSsVYrQQxesXwOAiO7mU0ToQsEKHFNIrQkBCMf/c3PzIiiUTZscVYZ5ysGqAAg57lIb0tmLDQpNHZQLB6YEgFAzw4J+ZXMD6ztF+HQcGRkXgRvzZ+zAI9/ghmR3EOnS3SqGtBkDAQhdVnhfvIDJw9cXp6W310PaiAoFa2Y0I53KnW0CkA4ipoUaAyQHAJ9DNgre/s7fYv3eA3zztS/htRfO4fqFD3DxZ+8JBz5lJNEut0XYmIwnkMlkRf9j93oiuGdZ0LJtWSMUFZJPHYlQiMfiVPFhRaAX5IOxyOZB5JOfHaT8GlYcPZo7aNQgMZiM1ANlc06KJsf1Kthq76CiqxIBqkwVA7912dMCQb48a4HNiBe4/Mn0RfZOBYhEsKjHsLO1iXd/8TNsb25IGvp/+8/+KWZmpsUClAc/pxvLy8v4u7ffxltvfx9Nu43J2QOYX1zE0ZMnRdem0XVJgCerDvLVyT1XVAa6rIT2soG/yxADhLaYoW3v3u+hcitkk4W7xCeBjF/2uU8GJfv/9pPyQ/YL16VB5bGjGliHM91cDDC44SsTB9LVbly7jje/912ZgpAXTg48KZoqniCCiYkJnHnqKTx55gzGJqekyCEAUSJOujzyrFDTyv1ZLrykfVoxS6AkC7ABkpYpk8Xd7S387//r/4ZWqy38eArRc+zaLx3GH//JP5FQuB//8E1cv3ZZhPIENwS/Yao9i6SXnn0ez58+i+rKJu5euASUWnjp+JNYGJlAeW0HWj8qz3gkbqBvaOhofRQ7VayW1tHwmtDTGg4em8VLn30KL37maZhJOg3uAhE2JppIpg1ZS3aji5SRgYEEDCSRS4zB60TwwXvX8O47FyVocOAQMWswNEu62mxokbfe7rbhaD5cXUMTDnY7DQwSOuaOLuIr33hdaMxXL13Gn/5f/wqwHUyPjCPOyXaPHXfqBBOYPzj3/5H25k+SnOeZ2FNVmZVZWXdV38fcmAHmwEXwAECA4iFSJLWx4ZUd9nq1Ch2O1W9rRzgcsRFeb4Ttf8AR/s2WZUvalUJeSZRsaWVyRZEEifucGcwMgLmn7+667yszHc/zZfY0IJDSriY4bExP93RV5pff9z7v+xzIFbPY3NnA9t4mOt061o4ty7zl6c9cwmc++ySyubTymoqVnLrvpKSMByG2tnbxxttvwA8m+Po3voL1tUX4kx5atV1s3b9jHI+yJUwDB+9eu68w2PaQGWMuxnSh4wSEojcG80ofFwkeovF8bMEsFyyEqlVYE4wHfVFESWFhw4aF4tJCFWdPn5IeaTygKL8Hf0JKKhPbt9Gsb2E87ihY0XWSOH1qDeWih8WlKubmivA8rmPy6zkpmcJxbYzHzO/g2mM9wa56iHqtje39A9wVfbWjBi2zYQrMgrAs9Dj15sQtQUorRMdpddu6V1TrmsclBda7CeaUpVKyp6WrFE0TTEFq7K05FSZw6fd7AiHtdgu9XtcYptCtz+bX0O2KmrAU1YGUumiaNmj3pf+wONedQbqH8YAiawNAihlP309HQe6JpMJz/2RaOwFIbGXLfY5TNp5lCqQVbYvBqKxnKKQ2+lzWHHRTZQPHtW0UBUCo9Yu0jokElpcWRcNik7LWaIv6RY0x3dc5VaIIfZbknxOw2ZCmkY1jajkF9CrkeCJzBlpOu2lP9EdOm2lewhw+XluubR0vcRNGRj4mE0kaivFITqIXz5sJiEczg1GPVYPWBqlYYWhMd2S7Ta1Td4Ab1z/C1as3sLXbRHdKp1AHxUpVrrCkHpO5QP0KDajYTCXNlkwJZZzIeVSm82qY2LOJMuRMerxxOzQmRAYoUWwu7YoS2w1LJmY+aZr+pV//H8NKdd6I0DlA4I3NZNVpYYeMmxwnIBzpU+fPJOdO8wBdCpwmzDRwNQFJ/TQAErlgxYnMh24onwAgLFYM986ImIx9XewWAI1Nj6+sYXlhSYBAAKRRx2jIMVNeX8+uFB9shaPEBXA02SBiEwBJ0tqUdrJMgLaQPnKoc4HEDjRGgG/Ahp2y4RAM8BBh6GAEQJSmKRcbTuyjiQoTNIX8Evo+fT6y4lNiMd1MQsiyczaawvKTcEIb9pQf00gzFso3Dwc1CYbyQFDFgDUfXb+Hre4+GkEfk3wCycUMNlpbqPcOMEQfk9QAiUyAdC6JhB0gk3UNBSBhIZ8vYzwO4WY47aLDkotpooyp7yGbW0C5sgzPq6LbGSjpm6LIYjaNZMhxX19iYzkfzfhwa84vxEwK1iG9gEtTCzGiZEWAIxZcmhyayIaXInQ6RnyKCP2TLlgr6+uHLlhHJyDxYmfng6/hUIQ+MgCEKkQWpLKQVcFtAAjzETgBIX8+BiDcBDgBIQBpNFpyRWHgEAs516ZjRxr5LAMnLfT7XXHF6W8vAJIvIlcoGmoJva9nQwTDpiYgj51cMiL0gCJ05obQFjglEfqdO/dV+D8euWBNjrhgfSoA2Wmj1Z/p8GMX3bCNfjoF6+8CQOiwQm5s7LBhKFjHBaQFyCczBRLJOlvgwxjrKa8kweKJAAQGgKwvq4BSkr0/EwVrY3efiACZyrwmINOkjZE20xTSBH90EoomIAXXlvXloMfJFAGIQToPKVh0wUriiUcfwUqlgMSoIwDS6A4Ax0WDXVU/EBjsNlv4iz/+U9y/8SH+0dd/Ad968Su4/PIbeP/Nd+Ezt6fVx6w9xqw/QblQxOryKgo5HuLGUIBrZqrEV+NqQrCRsswGy6KBvu8CHGJIhbLb9tm55WFExxrR0NiBpeaLhQBThdV+UyeM0zWf109dDmMrLXoAp1Tk1YrPTI2VSaOPNQSHYZ+kvyk00XQfSXtQt8m2RQciyN/e2sCPfvRDgY6vfe2r+Pa3f8Homihg7Q9Q8Io6GPdq+/jL7/1/+O5f/3vU2k24hRzylbJE6vMrq3DzeQx4eM58rQV2NnK5nAoKUa+iCcjDLBNDwXpIpYrmDUe7wpG716f7YMVf/7M1IH/bBOSTAOSTrlkEauzGkhJL4EFQZXQ05sVJg8iD1krh3u07uHz5Mu7fu4tGrS6KBvn0tKrmNIQg8vjJU3j6mWdw/sIlVBcWJMQmJYtURuWryLbcNNh0nzlBJH2DtqkUwvb6EtZWyyVMx2N850/+BK+9+rrExmyQfPWrX8Nzz31R+sXf+53/A7c+vIKD/W1p6gw3fKKfQbeearGEM2snsJgvYfvGLVSTLi4unUARaUzrbYl7nWwOmm/lXLRnQ9ytb+PewSZa0y68agZPf+Fx/INf+gWsHZ/DeEYhcw/dfh2gq58FlEqkMSewt7EPK3Qwn1/GuBtg+84Bbt/YwJ0PNnCw3ZKjY9ryaM+A6dicrbQ6ndLIIZ3A1Epgs3WAgRUiu1jBwql1XHzmKSwsL+HRs+dw9e138W9+6/+C3xmi5Hhg3z1jZUCZA9+zl/cwmvYx8cfIFjM4eWodP//1L+PY8WUsr84p46I7bMIrMK53hIPmLlj3dFsTHOw38da7b8lJi/qR84+dFgC5f+cj7O9sqtjV1NLK491r95Tpw/wPr7iARpcOT44KYN7XeDosIfphwB672Jw2z1TYGgACTFgQcxJA0Mtpqp1S029tZUGZSp1WDbtbDzAddRFM+3DsAKUiG655zM8zb8nV1zoOGxgE9WycjnVvOB0ZjWlbz9qBjk/ULlLPReFwVsGSNOo4aHdx9cYHygJihICdzSHBukNJ3w6ypRLGQYDeeIhWr4MBG2TywqXbI01IKH43zyoBCJs43D/VQAt8PVd85Ak4OKEjxYnPmwJu7dRh0K2Uaz4NhFKwE2llKs5GNKgZUYaumitFwDMcY9gbGCdNO40yHUrdjAp8Q79ImAYwVTLMheP0g5rO4Qidfj+aapMqRc2oRRKxgD2bNrovIWQUgxlp1AkUPA9OKqVGe0iKFs0iCgUJu1utDmoHTU1SSLvibwIPEqT5UXpy3liCnUj3zPOUjlqa9oQpOCkTYK0MMlms05iEN9PYK/OjYQNFuUqRBoPXkdTnQjaDc4+cxrlHzqCY9xD4I2k/bJtnDqnuCU3CPI80YqagD/Hhh7dw+b1ruL9Vg28ZR0YG8nLNcvpBzQ5rTtbWJFzH1u4CF9y7ov2LYM1hIy7yNoxNBtiU11BhZtzG4vyWmH4qZsPE0LkSX/mN/zkslEqagLDbSF9p8kFZ/LKw4cKR7ZZvXLCCyRCt+p5oWOx8Mhch7zniQxOEWP4Eo04do04TbgpmKhJZN5qHwSwSeQjLCzhKtZRo3BykJlmRfLmIv+eHyHk5HFtdU7IjpxbNWh2tVttYrqmrFA+qzMFxOAOJSLHqPLFlqVGdEQbp/zlhOQxwi/IrIt65RJX02KZoiL9jLl5EHZM/Nxk6vAEKTTSBbfxnjWMBH05CushCU6Jdw+dTeiUlaTSfCFJwQm7NaSQD3jAGoRn+MN8b/bxn06GKlVk6wN6ggfqsB3s+i/SCh1s7d7DX3sHMniDIzBCkZ4DrI6A7CP2glT1CoZWnSciYzh3sxqbLGM/yCBJ52OkSKtU15HLzWqS02aObUTHHYTfRthET8YE2AIQvkxaE5DnGSegmC+SQNRGBQDn9RPoETUAi9wR2v2xa1w16ONjaxqsv/RjJGR2VSEUgXS1ENp87dMGKNSAxAJEbivi24UMb3i5DsBpoRwCEFCwDQFKRRe5MblZrq0uyresOenJB49TN8+gJnsFoPMXBQV1FOUPJTGJxqA5VtVwEqXTdblu8Ym5y9ORPZ7Jy0RLFgrk5wRiW35cGhACEE5B0wseEmRcElKkUrl2/gY8+uq2O6oXHzmmMLqcTE6OqNRCL0LvjBDZ2jQZEACSy4WWxa4L0Hgp9jTDEOJGxgxvFqGq9H3XBkgZkMlbxw80gFogxG2NlZVVdGXZHx5yAUB8mdR+zB8z4OsEuTzBSlgv3CB6gJ46tqpDio0bq490HG9iuN5DycgIgFLlNkxb6JBUHCaQ5VWEOBzdThx2tNPzRCH0BECNCZwEnXjvdxaR+8TUBObZQBoZt7O9tK4V4EiY1WZFnB41PhmN8/y/+Eq//8Mf4+WdfwNe+8EV09hq4efUDjDtDDBtdtDf2YftJuJaNfIYpzBlj/JBkA4BBaAZI0VZyMh2rk8RLzq4orWnZ5aLYkCP2BK2HSb2j7bhtAG/ajVPjeR8MB5gHN+mdBDMmoYgH0sMASWlAImMOcrdNEORDcCKQIoBCzjO3f+M4JgcX7j0Mqgp8WcBSVEkqKF/H/OK8xJ/kYbNwpoOfm8wgl82JOtYd9nBn8x4+unsLWwe76E1HWDt1ApXlRSyfOIHq0hLy1QrcbFaTIWpnSL/02PXkBJqvdTY9DOFjavAnC34BlRiERInHRhZn3nN8HeI93aQif9y9Kv6av33+oe/8u31Z7FMT2QKb4FRqFJn2PEWOTjK5HPZ2d/Hyyz/Bu++8IxBi2RH1JGXp+rPDSqvezz37LE6cPKXckDS1IYORCiM2HgRW6Mqn+oK0ZzqLGfoXJ+ykRTJQrFIu4ycv/Rjf/e53cf/WbXz569/Af/pL/xmWl1fxW7/92/jRD/8KYdCT84zFIoXn5SyEZ6Xhsds98WFNA5xcWMXx6iKWvCKSvQnCriniHTeDmWuhjykawx4+3L6L+riL3HIF1dU5lJdKuPPgQ3z2C0/gueeewvGTS6g3trG3v4Fc3hUtdb4yJ81HbbeJvFNG1ipg+/Yevvtnf40HN7eRmNooZEjtzWAyIqOC5zVBGMG9j1E4QnPYAeMmaqMucitzeP4bX1U48DiaBD929hw+unwN3/k3f4j+XgOLuTLSfgKpaRLJKfVmFtxsGrbLHWIqi9lSKYeFxSoWFis4d/4UnvzsRZQWsuhMamgM9hHYMxnR9NoT7O/X8e6V9zCZDvHVr30Jp0+tI5j0sbt1H/duf6TzulpdxjR0cfnGBj64u4dR4CCRLmAwNVpIOoaJNSJ7UmNXbmLNTIiqAK3o19R/0lo/kNlGQuYAY2PdnuQUzEeS2UDBRMyD2aSHxfkiFqp5VMsZrK9VsbhQRDpNrdjEqMYIYn3mdNESlwGZpEixOWQss2XfHIGPsVytqHXiWZfDeEbt6hj3N7bxYHsX9zZpltGE5WZheR4yxYLoeYwvqHHiz2m3Q7aBryb1sMdn3jxiNKYgKOdH7pPqutu29ipOPWpkJnTbeibZBNFH2zid8mFgPURwSpoV+7rpVDqafhhLXWomWPsRcMpOdzxBpcDz2IGXzymhXPlFNH/g/m2nMaBz1miMZruDDi3F+bW03s3lkKBFGrNnkIRHmh0duXjWDfoY0Nmu3ULWtrFUqaJSyCPLr2GgceCrQTvoDVE/aMrBisJ9UtlIJeS1SrqGfkWnLFJ6aeLCelfzIulLjMA8SccrGs3ozDZuVwn+ZsSBAv7MGorbMLGVPmlRHAzQtOLsmVMCIMw3C/0RwoC6zkDrgJMQR5Q8T2dWvd7B3bsP8Pob76DW6KM9SCJMZUCXULKQWAsRONDJLm3zEDdrjIwGTYtZL3Ntc84yNn+nCbj8d4kffE1PYjMC1ecELJEVsRpvckqztB4SX/2N/ykslSvI5MwEZEL6s1ydmEAMFWFUGyVoKcajbjpEq7aPVv0A4WysdGhSLmIAYtNtoVPHuNNEhvQfApAoxIQn92G3NtJMmFh5gwo1gdAExIok6AkV8DwEBEDW1rFMClYYollroNls6YKYNM2Ig8w/RkdO7CwjIbpSUUhJMoWaSa01Iy1zTEUiz8MOnTCqfrYBC4ZgoCCZIwAkzTjZCICIdhWp/B8CEMNDFNE88pznv2FASErcWXJw0wGXoiVUrJAp5aHwNQYKiAsZPJT0EaRDNCc9dJMTZOZzyC7kcXv7NnZaO5hYE8yciT7CYSI0xdFpjQAZ3uc4njofkykT7YkfihhP8wiRh5MpY3HxBHL5BbSaPbkQ5bOkSZGsQqeLvoSahxQsjg+PApAIWMbhO3GhwWLqYwBELlihNipy0tOJ4GcCkE/LAfkkAOG60tg1YShYO7U6OuOpJiCxBiQO0OM4kWnmq8uLqM6V0eI4eDCAlbIVwMkuIzv+nICwG2rC3UJ1JTk5iQEIRegUf9LCV9k5uQJcFqUUuk9GSPojAZBqJiEAkrMCMKGCY80YgFy/fgMffnRbnaOL58/pNdFxzlg0fAKAjBIPNSB0HoGrHJC/LwCRwQQ56OxGRJtdsViKAIijTBRRsOjWoU3SuPoQgMieLmQSutJWBDwIQLhetVEmgAfb2woiTDhZZOfmAdfTfenTvtcPYTNkasggwgiAuI4mIP0eRegme4T0Lw19KXTnz0kEAiDr8yVMuweyHW12+/CTBJuGg03ObzDx8aPv/RW+/+d/iQsnzuDxR84rd2faJ0BMYtYb4fZ71xH0JzK4WCjPodvoKLyqkC8Yio3GzWaqx6kE9yauX043tY/Q4EKtO1mvYMqigFMS2oJy43aM1a6x5+X+YRoTsSEDO5cx4IyfGYkVIyG66ZgbbrWmfNzHyArlnin6qm+66lEQHqmlvG4co7Mglr3kZIxmp4VOr6PX7LhpEBzQbWYuP6dDnedd2nORdFLojPvYbexjv9NASEcldtBKFCcvY/n4OhbXVpEvFnVodUakZnQ1Lec6JqdbDjkUmrLYIs0ssgo+dPM6bPjEEYrm/R4CkwiMmKmpyUF52CSKbYmjffsT9r2fRBuxG/hPQyGCJyYj1/ycI9kkLBZZ2JMPrrRyXrPxCLvb27j83nu49v5VTUH5nmlowu+m9oOc79W1dVBb+bnPf17TCuoruY6V7q1mWEpOial0SllEPIHIL+f0hWcFKajsHjOh+U/+6I+wsbGJ3/zN38TKyhrefOttfO9738PdWx/AynD5TJB3PBRtD8nRDMnhDPlEGkUro9/H5pdQpUaNlM3xTCGELNyYX/CgfYCdbgM7rZo+2pUcTl06i5OPnsLS2jz++gffFZ/8+ec+gy8+/wwSiQm2t+6hUMzKz7+QLamL22+PMFdYxM69fbz2gzfw5kvvIB1kYAfM6HJEJeGkmICV5xHXZKPfRrqUwXb7QJoPt1rAsQvn8OhnHodTyCmTa3V5BavzS7jy6lv4f37/32Kw38JyoQovYSPt2wgHdH5LI5vPSP/BPYnTad4n7rOlcgGFkodTjx7DZ198CifOr8B3J2hNGsiX83LD297exZvvvCWtyLe+/XWcOrmGyaCD/Z0N7GzcV3OqUJzDcJLEezce4M5mE9NEBqGdw2CcwJTPNBkSAv5kYrFxwWrJrGmarhjwYShYCqLlxJT6Fz4nI/Lsewj9IRAMkUqQeUGnpwArSxWcOrGEY2vzKObTyLjk2xNwDJFI+EZ3yZ0mZDihmX5wT0lZ/Nnxz+eP576RFhAJfDacgAnBE1ykHVKHk2i0enjrvffx5nvvKwMiQ+OCXBakeYa2hTY1K5E+gFNhngWkDEk4HtmQmykt6aWujBpkYx+EomCR0szJByfIxvnK2FGQMcIJB/fGESfTgzFC0tM5oSMtSXQfs38SrNDOlZRcAhDWZXxOsrmc9FaqA9jUJhhPJJXT0xuM0B0MQT29nS/AK5VgZz01T2mVrvM7LdlvdQAAIABJREFUbSx9Q06shwP0mk106zUJrJcqFSxWyihlc6JjcmLVbbUUxFjfpYmNLxdFAo4xrXl53an5cEkBJ4060G/uy9wjjFkJ1wDrOtZDpkWtNjXlB6wDlRFFzYT5elOnmoA/AiADQEbS0Z595BQePfsIiszdmXENjWGlAtg2aXoJ0fBiANJodnD79kMAMpw6mIW2JqHULvOZ46SKuiRiRNq4CxwrV4Y27IauztfHs4aTdKNT5LqnNpQNFeNAq9wn6YUiMM7GIGs/TgsTKRwcHCDx5V/5H0IK57x8QdQFPkxMg7YdCphCPcghEQ25XkQ7sxHadeov9hHMJurUxACEtruagHQbmHRbcJPh3wAgcbeW3TuOYvhmzLiGMDqmYLGAMabRAiCBASCkSCzOzevv2s2WPOqHIz4IkYuMDiPTYVO6pC6AeQgPO2+HJ5KxupRRhVIrj2RXREeRgRwmEE8uBPwYxfgqiIUWv5yWsQA5DNojF9t4eEn1zy2Hkx5qTRSeYyY1JmjRLEA2QG12dCK7NfGF5Z7AABwK+RlewwwOH6EN9EiJchPIzRdRmMviowc3sdXYxsyeYmJPMUqOEKYDJJwE3Cw7MyxgmOadg532MKZtHp/GZBZBooyUVUY2WxUA4cd6rSUAIn1N0ROnkO4bFD6BhRvHo3RsSKU1WdAE5GcAEBUPhymp5r95EHN8yDUzHfYPJyC0ZSWnUJ0GPzgMIiQFi13ET2pANFH5FADCCQhF6HLB4vognUhWeoYTuRYBkHanLc4/Hz7ZUHJiIgDSNgeHyXmWRSb1H5VSQV0dAhBSABnUxi60m83LvlKd6giA2MEAc14S508uI2cHsBhSNOwZoTAnINeu4+atu+Li/zQAchhEOMShDS8nID8NgJhCzoBtY3usHSTy6f6UCQi74REAMZO7FAoRAJEFa0Qf0QQkcmxSAJ0KNoqPIwDCwCzr4QSEt4VP99benihYDDbKVeeR9IzH+IBOJ7NAYlL/pwAQdYxkBWwmINShEXxkkj4unT0tADLu7KPPe9HpC5C1ScWiZzqSMq744Xf/Pf7wd/41CnYG6/MryKY95N28xvvT/hj9WhNZK4NsmjTSJFJ+Qv7xsTCZzx/3B3WpIwqloXhaxslOhwEtiknFCmV3CWlAWHCZ1x03R0zTIbovOryTor2Z7tDDCW7cOOH3sov4sDo2k9vDZorCBtlRM9awfKbUbZJC1KwBat8IWsjx7va76PV7Kv5YQND+0U04GA1GmpQk7BSsDDNaZmiNeuiO+6j12gjSSbkT2VkXxfkqKovzOHnmNE4/9hiawxHqBCCTiTQtnKzwvhEckY/Njx8HEFGzKNqTmeZ7FJjEdt4Km9P3Htm7o+t01Kr3kxOW/1AAYhLoI/DxqSAEcsNSxsJwIDomwci9e3fx/tUreHD3rlzYCLroJMZ/jBQTTjvIh3/k7Dk8+9zzWDt2TOdUPJlSs41ZKmlDhzNOYnGInOl4irbjz/DyT17W9f3Sl76E69ev4wc/+CG2trbRH3YR2hRTTAQ0yqkMXIbN+imsuEUsZIpYzLNwyotaomA4shHoTJO20Z0OcftgEweDNnr+GKGXxuq5U7j4zBNYOb6CciWPy++8iY9uXEEln8E/+NY3cHx9CfX6ruxjmR10bPU0MnYOs1GgpPMHH23iz//o36G900bZqyCfLmBCS3SafDB0LhGgM6Jz1QSTVIBeYizdSTLn4OSFR3Hq8ceQrRZVxLG5s1ydR85y8eHbV/HG938CBnAU7SySkwCpKeAmXE1+2CBgtkXO80SRpW6AfRzSsm0nhXE4wMqZJTz+xQt4/PmL8DNTDPw+Ml4ae3s7eP2tNwVAvv3tb+LY+jIG3SZqu1u4d+sjZJwMSuUFDKdJXLu5hZsP9tGbcILjIOnQDckAEFKROQGhFkT/Tc1HNAExbAsGG0OMBrUWRwP4tHIfdDAatYFgIIBRKtpYnMuhXHRx/NgClhaKmKvkYCXJx+9LAxIEkyg/xJxRnIKEtOxIsiFBGtLD6R8pRoHPesSGZWVU8NLUYDhkQyULz6tImzbzU7h5ZwPvXL6OnYMmuszNIOWSzyHPgsgFkecd6VoslpkXZJ5f03GKylMV2HHYH59RdtVJ12SieCxY5+tmIc19lCCSTlfcizhRYwHEiYcmxZS7kz0S0bqo9aU5EjWpk4Gh3ZNyWiyXRAtlk4gUPzYSqf2gicaI1PeMB7dUhk33UyeNGZk2tqGoU++hmQObXbQDbrfRqR1g0GxgvljEcrWCuWIBOYfxCD4G3a50irWduoTifJZTriM6I2fa/PdZHIZsRMXOkfF1ihg2vF5sOJNqpWtIkCX9cww+zC6geiECIIaKFQOQMQp5UrAIQM6KgqVcLTY/aUBkBci4qY8BkHqzgzt3N/D6a2/joEFKWkZW8bliCYVyWWyDRrMhkxJNVhlsOB3JCpqvwxjYmKmaDBcSRtLAs086qJQBIXqr0pxz6GCE/qwt+BfMUeFpt7+3h8RXfvm/D+cWFuAVimCqIR8ml2iIIxnfpFgeBSDJ2VgApNU4EH2D1rL/IROQGBnJci0CDKQZsJNnnJKoV3iY/huDgKyXxXx1HuViWQuYC5BOUyMmZkbWlDqYeFOjgphfx4Phk7+ONs1YypnGbqz/iIGIeaAIkoz9mZlaaBISgxGKTjVuIkgylrCyWI1TjDli5EXX+WImIJp7pCzpT/g+uTGwkWyRlhHRs0hd4f7JsVYsTkwxvj6kEB2Y0uEgl0ZuroBswcGN29exsb+JWdqH7wYYJcYIbLoy8JAztqC27SLrFeG4zHthR4LUjgxsbwnZ3CIKhQUU6Ipi5dBudvSAeU4KlUJGSejTyUAifwIAn/oRvkC6hIn+EwtmDfCNHW+OAsCjAIT3iSiYAIQakNmwj9r2jihYFpF3RMGKAUgcRHiUgqVbHVGwNMqNXbCYAxJNQAhAlAPCexABEJoqcAKyvrIE2vCSxz8YmbwD8jDl8DOeol5rGt9vPlQEmsmEASDFgoqQQa+DVqspjveUYlXHUw6Itv2IgpWa9VBKB4cAhBoQigrVAaIG5P1ruHX73scAiFJuCWijCchRACIbXrpgDTiNcJXYzYdcJZ469VEhFU3PpKn6OwAQ48LD0CvzDHACsrSyYjIgCEAm0ygjyNhLGpahSd0W5zicInUEgLCTGwOQzZ0dbOzuKQndK1eRcLOy+hsqvIrAzoL/CQpW7ILFkTAdWGSPzf0smMFJzECd5aVHTmG5mkcwaqNxsIdOb6Tp1f5BHcVcEaVsEVnbQeegjt//P38X/UZbdt60dsw4WbQIMDnuncxQzpUwG8wUcpV1ssjYru457z11HdyOJswmoJ0lQycpyp4GAg/Uz8jfnCNqhoExtTmahnBt8RCWUD3adORUJWttMw1hcWZ2FSNojy0f43vHg9sUGHF1HHXE2HHjPZ+NtF64lygskJUHswPoaGaTfumKcsrKRzk41DzxvZGWmXYx6Y/UHCHNjO+RQIUhWqNISNmmQBg+DroNtAZd8ZzZGptfWcSZC+excvYRFObmkMvnRfmiFTnXC/d23j9qaeJfD6lWhq4qa26ZefxNCpbpkJqO26f9eqgt+dtE6j+bgnUUgESNvMNJCP/MfUruLvSyZx5QJO6ng1GXobP37krE/+D+fdEGda6R4xxxvemo+PkvPItLTzyBY8ePozo/p2kRi2vuWTy8KRzn80JrTQpgub+wycHnkk2ODz64oWvBidzLL7+MNruvg6HWpUWawWwGdwLkpkksJD2cKS/idGkJZSsDlykKyZTuKz3xZ04SvWCC+qCDrcY+2rMBkLHhVovIVIpYOnUMJ86dgpfLiDo9bLewcfsWbl2/iqcuPoYnLp5HIe9hb38HhXxJKeZ2wsWH1z/Creu3UdtqoL3XRtktIWdlMekzA4BhfQlDUUnM0Jn0MfAnmNgh6tMu1h49hfLqEtbPnkZ+oSLwyx2Qe0Oe1r6dIbY/vIfmxh6yQVqUSbphpXh00yVING5DQ3NpF21z8mIjMWMGRBKFYh4HnX20/RZKJ4r4R7/2n+CRZx5Ba3SAybSLZruON99+S9S4b37zF5THNOg0Ud/bxu7GA+k1i+U5+AkHH97dwY0722j1yfN3MQ3TCFN0vsvonJ1wass2Q8oAED7/amKIe+lLK8duO+1c/UEXg/1tpPwh0raPcsnB8lIea6slLC8W9Gc7xU40WRS0NuXUg5lVdOD04TgE+KbBymYoLZ3ZzSS10/T8zDNmtg7SoNXVPPwoUqvPPSMjbWgQ2PDDNDr9CXYPWri7sY07G1todPsYTH3t2ZDeJYPRhNMsW2elARsmcM88l5FhrLKJzHSWr0X7m9xHGV5sJpkUyrNe4n46ZTM5oD42o8BIghDGHcSUek0ieQHZ6GEQH4FFtx/lk5lmTbFIelpaLlND6kVoC83GtuvBLZaRyucRMGKCXXm6PGpiRY1JChbP8TBAhq9nMEC3doDGzg4KThrzhTzmS0Xk2GRhXTkeYdQf4mCnhsl4Jg2QlXExCUOMWXSTzmUzE8QYE5C6bFqZsZmuAR1kXhhzSiPsjorRw+mHAIiaWMbBkpMz1pt0zaPtMmlXnIA8du4RCdKDKQcGI9gWjQ1o2c0zwOSu0EadExACkNdef1u28IMJXULTKJQrqMwv6HX2qNGhLfZ0jFGvo5qF5EaeNzyPuHezNpC7KteAP1MdJeMUnoesi9WQM26HXIzcE1nzcvpPwxe+r+2tLSR+4Vf/lWx43VzeABDmYmSy+gEasfg8FGlJQAoW56gjtGp7AiG8CMUiBTmu9CE2w3Rm479BwSKVTKOjyP3dCJZ5IBrkzM06RlbmuODBY/QU8tSnXW7aRZ6CIy8rJGWCnEI9AFJzRA+amXiYQsp00x6O7PVwcIQUeSASp434MGu8FOlIYu/u6HUc7c6Zxzf6uojyRc4zXwsfLC2hePoSWZ5qtM/XZNT3hloWUcZEwUqmEc5CpHwz7penNbeSqIghoOFEgKNAFSJWQh1Ju5SFV/KQ9lL44NZ1ebYTdISZBCbJGXzStXg2Bb70PI6TQzZXRsYtCDyMpyHCVBbZyjrK88eRz1WRTLgIZxb6nb4cOpxUiHKeCaikYA10j9jxoEMXRews1lWIkqYUjdwi9aZu+CcBCC+pQoOOTECS/uQQgLz2458cAhB2JHivYhveoyJ0rgXdF06dpCtKKNeF+yttVLcPauiys2q7mHAzEQCxjO5oOkapkFPqOEXotE6lzkHrjC5YFq1np9jfq+khpH6GI8+jAIQHCO1NaSd4UG9gSpGxwwec3Rfa2kyB6QDhqAUPI1w4xSDCACnf5IAoSTSZxJX338etO/cPAQinMp8GQIJUBt2IgiUAQt5tMqOOPzvtfx8AImEkjRkioM4Clpv40vJyZMNrAIgZt3IJG/6nniGKEUk5IgWLVsVKQl/VJCS+9w+2tgQIEwRoxTLCtItZkhF+BriyOKLmgyJ0CtCLblouWLThZQHL3BFqULR/+BNkEsEhAGEGUII5IFsbOmzSlqOO2PrSKsLRBB9ceR+v/eAltA9qOL68pslGp80gyLSZcAUh7t28jWFvCC+dlyA7mMrfQ8m2k9kYo+kQKYcEM19BUwRDLOrZYWPhw/fNQ4Hdfxb8OmA1kTAZLbyuMQWJzzanFPGhrAyiVIbHowEo3Ecinniceis72IiCZQrySOAnWgepsROZQ6hREu2nnLSSgsAXwKJV4mQeHKGZKOYLBTUJ+Hfxfka+NO3EUxQzUyAbUGdE4ws+PyGa/baACZsajU4L9XYDfjoFZ76KRy5dwKOPPWZoWaQRkabAtOTJFM1262EEsvZ8sz/z/Wl/jhyDTDFizgGzTzwEVLE+JL6OR+lYh3lPnwpTDr0xfsrfxgfkkb8+zFsxn6M+imJwWXFHoVy6J9LmpRWMR9D40YcfChxsPtgU15p0NL6X3d1dGSLQafKRc2fxhWefxfLqiswrOCnxIq48wS7/LYIQsYUjx77NjQd4++23FLbZ6XTQqNdFa+NEhN+jadhkhmyQwmI6jxOFOZytrmI1W4ZDl8x2Dxkvg8BOYuamsD/q4E5tB3XmeU2HSBeyKC3NobQ8jwk1m6U8lo+tSu9GEtFKuYJpt4trb72Jnfv3scagvJPHFNq3sLCMTLqEdrOP7/zxn+LeR/cx7oxx8cwFsLJrHzSRk+6QJF4fw2CCaTqE7yTQIs2vW8fq+ZO49OwzKC7NI+U5GCcD1DstrV3ScjCYYfOju9j64C7sSQJlp4DUNCGtS54dbRWPZsrLnIhg6MOepuAGDtIEK0Fajnh2zsYg2cfWaAsv/sMX8a1//E1YhRC1xgYO6rt46+131Gz59re/jdOnT2La72JvawPb9+6Z4FzXUxL6rft7uH57Q00ghvmOfGZMudL/cT8bTWZq0hgKu6F+E4CQfsWOcpITXIdnagLBoI3u9h2UsylpOx45s4wTx6uoVmjFOkUyMUKvW1NBqYyPFDn9FJ2y4BsbenDUbOJa1bMgmrsB5Z8E6XwfTPVWHROZ/XCyzebkaEgnTzYSPaTsHMKEgyYFy7fuYXP3AA92atjea8r1y0rnlAOm2OcUO+wZ7Ymq5eJgaerBdGbEAEmCWjPBjSxeuU9pEkTmDa8bM1pyRZSLFTgMaR1PpbkiMKRjGt8vjQtIIRV5i6YY3YHOaYaAcj+hhTwp2kpWp/uXH4oezel7plSGn3YwoLsiAQj38Si1XioM5nz4Pjxe18kEI4Y7bm7BDnxUsh4Wy2UUMo6mJTQhYQbY3ta+XMbMBCQTTUC4caQV5ieNrMDHw70unuoKFkaJ6xKcx19jEgyNAVEEQMzmbgThBLKkknNNkMZ+7uxpPHb2rMygaAjD39QSxQAknU5pn/FyeTRbXQGQV157C/u1LnpjC0Eyg2yxLCcs1v4KaGSmx5i1/j767ab03gRepOET+MnwxM3IsGA4nUn3wSYXAYiYO4IgpAaa+8/zSedfyhabie92c3MTiW/96r8KeXDQ+YpSKVJW0l7O+NMzgXhMkSlF6OxyzhCMB2geGABCa67CEQBiRSL0QbsmDQgpWA6DnP8WABJ3jHTARPQOw3E2HbJYUMRDUuKdCFWznCd4iUGG4acZfQcffN48ppTHbixx0Rp3I7WIk+zOmIXwMQ5y1E+Okf3hAy061pGumwneNADk0B1Tn9EhYgJZTDFgxmwm/Cqe1shujd2EKMVdwmDqCNhp5OtiYBy51OxqsovJTlLGFgBJ5xyknBD3Nu9gt7mHwOJ8i3SJQHZwtBuWvWw6A9vOCoRYlocgJK/cQTpXQXHlNCqLx5Fx6IlOfBli2KU1aQ/pZIBKgS5YTLg0tpsSRtMmmCFSfLj0vg0IMdOtiNIQb4IRbUJ8btGCzLWLKViJ2VgApL6zixiAsJt+lILFCchRAOI6vKefDkDqrbYASI8bWgRADAWL42I2CycSoVOrMD9fVSHGbgkBN4Eau+jclAlAKMTPZNxDAELgwgkIObzUcpDOsrm1rQmI4+UkOFXHezaGzxCtQQNuMMDF06sCIMnZSN2EOP31vatXBUAeakAWRGvkBqOuViRCJwDpDCENCAFIu+9r0wApcGbAdjgBiaeIJlfCdNp/FgWL9tBccyxo1HVn0itHzivLAmVy8CEvlmN8c3oY/YdWPTtapOUxe9xQsI6vrUgLErvQPdjaxi4BCDtQ+RJm1K3QGpllPrv03NSoi4k0IOw2SQPS7Qn0UP3Bj2xecA9yEyFyVgIXTh/HfCkncLy7tSlnFNIjS14eRcfDh+9dxZ/94f+N7kENjxw7LvOKu7fv4oMPb6JYqir3iIXiwe4e7t/dkHXiibkzWFlaE9Wv3qwr5M8tunByDkIrxIQhq4OBrgHH7hzFMyBMGRKR6xsPS7O+LW3E3K/iQoD3Qxu3qFIEaSkk2KmVyQWLctK/yIc2waVsSBCUKDcm+vcfUpOivYEUsCETZ0dyFuGuxwYNO01setAdiddyTFpgKqXuIA8G0sY49aAWxLhUW+ri8vAmCGEHl8UFxZNsZAyZEUGdSNbBYDzAQX0frfEAu5M+8gtVrB8/jhMnT+o5ZbHNAEeCEIrVxVJXl9qELHJ/lmWwZUk/onVA4B4VUbEeJOaTfxKAmOUeNTjiwNmfAjHi/eanIhBNGo/+bRTAEn+KIEzW6eY+MNxRer5IP0h3HJpItBpNXL92DTeuf4CtzU1pN/i6Sa+Mw8/IUX/yqafw+Wc/r4BaXYekyU1Qe45dRBaQYaiMlU67qYyby++9g1dffSWyCjUTNXZ7ud5HHTrVBFh2q3h05TiOlxZQTrrITBNIkRoSAvliHqFroT7t4+qDW7i2eQfIpjXxqCwvoby8gMJCFe3JAL6VxNLqsly48o4Dv9tD0Ovr4/tvv4W15WVcunQBj50/h+FwikE/wM52DTeu3cCrL72KSXeMTNLBcnkBXsqRdT27prQpndoBWrMB6uM2xgxLy1n4wtdfxNq5UwjTKaWe+xY1FaTKzpDk4GAwxdXX3sHdqzfh+BaK6TySfhIZy1EaNUP6srwHzNagLnEYwBolkfUz8Djhn3GPSaG4UMTQGuLa3jWc/uwp/PI//6eYP15Cb1jD3Xs38c67l9Vc+frPfwPHjh9DOOxr+rG3uWEaXSkbYz+Be9s1XLt5H7XOCCm6SSaMmxIzffj9dIlTY4Vhg+x+q1FKIxpTOMqsI22sq4NBC9P6A6zOeTh3dg3nzq1hZTkP2xphMm5gOulgNGzDop6D5T5pkJaZJnBywClCbKIjVzVNQ4xdd1yv8LnS5EH6ASNK53nAz8nundMS0pSn3H88jMZJjMcJZLIV2E4e7f5IwOPDWxu4euMO6s0RLNYKAcMhGYHCgNKc9lIF1RJ0MLWMEQ5RU0umGXQejZwDScNSjgWNT8QoYvM2AZ7rcxVmkrEZmsSwP0Sr2ZSJBi186RbHhiEn0WwQKWWCTlmDIXp9QwNlTci9hQ0YnuMEjrlSBcWFJek/BmECPd83jcm0DZ9dfGZW8BVQ8zmbwuO+zYDsXg979+/pY9nzsDJfRYmTBMfRfkAK1t7OvoCOtE181mkIQn0xJ0IEIaSpEUxEIMTkusU0VEPfN/WpmYAYbTIBtWnyycUyol9p/bBeJRNGAGQsV05SsB47+4gaq5yAJOiCRQMiWjW73PMtNZ44AWm2ewIgr772FnYOOhjMbPjcL/IlZAtl1f5pgmnSRSdjdJp11ftTGpmQVjxmDTPU62JcR2g5GNMdjGdgBEBMU5QGMhEIjrLfuGdT08Pnlr82H2wg8fV/8i9CCoYsFuoUArELTA0I0U2S9pcjOQApiJCjlQiA0AWLQpVMzhOnnhOQTwKQWIR+FIDEIxlzoU0hQxAhyzTeCH6GvMlowhF/nemasbNoAAgfLNNJJ1CKmPpx+JX4aqYgVpYHF2qckk6KVkSpElWI44X466O0Xh14kYUkX9FDm8g44TdKWY8WymFWh2HZRpMQM1BTVyIaoxjaUJQAr44n80Eo7/DFOzT0rsjSM2F4dbR+S/oB3KhAkRcRvfdzLj3QKB5BrbWPPg25naQsDTkl8Snu5vcmLdgW76UDhLSqo+VbBuXyPIoLa/CWT8DJz0mcTn6XPw5lXzrqtOGlEyjlbFGwuNjVzaVThZ/E1Gf3jeNDA7w+CUCkUY40ODHKN7SSnw1AqAHhXIVdBm5MsQvWJycgummfMgGJAQgnIEhntBkcBSDcuPM5D2sri6hUSugP+1p7dKUhj5cTEHZNGvWW1j4nIKJepJJ6wAlA2BWlRR0ByP5BTbxfakCyFKIq7XSC5Izheh1NQC6dWUPW8g8BCItTrt93r1z5OACJXLCUQXBEhP6zAAjJmaYcirq5hwDcOKj9rQCEPOUEAYgJ1uTrKpaKWFxaUoFIPj81MUqLj0bI0SCRCi1RAiRSE2WCNrwUoUvNZDaZnV35zSfSGTiFkiYgQSodpdObhFxOPAhAmANSjEToHL3HExCuYwHb2UQakFw6iQunT6Ba8JAMZ2jU9jFo9xCMppjLFXHn/Rt45ycv4/rb7+ALTzyBk6urostcuXJF6d65YlkNF4rgS9kCant1bO7tYqGwgief/JwAF52gxuEEc+vzWD21gvn1BT1jrW4HXTp00Y1lMsZo1DMHeTS1lTgy4slyWsIDJzbZoAZJe1xU8Kr/FwkQFSQYARB2mjQNZfOAXe6oGI61IgQRzKch3SRve/Dpl0+aRH8ALkZ+nrQRHu60qqzXGBzbPey28aCmViNfysPKcK5NcMAhNx2fzGFIMEJThkaziU6/h06/S3NJOJ4Dl6YjtEt2U7i+ex9dfyI60dLqqmxoV48dwzwds0ol/RtGj2JyYeIUXTNNpdbtYWjb0SZQXP8fpWAd1X7Ef//31YAcNp0O78nHKV1G/2eKNp53PLU4wZSbXJQXQJotw+qYR1A7OMArr7yCK+9d1oSpXC6j2+2ac46d1GoVT33maZw+cwZz1TndL3YUuW54mdgcYcYAC4x+r4N33nkbt299hGvXrpmijfabYYBCNodwOIUXWCgmMzixvIaTy+soWBkkxz5sTtUD8q3TSNhJgYu9fgv3m3tyuiqtLCA/X1Xug5X1kMpl0GPjJAWUqwwRzKPsZTGqNzE4qMGezNCt1XDm9ElcvMBpVx57+zX81V+9DH+WwBOXnsDu5g7GnRFe/eHLsGbAfLGiLjXPDQa0Te0QB+M2OuEI1ePLOHHhDBZOryBVcPVzuwTJGVIH07JbtcMkOrtNXH39Xdy+8hHCwUzUKiukWN+4yxHg5T0P1WIRFa8Aj1b2oyTsXhLpcQoL2Tk9m17ZQ2vWxIPBAxRPFfDL//U/wdq5ZSRSM9z48LrMQNh8On/+gp69cbeLxv4umvt7ooywwJ74SdS6Q2zsNdEcTODTUZIuaZFlPikpsQg9yUaLsCq8j8qqAAAgAElEQVQbqWbdxBMQuocx9Z4Nqsy4hlOrRTz66DEcP1FF1uOUogV/1kYYDuUwSDciA8I/7irHf4fnsjFqoMA34miIa2++hyBFFFDu3klqUgyYYfaMXLQsPv0hZhOGqRbgz9Lo90kdyyEhd6QcekMf9zYP8Nob72NzpyPHzJlPHV8g6lG2wJA76h9N1g1fj1wISetlg0ngwzQ7SNWhsRHDMjnt4xlPgMj9ijR7TkBIDWVNSACi4LsJnawGmkiz+CZoEuWVoIX/T60PA6Rpa8wMJ9H5AZ97Ic/lYhnZyhwSXg5Ty8YgBMbUx5FSFDEnaLVLClZyOoFLCjjZZuMxahsPRMXKWhZW56oo5zxZ83KCRaOUPTIlxtTZWUg5rib7UzaOWJdyPZAxEP0mQD0M4IuatQnaGYsq93EKVtyslv7DWKiZxqSJ8NaEQhOQXAbnzpzGo2fPoJTPIZiNRGuXC1bqIQDJRACkRQBybxOvvPomdmpt9H02A9PI5MvIl+dgZXKiVslUIQwx6LRwsLONSb8Lh1TtkQnP5J7HZPWAxi8ElpzcExBHzB2tKgIRUe44BST4NhMQhiJyX93c2EDiK//5fxvKVoueyOx68QezC0ZRVWSfRfpJ2kpomhFOzFiGQXW8IG7WQ5bBYxQChxxhjTHqNMwEJBWyJlZi8CHy1lwpGkdFQIAFoBEumt0+Dtwyui1DtRIaTFmmS83pDMc6kbVrjPbNAWVGfcaJ1NCd1FGTSIp/FY0ttQCMDaIJT4mQ5hEQooc+crKImswfs3VkAWEeehM3bzrNQhj6swmNMcy/w1/RgMDoSPgzadUbGKCh0agRcvkUhhALqzKYgcMN/g1T3NklChwL0wS7/DMMJn2JCy3Xlm0BnXmUYeCTokYkzLGaA5/d1hTdQipYWz+B1VNnMXWL8FOuUk1dO4PEDKjv7mHQbiLvWihmmY7NjtRQmwLR/CzgYcpxraGc6DorKM28dgMiYxcEboK8TvzOCBiSzkAXLC+DmILFCcjrP/4xkkcACDeSHMO0nv8iVtfXVfjxmpOCpTKBG6ycmxLitJO8wfTWrX0zAUGaOScc/3M0yAmI6TKSMri0OI9SqYBWpyVxOpOr1ZFWwRii0+4eumDFAIR5M3zIWSjSaYVdTnKxuS2kI1tL3e+QoZy0jB3BS4xw6ewx5GwficlQInTqBljoX776Pm5SA+J5suGlpzunJ4cuWAR7AUeknpJ3zQSkFU1AHD2rIdeLwWJHxLyRm1y8prUuzfo5asMbu5MZMaAJ3yS4JwWLAET85YCdJCPoi/NSTCdbREkBkASpQHLxoQh9TR+jxwg7e/vY2NlVWrBbKGsSQm0O4zDYYefmRACSEACxZcXrj8dKMedklOF32tw0ch9rTyEAeezUMVQLWYV09VpNjHsDBIMR8qk0/vh3/w3uXr2GU0tL+MYLL2I66OPVl1/G3bv30B2OUKhUpS1hkBQFptSN0/2YNKyF+RXk8iXU2g3c39tAY9zG81//Ir78i1+FV8lpMkkQwvc/GPbR77fFz6XjC4tQ3gyude5nBDIMoyN4oyMVtUaD4VCUAoITPtoUgwa0tY7sV3V48jkj4KMugxkpsoONrHdJ+ZRWjvbgtCFlGrujbCQGsyVJW7Rd8ed5MDPThWLN8ZAGDhQlki6RFhWjP+yhy71DnTY6cxkLSO5pdHenHz096tuNlnE8yueQzzNoFRjNhmhMurg/rIvOw0kHwQQPusr8PJZW11Gem8OZs2fhesahhpM+HsBm4m3CZ52sp0YJC4h48iF1UWzPrufbUPq4j5gJubHs1XWIXQt/yojj04IIPzbv+MT3c2pzCG5UmEVGAtGEgmceiw8ZjZAaGzVV2ODiGmAmAcHu/u6e3hMTvK9dv45u30xEeADPV6oChrx/5L0Puj30u11Zki4x0frkMZTmy7Jy/uFLP8SNG9e1z7FLm6QjpJtRkWWNQxzPzGGttIDVpWV4TkY2vvx3PYXPUiw8Qr3fxr29Ldnt2tWcwMf88RVYpGYlbPTY1Qx99CYjTSrYYc5YaZQyHsbNFqatLjq7e1idm1dK92eefhJNun85HnYPOnj5lddFn7l0/iIWKwto7Nbw53/yp2gd1PU+CVpHwRg77QPMMkmcuPQIzn/2CSycXMXBqIlRYiaDgwm7wZqkJ+WExGnmsNbFtTev4NblD9A9aCMcBXCtDGwrrURsCVwjo5ZqroDFQgVz6RLmUmUUwiysYRJWmDI5IdYI7WQLtbCGb/wXX8fJi8dwb/s2Prj5Aba2d2VC4rlZbN67j26jJSFywc1gvlxBPltQ881PsGNMd8U0QN1HPgtfNKSsXBBNngL3LB9DUiOVjG40MEqIppEGC2i6WvZrKKV6ePT0HB5/4pSmHwg7GPT34ft9ZTkQMBBoEMRQk6iMMerwKLxXjWGeAWVRqBNl/t7QZA0AUlYWLdN5fXUaUqBMmpiP3qgBiwneM7rzeUggg8DnVDaD4ZD7r4tUuoDdgx5+8soV3LlfR8ouYTqjbfdM1P1cnroLJ9rTDG2eBzT3PdOEJPgxIXX8xf2PrlhMBOdnqKVjo5jAw0qa7DRqpLRPRgYkNOAhfXo0odX1SNdDZ450P2ldg2F/oGeJgD7yXVFWlpsvIlOqwMoVkKSNOicVBBDcp6nTSLC+ZdpIiJCGNL4Phzo50pDabRxsbsCe+Vgql1DJZlHJ59Qg5QRkc3tHAERZTEcASJI0cTJELEe1NddETF8+tGmVA1icl2Sa6Cwn4/wYUdRUw5raUkwkJq4fASA5ApAjOSBs0qn+oAuWxSBIAktbNETuwe3OAHfuPsDLBCAHHfQDG4MgBa9QQWVxVW6VMxolMfvOtjHstrC/tYFxr40MBfUEg72eJiCMLfDDlBq2mntpQbKpxD+bSpC6ZaODNBRhGrgUcnk1BQRAvvpP/7uQ1BF2qshlH4wYmsSbbaYSpAJQCE1BGukGZENPaRs3ZkE6kf0Zx6AEJwQgiekA404Ds0EHafr282ET9zG2UjRCHHUB+UYj0R7FW1M+MVG3TAQq2V1S8GNQPkNuytV5ZAtFDCYT1JtNFYGkiZnxFAHLxIwa6a8u5B+5Ahnm46HTgLoGEu7SCcL0GDUujQCHEXEZ4GOyLcxCiIPvzOe5ITHzgGGFirTVa+ZHcuuZsMufz3+fnX+h9yM+80S9tD4WZ5Tfr7AaUl0oajdj/wSL46iQJM+O4tBpIsCMU44kqVpTeEwrj2w/JaZn59pnTWJh4lvI5ucxDdKYhWmU5pawuHIc1YVFFOeW0Z2R58XgH18dhZQfoMuAx04bOceSFS8nYHSPGjOIUJzFUItOm5yuY8znNptMBAMNSyeaaOmjjL04jTIAhBkyiSkTwwcad7/3+mvwmYQu+olxyyJ/+rnnX8DaMQNAeI/IgTYUCLLnDbUtQfu9pIV6p4/N/Ro6FPeKt2uoTPJoJxWAHvv5HFZXlmXROJwM1V0hCOEkkOuCoIL8bIWSSc8gRiby2SzmKxV9rtNuodPtyoVNNn6up/dFT3LqZWijmJj1UMkncf7MCjJJushNMel3lHbMTfPK1Wu4ceueMiSeevKSAMiw19a/zw2d4JH3jABEOSCHAGSKgPeMQJzWd4aNFhVwxgaRFJzYUUgGCFGxxnUbd+R5T2Stx+4UMy1o/2nbmJubQ7VaPRTzsZg24NNskmoUiJvKwpWhQiNRAijSX5qfk2sQ1xN/1u7ePnb2DwRAnHyJARqagoxpvy0MkhCwSNFRTwAkjSlTpntD6Ta5zuImAr+OUzluro+ePo6lahH+eIB27UDjc3sWYP/OPfz+//5bCFpdXDx5Gl98+jPo1hu4/O5l3Lp1W64uXrEgEBKycPBy2Hqwg85+F2vz6/jC089hNg1w5fo1WHkXN/fvoz5t4x/+yi/hy7/4Nex3a2gPO/DyWQnU9/e3NQ1bXlqSSx/3TOP440qQyjRhvk/uqUqVn0z0/Jj3xKKSfGICQ+OSx09y31BQE8XcsymZ1jqAaEHJPwuYTMbSfgTkKvcGaOzXcP/WXexv7+DkseMo5vIYD8faH9l5YqeYz9/66jqOra8LkLATud9oqJNHJ7p6bV9AidPv7nCCXnsEN+FhrbKCzzxyCY+dOq0cqP2DLTT6dWz09nFruIc79W2lDJP/Own4npkA7iovhGCE0xDa0i4uLmGuMqd9nDQ0iXSpZ5hN9azJvjOd1jUcDkbaR0hfIkAnRZITOTY6KHbnGpalLXdw0V6Ms1y8vrW2I/vHWCcifV0EXmInnngSE2tSjFjWdCW5Z9OcQb71yjIyxZxsVPlnUrNAUEe73D7azSZqe3t4cOcuCl4Wzz77LFbW1/DR7dv413/w+9jf2UMhnYHL9OVWD/1RCyW7bAAmHdN4hFD2wJTxTEKTgc39bT1rZTcHZ5ZELrQx6nSxmK/idHUV54rLcGfG1MKcHUAmn0WQSuCg3cB2u4bdbgMjK4S3VEHl2DLmjq8g6aXRIbWKtCVRh6YYjoZykpqvziGYTLG/uYV+o4VBowXHD/Hl557H6fXjqO3sotNs4bGLj+PSM89iMJ7hD37/D/CD738fa0ur+Ge/8V/hYHcXf/ad7+DqjctYWlzCwB+iNmhi9dxxfOaFz2P+2DJm1IJM+5jZCf180r7TGRf9/hDT4RRz+bJss9/4wcu48/5HCPpT5WU5BMk8OPk/n42AHpIW9yKmyM2wVJjH2cUzqCRLSA/TmMvOi20w8kdIlSz0Uz0kKwk8/txFbLU3cOvBTezvH0hU32m2cf3yNZQJOAZjFBwPZa+AQoZOYgTPrAXocpXGNJ1E30nALlJTRZvsNEqlknIyeB7nqhW0SUPKeGhxPdN0IZjC9ScoJGeYdrdRyAzwcy9cwsWLa0gle2g1H8B1Q4wn1DREVE4WnQmTFcOutGmGq70sShbX4kzTh4hOxYKQk4VIGK5JNimUUf4GjXNU1CY5merT3cPYwZLVQIYEQ25DaoA5AadRgotGx8cPX3oX23tDzEJStVIYBxYsp6CJMp/bmMGiEOeooRCbSZgWrKmnYvrk4fTyMLA0suWOJhqmUTOJAJTpW/Oc0uSZDVHqHUh6osZmFirDI0HXVFq8R66NDE3lFIIBi7lqVR99MgPIpMllMTIX2eSIUUfETJbIidMheBoOUd/cFBAv2jYWC0XMM2yR5hm+jwebW0qJJwBhDcIkcU7EmKOScjyElqtpP8Er3bBkCBLVnbx/CpwQGcYEF8pBKqqNo3mWYcbobDDgg+uA93A6HSGXz+DkiXVcOP+obHip1WbLlRkyGScFzyXFM4lcltq/kgDIrVv38PLLr2On3sHI8tCZAJliFV5xHqlsEbZj6HTU+w86DdR3NzEetAWcmb4uh6xEAm6GFsZsUkYg83D6YfQfcj9jfiADd+kulkioScIJCEHmzvY2Ej//a/8iLJbKQrFE0eTNKSNM+RyB+MNyeiLnkIUx3SsIQCZ8oAJ1SwlA0tR6fAyAtJXxQGBCoabRRxjykwEgZiJBKih/zohdMd6IuNvFAicg7YsFCr2tbTCvpLqwpMh4Cl/qrRY2Nh6oe8uDgFTagKJygYpI9C4dBO95JJ4Vz85YVZoiwFjlHU5RoqJM4r7ogYkfHmky9LUxMKEVHzcAw0dkdyrJzYFFx3SqziMfGGo3TMfMWKgJhBDshOwkkgbGECVHmy/HWDyMKQCiy5i84bkSyL9jxkpIAGISNwlAZsFYaeccSbLCcMiF1fiXloA2CuUVZPILCJNZCZdzlQXkSlWkGTTkZjEOeS104UBpF9226H897nWQdWwl3RsAYoonEyJpurEGgBh0f0ifiLUfh1TqKHzyEICYUELeT2bI0FWNNqx7mw/w7muvwh/1DwEIV0vGy+L5F17A+rFj6A8ZtETwwnCjqYo1XXdef4fUHhu1dg+b+3W0hxNN8tiFYGeIxQ33bhYc7OSurqyiOlcRrYZ+/Pw8N2rucuy+GABiqCra9MNAaahzFYZqpdATFacnVwmurXyO1CxeLwZu9ZEIRwinHTipEZ68cALZNC1np5gOukhRM2LZuHzlfdx+sC3R8hOPX8CxtSVMht3Ici+JwZDc0qzMAjqRCH1jr4X2gJkw7K7wN/0pjPubYfoZbrw0ABGw1WQwzmOJAAg3APPVvJcEH+QEG9eWowDEHCaRDkQarUg8zrRtBmoFLBYJxPqiYi4vLsplTILqMJTHPgEI7wU1IKEAiIMJO3ZxvsZooAlIzrZQYKDdcHQIQPismvdGetAIGZs80hDnTq1jaa6MYNxHY29HaepZJnrfuo0/+N9+C+7Ux/ljJ3HxxGn0m21x1O8/2MCQWQwZD9lyUQCOE7L93TqCno8TSyfw2YufVTDUzbt3ZfbQ9Ht4+/ZVPPGlZ/Cr//w30Jx00Bp1UJwrMe8VWzsPcLC/p67O8WPHRQllDgk3oAHF+2HC6FgE2o07khEXsimRktc9D0sVwgQmdIGXPsQcTHwuNTlUEGM0xWKDI3LWcS2m6abw/ntX8IPvfR+7G5v4uRdexJlTp0UHunzlqtZyPH1gY6dSKmNpYRFra+sSoNJetrG3jZsfXsflK5fRn41QKi3KkMILsljy5vHihc/iyUcew71bH+LmnRtIZBPYmTRwZ3KAu80d0bTYzmMTia4odJ1jHgLBFzWGNDqpVKpYWVrWz11YWDS5OcolcVXgE3gYOq5JjxfFhl14TocI4ibkvbP4S+lrCKooBpchieweo25hNK4WFSSi8j6crjzU4MXT2vj5MM0qM62PbXAJOOS+EzWp4lyg8Wgi4NnttDAc9HH/wQNsb22i12yheVBDJmXj1KlT+Pq3vomFlSX89Usv4a1X30Bvt4700EdmGiBDYJh0ZB1LDcPS2hI6swHevv0+7gzrCNwkpik6KVooJB3YAx/F0IE7S+LUyjGcWz6BOVrB0glSfSQbScfGJBlgr9PEZnMf290GksUMvIUy3LkSrKIHK58hX1LaKk4TOEmgqyRDh0mtOLa6Cs9OY+fBJu7fvK0MEeqonr5wCbP+SM9Tm+Gitouzjz+Fs49dwI9+9CP87u/8LurNGn79V34Nv/jtb+L3fu938dJLP8RwNoJbymD1zDqWz6yhsFSBlXVEyQIpgKmEpgVc7mzkEHxznF3NlTGsdfDGD1/G3fc/hOOn5IA17Y+UXaOg4qQlbQCHgAGmGA36KNhZnFk8jbX8Gop+CY7vwgrSJhQ0l8TB8AB2JYVnfu5p5FY8vPv+O7h1+w6ctINeu4tr772PAvWSPoXiE+lZlqsLyDmepoqcPrCw6odTPOjVMXMsuULx6SU1zfFchBbguzaWzp5DslBEayKjbmStJPKJGXJ+H4P6XawsWfjic4/i3LkFJBIddFobcBwzkZbtN5tHYmlEYZXqlNI5kxovnvmmfiEAMb4TJkeMTSI+K5y+xFk80oJwnz8EIPT/nxjGCPcsn9TPNFJJAhALsxkbmaTYOGi0ffzgx+9iZ38EH1kMRklMAhvJdBG5QuUhAInOl9h8IwYg8VQxplHGIOQorVIsFxkMGUoVG8vGttdoR+PcEKMnoa0BzVEGys7yhxP4tOkfTlSDpSM6NRssakJy4sjpbzaLtGccKzkJsfJ5mdRIr0AQoHNQabFydrSDAI2tbQzrDZ0vi/kCFosl5LjPz2bSgLJ+4PeTjhYDEJuAlevFYhPUsDCkA4lAhkEdzMEyIX2s5QwIMfWqkZ8nlH9CrRextbJkpOUx+//MHyGbc3DixDounn/UNHSp1eZPCybwXAIQW/UjJ+H5fBHtTl85IK+88jq2ax0Mko6a0F6JIv15WF5JhjoCy6kEqOc+2NnApN+Ea7MhwyR7A0AcNl1DU1/J+011qmHBGABiPs+agt/HNUa9FoNvuWcLgHzj1/9lSNFgsVwxYiRlczxU4fNBkAXhbCJ7UVJIuu0WxmNaDnLsbARgRwHIqF2HP+wo+fk/HoAQmBNfGbcDHgICIIvLyJXKGExmOGjUsbG1oUkML5YynAhAkuS/GcQdd78MESoK/YioNsbFKXbLiiYeSqVnQW3a9w9tGqPE6cju1NCzTOqyRKQCTIZ3G9IibjTSb/KGuQAIJPgaRa+hUCuiYAwZuMPRbzGPfKkoIDIcD+WwRKTJCZBJ201gEk4xCqfMJdcUhL1VcjnJxyZg4m+O2ngw0MGZ3fPV9XMoVlbh5hcQpDyk3DxguSYtOmnLC1vTII4dWeQw5bNR1+gt56SRdR15QMcAJLZWk1uNMkBYtB8FIEaPoKsfpXvF19LAT0OdEgChkJK2oExV3riHt197BcGwD482hYYhJ/eG57/4RawfJwDpKQvFJvc1mmao0GbHn9aoiRSa3QF2ak306YJl0TIwjSlBXuSvzQLHo6BseRVzC/OibVFEFYfMse1EAELeNkOTyLXnqqH4lA8Pgwg5naFAlN1l2vDyASQA8VxPX9PvtjAbd+FP2sg6Pp6+9AhyTgB/1JO4n50VTrWuXbuB6zfvCIA8fuk8jq8vYzbua6VSixKE7EwyqdQAENKvyD9uDyjqtBi/LQCi5F1zWSPBs8mviakrMQXR2DWaCYgpyExzQA2GCIDwvnD6EU9ARCUiR51CdHbVbFvGDrRdpQX3jGu13UC704STtrC0sICi3DhMfs/2zq644nytLjUgnwAgLOzYfQ9HA01ASpmM6er3R+LwGopjQl1uAhCXY2UrxKOnjwmAMBi126gBI+YDpHHrnXfx2//L/4qVbA4Xj5/G8blFDGg9ePM2dvf3BQpCuuoVcki6GYxC4GC/iWAQYKG4gEdPPoZ8pqDmxiiYIcgk8c7NK0iUHfzGf/PPkF8pY0KCu0sHGGhNbm5u6ABeW1mD49Apy9dYn66CluNKmMrpMteJ7CNZUHOvUDFtsjJirYMZuZspowSmfJrUaTdJ2aLQsVvOKQv3PN/HYrWKd15/E//u//0LtGsN/PI//i/x4gsvYGtrC//2j/5YQPmJJ5/AU089je3Nbbzz1ttyl/EyWTx+6fGo4Exid2sD129cA9NqufO+89oVLGTm8dSpx/HownG4QQK3bn2AeucAmXkPNxsPcN9vYrtXR2840CHMIkjRRux+Rc6EyTS1VcxO4dg+qy5xkVOQtIMTp09jfmFBqd9KUrYdgTi5aREgkgs+GquYIlVLLN1UStkw1FzEXItY4BphDxV7/Jxsic1Grg+xu1bsKEbnLxVDEV2FzwQnHnJVYjdRhgMUW/cU0MXDl/TAer2OdquJNqfFwwFq9bqE48Y0hPso80NczC0u4PPPPYs79+7jw2s34EyAtVwFc0kXlXRW4ZfUWxC8v/CVFzFMzvCHf/kd/NV7rygfY+TTpnwMZxyiAAen51Yxly1hvlBByc3BGhnKFScedCwbJwLsd5vYaOyLGudUC1g8tY7qOqceDkYJ5jrQXsEAvBFzFKRF4tTeNMfYSR52ehi2uzi5uoZzJ09jbWEJt298iF6jhacuPS6zhO/8yZ8hV5rDZz73eYHI9957DxsbGzh37hxW15bx1ttv4qM7NzGcDXH+yfN45sXP63naqO/oHEt5zElIwnbZbTcAnBQ1otJ0aKHiFTFu9PD2S6/hvVfegD1NIJty4abSWKjOm9OERgn+BN1RG71BR7oZBvuuF9ZwZuEM5lLzsEY2MsmMHBX99Az7vT0gF+LC5x7D2iPLuPbR+7hz565x45zMsHF3A2mqXnltqWXJlzFXrMCl7TnBB5/n2UzGFYGTlPNRnzosGlCQJeJY6PtD1McDVE6fxtr583DnFkVvo808vZI8v4dZdwtnT+bw7OfOYG0tiyBooNfdAQf8Zu0mDY1JclbqP4wGlZOYRGAaM6I3ybDE0CblTBU1W3l/+TpTLAyjzI2YKSJHKjaUo3Bo0cEZqMiePIX17Gz7BKk8gyzU21P86CfvYq9ODZKH4ZhTK2qGC8gVzLQ8ZozwtcuwJmp6xeAjbvIenYAc1meRTjYGIPx+AhBSrcwzHQnoIz0ErwkrMB+0rjZ2vP1mB7P+UM29UqGkXJ5Gu619mCnoPVK+LAs5Ns1JxeK+lMvKMpcUbO4r3LOMQN88C+lEAu29fXQPDpAaT1D1slidm0PBdTEdjXW+DUbMAjMsjEMA4uWRcrKA5ems1g7OZgkZB0SxEQBhEDX/U8AjAieGqmZiIPilUgFGZ0EMQAjABEA8WxOQSxfOC4CQS2wmINNDAMK6kzqmQqGETnfwcQAS2ugxB6S6CK+0gKRbAOljCpG1U+i1DlAjABk0NQFhHagJSJIJ6wz+tHW2xTkgov9HMoiIhCUAoua1aKoGgLBYEQD52q/+y3Bubh5FunIkOXLjgjb8fv7iYccuHClY6nb22qgf7KHXa2uD5iFGAEKqFScgGPcx6vzHAxDeJD5x6vaxI8uCibzWlIVSpYrKwqJERb3RBHv1GvZre1qkLNAJOoiGuYOx6BcNi+J2reBI9K6VQkpOVDizSFVxaiwihcgj3t3HOmRxV+0oD1k8dl4nIlRqYBIkVEhQPhkYK1vqZ+h6wUKeo3p+3WQ8NBOOGTAcB6Ir5EpFlBbm4OQ8Iepa7UAghCvQtkmrggLCyKWdyJ9nhllE1bLoOsRixLI0MUiyq0mr3CCNUnUNi6tnMLd0ClampK4FEbk0Pyx+IuExqV50OWBBw4Ju3KUI3UI+Qz94E+g0iXQCvE48MOTaQL/uowAkfnYOTfUNXz3+pf3j0IY3qy4DAcj2/TsGgIwG8GzasxqwRsvQZ59/Fitry+j0OwgSzGFgl4d+6KSkmO4ni/D/n7X3DrLrzK/Eznv3vnBfjv06oROABkAkAmBOMxzOjFYa1SrOSlvaLddK9l9eu+wqV/kPl+1SrW3Za3tlS1rJsrSWtFYa5TDSBA3FmSGYhwQJAgRBoBupc7+c87XP+e5rghxqLG8tpro4JEF0v/fu/e7v/E4ig9bq9DX8HbYAACAASURBVFFrdcQsSYPps9EfkI7mAUODOXWRjuQyUzNzGoxVHkXalIkYii7tqrWVAIP6W+pDeTNys59NJWQgrJSLaNRr2N3b12yTzeTUUcNNeKW0h2a9hG6rBC4bL5w5JjN/v1WTH0G5B6Mxrl0jAFlTpCUlWIdmC+i266KBCUACgQi6jDuceEC2K7i7W0G11cOQLB5Tvni5ep0Jul9F1U7K20zq0odR0saLMwEgSlcSq0mG0zAgEwDClB72E/ABaHpAzIBAAMJrjMwn21W79MI0KEerSjqWz2Y+AkB2dvaws1eEL0gJVhJuOIyxJ8HirUggRlBGABILBZQ2wjbaZr0luQN9CJN0FRY80uZEH8ixwwuYyaUx6DbE2KHbRT4Sw7XXXsev/y//CovJDFan53F8flEAhAlYpVJZzGmX8p1oRACk57NAY96gOUTQF8J0dgZz04ck1yxVK5LENN0uthp7OPX4WTz02ccxtTyLnfo+/GHKE4a6VmhSzWZzxnTOh4XnnyEQYZs8o4QJ4Lg5Z2ykNNy2rUI2dmZMvAdMrjIg0UTyUoerThIe+JTceR4zytwS0ajOmVwqhYsvfAtf++uvoFmt4Sd+/It46qmncOPmTfzGb/0Wlg8fxj/4ge/HY489LnBdr9Zw+Z138OrLr+Dq5SvIpVNYnJvBVCaNwlQOq4dXsXV3B7//G1/CkfxhfPrBJ9HeLOHW9Rvo9JrwRfzohUZ4b3cN6509lAdNedNMUKRJSlNBFaOCeW1OUnno0CXwnfSVUHEei6r4Ms2vdFrMSDqdUaCDAboJhBxH/5+ApTugVIiNz2ZoJiibBFuYgccHnocEdRNf0ySMYTIQ8YE4AeMm2I0A15hjtXBjN1C7JfZ/d3dXaXg8j8vlkphPmst5NvDcMrIuo3/mwMhNpSzB7FZxDXPDZLVSpQy3N8SRqXmcOXQEeX9ESVWUZDmBkM75L/7UTyA9P4Xf++s/xm//9Z9gbeuOwj1G3R5isLCYmMHJQ4eRcpj3P1Z4iUpbeR+67GqpYq9RxXa9hBoXcfEwsgszmD28pJQrMg30WXSHfW8wZZx4V4sTtkrz2USUzGhqAo3l+UM4tXoMj51/CMvzC/iVX/xFfOeV13DsyFE89fgTeP3176BabaFWb+L8Qxfwue/7PErlMq598D6+ffFbsMO2PJa5mTzOPXYOi8dXsNcs4/rdNXmPbCeAVCop5qrHDpQh0w8dBH0BFfOGEcCdqzews3YXd66tYSqewaGpOUznpiQlpASWXQvb5T28v34NO/tbGloH7T7SgTSOFlaR9WeR8CcRZ7Qsn1vWAG23hUGgh8xcChvFu6i2qpIe8nxjoz3ZFfpGmpW6wEciHFHqlsAH2RkvpIadPzJG63q3NOiyaNGOBDGwRtjvtbDx/zbZn3n6GcweP4EhpTP9DkJuF5FxC/agiDPHMnj4wiKSScp/CGaLCAaonfc2x8bYIZkUn4caTwgWRqrN03unuk4tU+lf5PxkZhueIbwuOadpFmJYBI3JDtvCTfkzVS9KDTV94wKjauh2KemzNUd0B36Ua31866W3sVfuY+yLot3h4i4A2B8FIJPnyyRO++MhER9nQD7OjHChyHlqAkDINBnFCVcKRlo/YSl5s3H8okKm02igXqqg1+ACM4SpfEFMPhvIKQ/dK1dQrFT0LFPkuEODfRDjoIVoKoEECwrp4eAZPYmkp8zIttEsV1Db25cfhEuyQ1yyafnWx87WNrpkQAgYWJrLBZGSZBOwHbPsNXV+xpdrQIb3mfIsZIyzAKQBIJMONcOR++UPnJRgS61DOZ4+S8pze4g6Fg4vL+DUAw9oPnEHDI0ynEvUseGEzOKbS1dKDBsEIOtkQF7HTrEu9qMzDiCWm4aTzB8AEH5OnH1aBCA7HgPiARAuYXimMn7ZZ4X0HvPnthiu4ClxFKAkkGssCFxi8kFOr088FhN7yQJX32f+g//a5QeVTGW00SYA4eFuNsY+0cuUDjlBWwNqp1VDcW9bJnQBEEawhYKfCEA46spw9T0kWBMPCFvYtTHzJFhG90bTFpulqcMNIpPLI1eYQTSV1oZ7p7iPzd1NabENTUc9sDHxUvfGuVc3n3EMePt3EVt6rTQosc1bw6knwzIeEOMHMS2+uu09UGLM6kbDZ9KxOLzqBmapGmkpghce8C1G2bb0nkVDQcmNRJGxe6RtTIccjPvEd34bkUQC6UIeTjKBVreD3eIeqvWKEh9sFgoKgPTRG3f1YCMA4QHIh6W00Iz4ZDpOhKkzQbR7QE/0aRDTh1axcPg0ktk5uBaNh0GVCHE44taS4E0MiAdA6qV9MSCUYCnx4X4JFv8b/r38LZ8EQEwUrwF9xg1ywIB4PoTJoMsBiscoI962797CW6++hFGnBSfg1/vG7xSNR/Do4w8beUKzgpGPhXA0yZntDYu+ONjJ6MdNOWVt/SF6fEDTsUQWoc9rmsEFHKhdRbAuLq5gZn4J7YFP6Sb8DBlwwBONnRLM3GexGLstCGZNClYU+XQClm+MarkkFqRWq+uhkElnkeHgxGjX3W2Uizto1PYRCwEPnl5VozwPB9DvQJlKq4X19XW8dfky4okozp05iaWFWbhjxuvxZuVtSAlLCErBaru4u1PBne2yAAi3Ki6DIrgF5iZ9cv169NMk6k+DmqYsgwwPAIjnGbPGA+nPJ2V5HM7IfhCA0A/Ch5hAiCeL4XtsWBCaBtmDwIJK+oO6YkAIQBgNaIAmsL29+xEAMgqEVAQlRTJbgUnPtlvqF6L8KukxICYEgO3jIeNvYdxsv0PFhvppThxZRCFHD0gLpZ0tDBtNzCVSuPPuFfzmz/8iCqEIFpIZnF1ZRbNYwa2b66hUqgIgbQY+cM0YDAmAUEY57LtKgIuF4zi8vIqYE8PGxib6oz6CsTDK3Sqq4xae+aHP4InvfxaVYVMSLUqOuKVXOh/ZNqWFGZN+p9cV6Gk0GSPJvPquvAKNeh19JadYaHRZZDkWA2d2HxxkTUoa5TDqA7H8YtaiEUeyN27WM5k08pm0hsZ0IoHnv/43+JuvfFXb8P/wZ34Gp06fxre+/W389de+irPnz+HxJ5/E6rHjOtMKU1Ni+K5efhcvfOMbePfSW9IOF7IZnD11GiePnMD1t6/h5a9exD/67I9gLprH3Ss3sLu5BZ/jR9PXxf6gilv1bXxQuYe2j6+Z8xlFMCaGlK9NTfZGADtpKDXnlKe55msl+FJ0J83V0RhSqbQiZglAKA2mbpnFmNSzT01Py8vVpyF0ZlrvYSjARCTDwE4ABt87LqXkk5FXZFKGZqQtk74ReaE8z0en1VKxKO97Ag6arOnzqlarJmGn1VTKjkrltJE1uuywWpe7kp9JaqBkHzZGmE0gf256y7jUiAfDOBTP4eHDD+CQk4av3kPczzHbj1a3hR/9xz+OpcfP4bU3LuLf/NHv4JuvX8QAPSQRwVw0g+XsDHKUSKgnwKdeGitsY2z7sF0uYm3rHvbJAvhGGEWCCGXi8McdTC8eQiqfVYEkAY0kbpQiBoLotNkZEEDAe4ZRQra/vYOkE8XpYyewMr+AVDSG+ekZ3Hj/fbz60su4vX4Lh+bnZdiu7Ffx9tuX8diTj+M//c//M1y7eR1/9Od/jNcvvaGUtdPnzmBuaQ6Z6awkZR23h1KrilqnIbnxbC6vCGqdTlrgkXkYol2qoVdpobNfhdvsAZ0hTh4+jsXZBZmVGfjAktOB7cOtrXu49N4lbOxuqGiz3+kjihiOTB3FVGAKuVAWMTsm3xMCLtzgCH2rh1A6hFffeQX1Tl0dODzbCHiptvDTM9JsIx5yJL1ygmFJYRQZ6zHJPJM6DS4J6SMIkzoTo2M5AYxsF5VBB9f39vDAY49LisWG7ICfPRNDWJ0ygqMSnnp4AefPzsPvr2HYL2E4qCg+VTheEipPUaBQGvPLx625GBATOEP5lc9nGHPOE65rgiT4bNSMMB4hmYrCsjgQ9hAKU0HARCkP0HDhSw+Lj+wHp2CCAD71A+j0x2JAitUeXnz5HewWKTeKod0lMLHhsxNIJHMHDMj9AOSTEuo+CYBM/pleswdA6AuTBEuJgt7A7s0TJifCzGlSRo5H6DZbqJcraNfr8lcWCgXk8nmdxa1OF/VmE/VGU+cvlzCKK+fAHLLgMHkulYHDzTxVISZFx/gcmMjWaqNeKioFjk/kmVwOaSZO9fso7uzKTC+i3ivlG9ETHEnoiyWVJqSeMi9P20mjtvwcfK55eZEesNJUqS45oRGdizKla5Qy4INs0Gjc16wbCflwZHkRpz0AwhjeCQCJRQIfBSAJApCOAAiDI7b3amgPLQGQ+ASAOAktsPm+MUymWTMMyKBdlZqJs8nEA6LuG5tLOOP5sBiNzMQpxfAaL4vOZIsdR/Q+Go+sQP54jK3Nbfg++89+1uWwkUimhZr5hxF8WKRCZQLsynjOASxouWg3qijubaFeKZtUlYhhQCYSrAkDMmzTA0KN6fcCIIY54JAzASDcnhlEbgAI9fL0UlDTRwN6bnoW8XQWDaLPYhEbu5vo0fnvfTDSN3qZ2Uqhkp5Pl/YBAJG+jhM9zWx8rdILcpM/cU17OjaBkA8foBryvII9bZv10DX/DQdpbqPko2BEWqeNYasJazRELBxENpnQRcs/udmoid1giztbSDkfh2JRpKemEE7E0ep3scu2+WYVPsuFP+DjfYGhS+6ji6HLx7wZwGWUZm4/ozuDQRMv6tro9H3oj5lU4UNuehnLR8+iMHcYtpMErLAMUT0OutwiUBpGYzgByHiIenEfXY8BIUj4Xh4QDsmGMfOyrQ9M6F7clwAIP00a6MyDe+IBoanbMCAEILcFQIbthgBIQHGBQ4ScAB5/8lEU5vOotyoYgp6XACxmo1vQRtR0CxjpnFJRxjTxMTqW3zCIXt9VcVK7M0SjRe14AssrRzF76DB2Kz20eyZ6lOYrvh5urGmEpAGVAw4tZGQKkrEwpnMphIN+NOsVtBp1bU1JybNcRzGC8aRa0ilV7LXr4CGwOD+lwXnU6yjOmruqYa+HUqmIOxv3tNWgAT2XTSJgGWMht4EqfXQDks41OsDd7ZJAiGFAOOSxDChizIdeL4JZHnyYu0ZwpgOMX17pkQ51Urt8z8iAkOX0BrH7AQgHRUWnktGTudoYHQVoJptn6q89OpwAJJ2MI0ZZixe2sLu7LwBCWjcQYwttGEP2i3gPUz+lF4zhHQ2QdMJIx6KSXLYaLRnQ+R4IWDLqr982EixrLAakkGV3TQvN8j583T5yYQcbV67hN/+3X0Bi6BMLcn71BLqVOu6t30G5UlN4RZvyALJ/PDwpqwiEJdNrt/hgsrGycBiz+VmU9kpoNxoaDv0RG7dLGzj88An8yE//JCKzabTGfemKaXRkP0it0UCt3lDSVa1eQ7lcwebGpjo62u2OHlT8/9Tba/sIgt+Juf9gvPBKVE3yE31FZJYYp0qZAyVrZEW4OeZXNpfGdD6Pt998Cy+/eBHZdAb/yT//55iaLuAP/+SP8c6Vd3Hh0Ufx8GOP4uTp04rV5bnNIZ/A5co77+DiN1/A+o0PsHnnDrLxJBZys9i7uQlfdYAfefoLGJba6JbqGt7rozYqbgt7wxo+KN7FRqeIHuUh3AITgIw9ZpTepMn21mOPdW0qvOA+RpSyB16Pk3ZdPoMGQ4E5w4QkEAybjoXC9IyWBDzn6Anj/ck0GrJDE625MZfzHjDdTFzQGFBnwiS4rSSQ6HY70ntXa2Ty6WNqmaVDqym2l/9evohG04teMIlC98eq8zwjQ8wob45IanjWIO0i7BXo8nySmmIMRHwBZHxhPHvmYaymZ+FW2ogzNtYfQHfYw6OffgLnvv8z2Ny9i3/7Z1/C7/3Jl5RmNp1MYzqcRCGagj3msEjJaRCxbAp9ayjJ1dq9O7izv4NBiCW1cbj0WAT92vASgMzMzymxkvcRXxcljVzqsc9m2BsiRPl1p4PqXhFTqTROHT2OXDKFSCCEdr0h2emJY8fECF1//328++67Gsj3Nvc0LD321BPIFvJY37yNt69exl61iKPHj+Lw8SNIZBJoDdqotGuwokENfZScOKEwov4AQpw1WCrcaqNVaWDY7MHfHyM48CFC0/nYj+lkDg+ePINUnMWHNQHD25sbuLJ+A7v1EtY2b6HcqMh70Wc8sS+KldwKDsUOIeVPwkFIzEYgbGPo68MNjVFYLuCly6/inbV3VWLK85GPc57nvFIpMwv4LL0HjLY2kczmWtMsMB4hHjaFgz6mOMVi8uC0Bx2BmuZ4gMpwhCPnz6NweFUm45A9RnDcxbC2g7jdwPc9ewIPnppGt7uD0aAMH7jwJcg1SURcCJvaJa9gkH4AyqRcBrH41b9A365FEwxYUMmjOYh+30WlWkextC/FwCrb7aN8trHkkQxYR/+cPjazmuLCg6EOpind5+M8FESnz+TNAMrVIb558RL2ir0DD4gkWHZcAIQ+Ey0SPIZdqUf33edG+OApTCYAnstMz4s4CayZABDOJiaym/1U3mg2kWEduCRcMehk7+ljqzFQo17XeZCfyivymmcSlzuTrrlmo4V6tarELLJA4VhI4Rn0BTqUUceS8scyUECfKwEg2dFGHeW9XfTbDWSTccXxU51T3tlT6pbAhW2jS+YVFoLRpBiQsRUyJnTJ4j4EIJN0PvNe88t4Jsyq3Hwi/EwUeuBJrI2vgjON6XBh5G446MPR5UWcOXlSC27F8DKN1seZJGhM6BMGJJlGo9nF2todXLz4qimWdENoM9wiW4BzvwTLAyCtetEAEHpAaEInAGkaD0jQcQS6+nyGc0YKsA+HabqcwI0yxTDDlhgQSrLDobDnAaE/dAu+z//0f++m0mlE4wkNKRpmLBZDkYYjo0BKuq/hlACkVa9gb2dDAIQHdyqdvQ+A9A8kWJ8MQLxmcs+ILljgldcwMcYwIAaAiAHhQ4mlNiyKswNIZ3LITc8hQglWf4CtYhGbxV10+hxnPNMLTUs+DnE0HZskE/PLIEqjfTe+DQ2rlA95ZYfeaksPU7Ec3jZ5YgoyEcETIOP1UnqDN7faNmlTxjTSn9BqYEwGhOblYMADIFG9choXOaBwSLbDMfRHroxRqXxeCT11MiAeABn5hgaA2PTl8ebviY41X5Q5jLUpoYSDBxaH6KHLAjHCRgeBcBap/AIWD59CKjePgczpHF6ZkDWEFaB0zQDBCQChpKVTr0qCRQDC95OhA9LxebF6E6/QRIJ1AEBEJ2riONjYmNx8b6vjARBK6ugVMB6QlgEgr7wkn4Rj00TNK3GIcCSAJ555FHOL06i1Shi6bQTCvEZHjF0zxYyMFJQEjxtjo53kgWO8H0GMRtSP+1GuMsGnDjsQxfzCCgqzK9gu9lBva3xANJYUpcibtNXqavvA1nN6nzDqIxkLYW4qLWqz3awKgFDHyNdGDwg3uPls3qTRKcKzA3fYRcwJYtAxSUOU49HfIh/QaKABkgyCQ0/BmF4rwyTo/SJA9jHdywCQeztlARCa0En5k70zVoFJwZsXh+y1zU+MiNxAqPjOA2cEFby2VXzHe46GfvkQjASLC4kUzfbUtHrgQ0BGUcsm491srUgP06xmhj0Cp1QyjqgTNmVtrqt0md39kgBIMJowRYRkQCY9MSyq4waZpabhMJKRsBhPDuxM1+ByQBIsPkh6TBcbI+Qf4+jyvBiQfq+Jdq2MsOtDJhhCaf02fvPnfwGtu9tiQZ45/7BMuvtbu6hUamh1u9ICE4AM/Bb6ZD9DXAK4JqmqM8B0dhqri0dhDYG9e9tGChkEtii7yoXw7I9/vwDIbqOC7VJZEbQcZCv1GhqtlgAIE9voFWDMr8nDNKltYjUOJHN8AJuAhEmIg5gEgk/PF0KAa44wEyFtNrA89ykZpA/Ih1Q6qeGtUa0JgPzAD/wAYskELl1+B3e3tvCjP/FFHD91EplcDnv7+/pe/BnoO8hlUtjb2cH1967i28//LXZu38Oo0oG/2seFxZPIjCLoF5tgFl6r28Z+v45WaIQ7rT2slTdRdzvogkO2ue8ZPyrCzSth8/KfDWCdvO6DIlbDfmh5woh1gkH4tKHkQoAGdDIHLFJlihZZ+jYf9kxosZlqNzRpeQpHMH02WkRyWRYOCrRxi8qODQ0ylFqNGIncMfIs+nTYG6BmYUoaKOnkwso78fl6NACZn/3AF+gBEQ7gZA4UKSwTpte944Vj8Bl6wKJz+B0DWYTxzInzOJ6dQ7xvwRlYCHA7GvBhfnUZz/3kD2EcAv7wa3+JX/rVf41oOIxCgpGyNpKhqORJXPrV+12uolDsVLBXL6HUqKHjDuE6QQSSMfiiYXS4/Q74kZ7KY35xEcl0SgsTAjAtzfz04SXRabRR3N5Fbb+EXDyBBx84heNLK4gGQnj7O2/i9tq6CuGefuZpnD59CulsBh988AGKe0XwGGaxWLFexVef/xoq7Tq4nO+Ne3jymScxS1aXXqleC81uE27Ah2gyjkgiJumZ1WHoSQU1xv3S6+KzUUhmMZ+bQdZJIB9L8SmGWNCBO3DFSq7fuo219XV8cGsdFS4ghl1UunUMaNQOBzDsjxAch1BwpnAoNo+pUA5RnwOL11SY/RUt+MN+rJ4/hkv3ruKvvvlV+MiksYPI29xKYsISz1pdQESSfXqjvDoAU5zJgACOTZbOkGgioTj4Rqum53Myn0UoncHU0griU7N63kZIWA9a6Jc2kY8N8H3PncCZ0wU0qnfU/2FbjN321AUE40qb5Llu9qgc0Fmb53eDCtPhWc4iPEbt+30EIJxPQuh0R+Dy586d27ADPpy/cAr5qSR6/RrGLhnrJpwoAUwDLv04XMQq8MOwJwQxlh0xi8whTehDfPPFd7CzxwVoVClYVFfAiiGezH4iAJmwkhMgcj8AMROCSbrkr4nX9pMBiAmXMHP4ZFA3Ray6/z1QzRQ6eoA4+6nLJp3Wc0OlvOrnYufOQGclpaqM0vcHTESy3w5JCh8IxxFyYgiGHT17+Azkgo3luMXdbTQqRT3PM6kkHMtGbaeoP1NplFRPcFHms2FHjQSLAIQqDC58TUqZ8bOo4EHKIG1KPHO5mYfNPzMZWAfdW7raRl7FBAHVQJH9YYLLlSUPgDgYDToeAzJCPMqSTgZoGAkWz0/ONjdv3sG3X3wFWztlDP0OWgT66TzCSXYCpXQt8/Pgf9dtlFH6GACheoefLQGIGwgowY6/X23wBCB8vwRBDJtDFlizowsFPcTJgIxceRR9n//pn3MTqZRMOZQ/UROopBF5JMzgidEAIdsPJ+hHr1XH/s4GquWitu+JRFqxmxMGxO020WuU8CEAoS72/hQss9GclPsZBmSkyEoBEIED4wGhrIkpWP0uaeIg0rk88jPziKWzaPaG2CqXcGt7S4yBTEO6nr3GWq1lxyYe1yALfRlD7sSgSwpzolE22fP83DUMKDXJbO8nhYlelvDBn0f2Y8w/n8P/BHywdIg/D3PfOy3EmJds+5H1OiSIDTnQ1JsNmZ+p4yf7E4pEkCEDEk+g3mlht1xEpVFVH8iEASG2HoPpGHzYGTQ9UrQb26mNj8FvhzGg7GhAk3kUc4eOI51fxPzycUXm7ZYbiloOR9l2T8RqeQCEDIgPtjuUpp6IXx4QdnXIhM5DiwZ/E8MqyQh/AOahTyJfJ1v4g+YTs+2cxF9ObCFiQOwgEjEHFqnEbhM7d++IAaEJnUhbm3kMEE86ePrZJzC/Mo16q4jusAGfPcDY14NLp2eQeebmNSi2WEVhplmaP99wQE14RHnm5UoHO3t1bXamZxeRyS9gr0qNKFkgB4lUDn47gnKliVq1pRhY/eyMAhwPkEmEMVfIIBr2o1kro1mvolwqqW06m2GJVBSpZEoSDt6kNbaIFvfFHjIZi6+JHSRkm1Qg5RujkM8gHLKQSTEZoqcDJBIKaNvNwYulj5TNEYBs7FVxd6d8kILFA5I/n6QkXiO0gAZ1414ykDHtkuUzSwV+dtLmm0okMVDc8Bg6nuZ3WwAknUlLgjUBIPxvZJrWuWD+fB6cLCFU+MOYQREW0qkE4pQaeslb21s72CuWFEkYiMYx8gAICyJ5OOUTcWnpx70OQpZPWeNqtm0acz+pPwOyRpJ7EXwEfEMcXZpHPptAKOzD/vYmAqMR5lMZBDs9/O4v/yqufvtluNUmPn3hEUR8NhrlmjandT58OOBSIuS3UR+OEYwnYTHtLRhGs9WBE3BwYuk4MqE47ry/pmXIfnkf+60ySmji6CMnUUYLt/e3Ua43FD2rLRCPGPoAAqYwlfn2Sh/jZ6AUkwm97knhqOHn1lFm0klTuPdo5pniARNpoL1GZUVpKNLbVSoeDbjNdhMOqe1IVPIunuXBcAgBh2k8fvzQj/0YZhcPKRKWnyljnyf+pkqlhKl8VkuejfXbShu69M1XEaqP8ENPfh47765jWO0IFO5VS2gERiijjcs7N9C2R2iMu+iMTYeM6R8w8kuem+r+4YOZ15tXrqlVEDfLXpksozYlxeKHTWAh5t0AM7LUlGAVpmfxD//hD2NqegZVvt+DEfb3iwIF3Hoy+YhnKk3izXpd/QG2zWEzpLAPboFrtapkD3ymMVmH3yzAEjIvlvcgOkPXtEmIk6dD9xf9T5O6z4O9ipEOKbnH1pDNXhPzfKG3yUQKM9KbYImMJuEVAcj5uVUcT8/iWHYeKPfkDfE5ASRmc/ix/+ifAnM5vPDCV/E//av/WUzpQmEaCX8QUTus98eJx3Fnbxt3S9vYqNDQ3Uc4FkU4EZMJfcSNbizKKCBt3QMRB4W5WSWRUTprojHZ70S6YKwkrg+uXsWg1cFnnngaRxeWZOZNOBF8/a++glvr6zr3tZQIBcT0PXDqJB575FE8cGQV+/v7+KVf/WXcuLOOzqiLdCGDpcNLWFhZQDwZU+kck6ooB6J6LJVNy/vTbbTRDbHikQAAIABJREFU3q1gc/2uSjSPLC7j8QuP4NTqCTi+IFqlGiL+IPxDV2zkSy++hEvvvCM/Va3ZwGZ1B1bQQWvURWvchRUNIZSIKLzC7biIjCIoBHI4nFtCOpCAr89EKMqTW/CH/Dj+yElc2r6GP/j6n2oO4BBJIElTvNg8KS8CYqF4VpJxY2Idf0n2y4Jayq4YXEKtlGYF9iZ1cWh+BhceeRgnHjyH7tiPWneoMAhKcSP+Prr795CLDfG5Z4/h9KkCqqV1jEdVhAJko8lQG68qfR3GYE72wKR5quvDJVvB+Fj6eNgP4gh4dDucx200Gz1sbGxje3tLbMeD509iYbEAv92HZROE1xByyH/UMHL5LOKQznuPvSoMtKFnMqI5QjG81RFe+Pbb2N7tYTiOoNtnQhZTJiPfE4B8eLd8NwNyYBOdsCPe2cB5ipH/XA4YL4lZdml496RXhktl6qhh8Omr4xlAJpOSy3QuIwDS7TPAQhsy3YOUqJLVYshCrVpCi2FJ9ObaIS2C2z0yTpYa1OnrYx8WZa+cAUp72/oKBfzIphOIhRzUt0seAOEyyEabi0+ySdEELIcSLMOASClzkNKnh4FZmpipVAtLRSQdABCycfzvjKfOqA94fpkwAvp5uLhkYM+RlWWcPXUS8UhYoGTCgLBCgctSLmfJeKdSGdSbPdxcu4NvfeslbO2WMbaiaPRdOMkcwqk8rEgKNtMJOQv4gV6zgvLOBvrNihbDByZ02g2ciAAIZ3fe2/Q0WiEPgFDZojPfeJPV5wJTDE61yH0SrJ9zuRmh9lFGXj4k+eBjEogy1llsMtRwwLZzegOKu5to1gyVTz09AQgBimJ4+8aEPmx5EiwaqNngKF2bBwLuAyCKo9UDnJ0HctSaTRnBAHWqXgIAX0t+elYMCOPNemMfis0Wbu3uwnaI/Hve1nCkLY9+ychlLr5JqcskGehAIy/pljFiSR7kPUgnGsADKtGTsBxIXbwErDHL4Ey9luQ1QX4Q7LZoNjBilC1cZGNRxEK8GJjwYqPeqGtbOmYJm89SekYkFkNhZhbBaAT1dhs7pX3slfe14eR+LRCy5AWh9s91h3rAGtRt0DWNnXzveiw18/K5Q9EMTp5+FOn8ApxYDtVmD6UaHwaGPmN7sR2ylSpF8EEJGYsmqXfsNRsql8ykEtI0m9QFg3QNC8JBltsDxm0GD9LGKJ3ge2wODkpImAHNDAjDiAS4JWh3ZDqlQSrAHO9BB/fWbuKdN17DqN3UdUbwMx73EEs6eO77PoX55QK2infQ7JYQjvH1DuWJ4VNdaiRiIfOWmII8Y0KBS72sj5rGENpdF/XmQIWMqXQeicwcmr2wtKx2MIZ4Ig/4HZTLbezv13WwUyZALaRv2EM6HkYhG1OfR6tREbjgwLe8vIz5Oea4+1EpV7C9ta1/zp+BLAm3NCwvZJIc76dJGlq/05KsyPaNMTebx+KhaYT4DCCIVbmgH+FIUl0u9c4Yu6Um7u1VUORnCEaUOjLhmr4ZkxiWz+eRSCW1leADj0zCfrEkWRmNvDY9GGIUvK28569QRKMXDkAzMJOKuNGdNFhr60yvETfbInAM3S52yDUlUWRA8jz4E2w6NX0W3JKSAWEPiBWJqoSQMbzBeAJT7IhIRGCzkK/ZUMEpGTHe+6VSxUSCg70PpOIHagT2DTtIxcKSYGXSUXS6dUnb0OshzqAKv4XXvv483nr+W+gXK0hbIUyzkbnLz6yFHa+5vtHpYEAfDRlD20Y0k1aaTalcRTqRxpkjpzCXLKB8dxdbt+7p2t8sbaPu7yC+kMPKQ8fx2rtv4s4mJaBDHFpe0rDHUjfGRTPZjKV03LZNAIj8HJPOHy0t/Bj3mLZiCva89diBwMAM9RzGzYbenGGTLiIyDkzBZyJPXzIA5cp7LAMBUX80QCSVQKaQ11cql8Wjjz2GB8+f87b6CmFWmAI7RzrVBm5duYGda7cQro+QdR2g1EYi4CjCuNJvYrtXw9XyOuroo0VO1sfTyVw7H/ll2rPu+zKyPfM/z5I0eX0qbrU0TKkbqU/ZlKWwCLKAh4+s4se/+JM4feasPIddCt1Z4tcbyIBKrwbZvOvvX8Nf/sVfKJ1qeXkR8VhUOul3Lr+NJj0cvZZJuOL7pl4EQTvzM3rLkwlvKyAh/b0BI5/0S2yLjzIWV+3k95G+Zt2lc9LzCPK5NhojCRvH4/N4eOEYVpMziLf9cDtDSZP6QeAf/OQPY+rCKWxs3cJ/8V/9lyrrWpyZRT6WND4Ey0a5WcetvW3cKm1gJE+DYYsi8ZiieJXkQxkat/qOg2KljIXDKwKgHGjIUjG5h7YCe+iHbzBWilA+kcKn6FdI5xBjOEenhzvrt/AumbSNeyhWSjpXWr2uAPc/+Sc/hXOnT+Oliy/ixVdfUrpWuVHGuYfO4fip4xp8mFCpNnYuEnum24XAj2dTcXsPVtdFLBDB0uISVg8fxaHpOUxn8ogyybHdR4vX5M11XHrrEt69+h42d3fQ6LT1/RlHz+LCAJM+IpaYuBbvBYKErgtWXKxmV7CYmkdsHEbEz7ZtB2UGAtjA0oNHsOHu4zf//HcUoRpJxYkcBSYp6+anz/uVc4tkMYoCN3IeI81m7UgfgZCDVr+v2Ynbd8Yzz07n8fTTT+PBhx6RZLbVN+WbDqVnvh4C/Tqy0T6e+9RxzBQs9DpGghUNk+mk6oQpZXy4kQXnJtxImgQSXEZ3+9DrUipmIZueQqvZR3G/gVaTskOW+dkqWt3c3ECjWcHRY0tYOTLHShJEYvRIdQz7YbdgkQVQOCeXG+yNYBc4o4Upc3bEgOzst3HxlavY2WOgRgjDcciY0K0oonHDlk8SrQx768W8f0yGpXvOk2J5lg4j1fIWLnxXCeRZfkuwPJFgTQqPKUBRZ4+CfxiVy/dgrKhxhUQ0G1pIcqZlQzvnWJEJXvAUwQeZy3GPaYRsZOcyuC4owFl2OPajWm9q+RWLxbSMS8SixPIo7++iWtoV68B/FqCips0i0ba6RQIMBYEPbS5PWHPgJFRayWI/SliUIDrmIo9LUT63+1q0k7HlooHPPRaI6rMYMx8njBYTKLkglJSJwzzPx45XNzGW55QAhAWhmSSZhT7ckYmrjzj0gFhSVHAZkssXFO1/9b0P8OLFV7CzX0N7ZKMz5sIijeTUHPzRlMJ7CNrUA1Irqgdk2Koq+JFSN5WmMvAoGsOQwVXsoPG5WnpN+uhMMJBpQp9IULngJwNCpQhng3KpAt/nfuZ/VA8IDy9iMEl6bLPp5HXBTe39AKRLALKzKQ38hwCEQ5pJwfL12x8DIH+HB8Q7re8HIMZ/wm02KUYCkJGSpUjX8MGUy08jOz0Hi7Il+LDXaKHND55tv0xh8bZZBCB6A1iKxe4Ir3lXZV8THaJkAExHMo+hCQCZFBQaSYQBJfpluLOPPIfUCs4hRjcEE0nG6j6xWWbTbmLcqCE0GAiApKL0yoR1c7BJuVSrYsgPiLrBQV+0+lShgEg8jlavh53inr4Ytzv2G4MPWQ8e6KTiOOzxomSM3IBok6+H6tCgo1bLbH4eifQ05haOIeik4PojaLYHaHZofrW1BeXEThObOkq83Gv0e2hVy+g26/IqpJNMLDC52xMAoshwah09AEJN9mSDK2paMaJkoozUQ/GO3vDBAYnbCsbk8UYO+Vke1MXG+houvfaqfDMBsO2W0oYuUtm4AMjc8pQASK29h4DD1nfeoSxipIbFNIqKFGIuOhMZFOPLDSYPRm5rLHQ6LhotGqrpP44iHM2hN2IXQQQhhyxgDvBHUW+MUKsxG59lkH6E+P6MByhkEsglwnAHbQx7TRVy0tA7NTWlDQM3ges31yQ74nCkgdHTvMsoq5/JHEAsEWpUy2jXSorOm5+bwrHVJcQjQW0xzPbVRjAUUxt6rTXCdqmBrVINdfaA+Agcg+h32ibuM5fF3Pw8ZmZnFJHLjR4/k+2dHWxsbmNndx/tNlksgkhjdBYJLgmkYUAmPSD3AxA+Z0nzE7CYDgY2ynMDaKQqXC4QgPC6/C4Awq6eYgk7eyV5rYKkXtnWbAekmSYVG+H7wmGi05Shk70WBC+USynPnq3CvM6oq6dmud9G3LFxdGkOyQQHVD5I2KTeh7/Xx0wigdbOHi5980W89JW/QWtnHzOpLKZSWWnnt3f21DnQ7HRhOzF0Xb9aca2Yg0QugyOrx7E4v4hhvY9RtQdfY4id25so7e/j7s497HXLCGQdnHziLLr+Ad65ckVDUSyTgj9MeZlfRXyk/XX9eyVSfLjo/3tniML4mEAz4PloBlWThHWgNdBZM3mYG++BGULELumZatJHVLjqNc3ye2rw5ejMlVrAj0qzIZaYA+ncoXkB5hMnTuCJp55AJkejd1wt6v1mF8NKB9devoT3XngNo/0GsnZUGv1Wv4ON6h42OmXca+6j6nZlxLdCARl/P4x2NmekAIkn07v/0JwscCZ1pfpZBay4eDLJPtxgm0EoiEg0gdVjD+CHf+THcOToMTF5BNNi4dQaP0QkxIdaRBvQL//lX6gQb3amgGwupbPg6tV3UWJqHbed9DXRiC4HnwEfnqXpQGttzKFmgPoYrPooxvL+Tn+K0V16crv7fpvXd0W/lgMb8aEf01YMpwtLODd9BFO9EKI88WyfIniPPXoWD33uaTSsEX72X/53eOvSW2o5JxvRbraU/FhuNeXvQDSAfojn4MTYbwaHyeKAr5DPFpY9clBnM/303Kz+nl6YUX+E8NhGPMiUpyAWpmdwqDCNa29fxu7GFk4cXcWpEw+gWCxi7fY63rlyGbc27goAtAc9PP74Y1g9vIK9vV1cfPUl+AJ+Sa5Onj4hLbgkHK2mGaoYTc2v0RiVchlF9oiMfTh79BRWl45gZeWw5KshO6hSuWqpjLtrt/H817+h8AimDSpSlcsZj93jtUe2cegfo+MboDHsojXomaSqnotA14+F2CwOZw4hPnaUqhWPRFFrME3RxdzJRRTDTfzGn/7fGFlAMBrWX8dM02RukeJr+Zjk4oD3nTEFSynhXRiSAbJM05iANCK0G3UkoiEcP34c0XhK5b9Lh48jnU5h2Kmjvr8BZ9zEkUMJfP7ZU0glKKfhJr0Id9iQ/JiKD0q0CQR0rbtkuTnTkBllmiaLTyx0mz1EwnFUKy1UKx343AgCFgc8P6rVhgbyRrOKwkwa07NpwN+BHRwjFmf3mAtfcAiXIRLqfeOi2K97jCyAmt+5bhsFsL3XwkuvXsH2HtMwgwaADLj1jyMSS2nA1ULKm6/Mn/XReWlyV3wIQMx7qt8leTsZn/sAyGgoNlMpdkrFNDPbAfvBjhNO8OOhvFvlchmNVkOLMlYaRHiueWFBfF3s05FLi59hz5S8svCRz0mj6jDl0vy9knBzaz8eSTYdDrAjZYx6pYig7dOwn02m1U1TLlbRYBIWUw0ZgsPX5MQ1p8oDMmaIkAkKMhIyfh96OEzFhcR8/F4uEA1HEOCSjlI728Z+pYoel330F4cCCIdYikrZNK/zHiKOg8MrKx4A4bK4B1fSLEh+RXUFFwAE/fl8QRJjApCLL72Krf2qAAib0IOxNBIfAyCsHujUS2JACED4Xvc7HXRaTUmJqaIZ+kz0MN9W3vMEIOpSUXKbYe4+fB5QgmVSsLjwKhZLBCA/dwBAiLTVPEzJBrednvSG8btkQIL+Mbr1f78ARFp4DrOUpXgAhFnQkiwQgPCy000PZAVA5qWt68MvANLnhjqR1AudsBs0MRq0aaIYGcVLDRrNhfx7leSIVmdXAYGLGb4+1PpOgMeHA4OGtQOJkWemJoVth2RAIk9huWRshrAGXbhkQBp1xFzDgLDzghtRPqiqzaaGgh4p6QAR5AiOE1b6UCKZ1IC0tbeDTfYWMK2CYINsxyRVgKBLlLGFQDwiOYly80MhxJMZ5Avz+orGc5JdDcdMjqFfxJTh8PMViODN4BUuMhNYJnp3rFjUQbup7AbefAIgbCum1s/TyAqAcACQ7ySk94bUvgEg5tFtGuZNiZ8ZxMlSWnqQJhIJDfYMKvAPB9i4tY53Xnsdw2ZTsiBeb0zqSKRjePbzz0iCtV26g0qLjNcIoYgPwYiFIQ17XkQhD246ZXjjGBBi6WYejkjpUu/totVijOdIhwL8YYx8UVjBJMJOBnaIQQwJ9PpBtDt+9DougrYj2pbm/FQkBMcaYcgiumhIkbxsd2YiFK+rtbU1vH/tmnTrYWqWqaWVnIQyDZOmxU4XslftdlPblFa5iGG3iUPzBZw9fRzZFI1kBCBmIxyJpDBmWVBnrA6Q25u7qDSZumPSdfiZ5XM5lZ4tLC4gGg/rXiErxATXdhe4e28Lt2/fw9b2royJfHjSzGsOWgMuJwwIvy8BSDKV1DAjyRbjJVWIxWvHeEAmEiwextTLUCtPCZYYEIYteM3dBBL8vgQSbEL3O1EMLWPW40NrSD0679FeG+6ghzilUGSSqkyXseAPONpBqxDO9kmuFwsbAJJJkV8ktTuEEwigUdyHPRgiT6al3sS7r7yGP/+dL6GytYsgmCQV02ad2+IaTe70CvmDOHH2LI6eOSHJCoc0tgLfvPwBAn0LM5EptPZruH1zDRvbG9hr7KGFDg49sIiVk0ews7+Ly9euSm+vezHIKEazsdIbzVhzgg+dx16hlpcHL4aO5JWaZDUGfyj39IyH3BR9RDvtAZEJINF9xu0YbzpjzvHkCgaRKxyXaS9Bc87w+zBGlj6AZDqJL/7EF3H27FmsLB/FbKYAu+Pi5b96Hi/+yVfQ2SnDUSHZAP5YENe3b2O9soUdVBXj7XMY08nNL70ThoU7WNIIgHwiceCBKGOs9QhV/V4Th84kHvNXfv4EIKdPn8UXvvBDYoipiScjZljWkSRYbH2nFGZ+ZgYfXL+GX/s//w+lIOayKWTSCayt38DtO7fR7rYQCFro9Dv6LDjUTX7IT5yV/u6X8JEXppfpVUxN/gUHK3kOZVY2UgRK+2JDG+HRCKuRGTy9fBrz/QiydgQDd4SeNYZTSOG5H/tBpE4s4xd+5X/H7//xH2ihQLMtt7xtynv5kHcC6LH9OxGC5QQ1JPM9NOcG/ZumzI1JSOqW6vcFPsjU0dTPsjwMXETcAAKuhWMrRzBXKOD1iy/h61/+a2nkjx4+ggvnzuPY8WNIZFJYv3cbL7z4bbx347p6X1YOr2BpYV6LsZvrN+HEHExN55FKxcV2pLznXq/Zlger1+6q14DJgYlYEufPnsOTDz2hdmQOwE44omf02o2buHL5Cq5cfhd375B9NAoJMoy8v+yII6UA/RY8uxrdFkoc7PstASOFGAz9cNwADsfnsZpbRAIRhBk36kR1PjPCPrM8hV4G+Ld//rtoj7vwhUx6lZZ+fIYwyt84MExAraKfJxt842GQOItnIn2zjMlmymWHUetjschdyiydKFaOPoCjx1bForu9OjLhMU6vFnDmxBRsXxUBq4lQoIdOcx9MMopF4xj0x5Lh6vXTo0QZrJ/y3AgsH4M+bNSKNbWi72yV0WoOkYhOIRHLAeOAxyIPUKuXEQi6SGbC8oD47QEWl2aQzCTU2cNFolIQGROs4dEklFDZwHmBvtGdvQYuvnoZO/sd9AZMRwwqHYsxvNF45rsYkL8XANECzIAUgRVt6Cj5MsmLjPqnX0ueNS/IRuZtb7kZIBtC/9mInsE2qvWaJI8E4NFkUqEAfUmB+Fo4uLM4l4GLA0lKOfAPRkzVdPQ9aJTmmaLvpfqHnjzPZNjJtKTjEbRqZakzpqdyOLq0grAVxsa9beyWS2jTi8JgEX8AViQOfzgmCRZTFnmWEYCowXzYk3yK4IYzkHbgavMzpaOcWSitpzSfZYmUdhkTDH2QHR7n8LEQvNfR4vPvAiA0oDthWxIyLpwZcd5ufwhAdoo1xfC2RxaCiQyShXlYUc4bLKcmYIMASGl7A8O2YUCG9JA1m2Law5EYRgIg5sczS3IDlnn/8M/g0prvpQQXLD4NhdUBRcZ+Z2cXvs/+zP/gUrJBCRaFMowg06ZTAMRUr9/PgPQOAEjVY0Bi2sD+uzIg3w1ADFIlAJkwIPxgeH+k89PIzRxSwkDf9WO30UKFB1cqrUF6olHnxS8TJD0gQdNYyYONGk4Twzg0hk7pPI1BkaCE/50ZmD3N9ciYcj271AEAOWj95pRnMwWD/xUByAC2O5AEiwCEXwm/hQwN5rGY9G+M7awxMafTQpeDG2+igC2UqoKueFzJTve2t7DDi5ra+lgULjcM3NQGQtImSk4TCprYvzARblC5zGy0T2endCj4LSa08PDiw5YSrpDSHWReZ1IXS364WZAkkUkofji86niIdwwQ0BvPm5i/n4egh2n53jIOk/pE/rnm+efKHEuET08A0zgJ8Ij6DSgwdCN1mkTBlCaRxqQ0Yev2bVx+4zsYtdpeU7glijKajOCZzzyJ2eUC9mubaA7KsMJDBMJjARCuD5ihTeaD09yYLBxZBkmyOOxT583oSSiisNvhocZuCw7V7EOh8SyFYDgN10cZYgpAEt2+0dM6wQSCbNvtdsVu+Ydt2G4fK4emsbK0gHg8pcOv0ahhfX0NN27ckIk4SsP1wHTqGN0wh09uMQiK/Oh0m6iV9tEuFxUluzBfwINnjmMqm9DPrw0x3xvbQSiShC8Yw16lhfdu3sb63U0VX9FnwOb15aVFrB47hqmpvG5+ZtpTs81yMIKMvf0SNjZ3sLm1g3K5qrOOKXcEEUZ//90AhGeCaeJ1jTxSZUOU/ZDwnpjQZcER2DAAxEY+lzYAhBs10qyUpO3sGwASS8Aficn83RoMNCzxkT3otAVAyLhxaOGVVK3WZLLXJk63JFkuF8NOA6loSDG8uXQcg0FH/hoa34fdjumR8VuYisXRq1Tx4te+gbcYOXhnA9ViBf3eQPcIXw+vi2Q6j0997rN46KlHcf3WTVy+ehV3bt3D7p0dnFg4gUePP8TRBTffex9bm/dQahRRaZfUqHzqwilFoV66dgXFVh3+aFixoNzSkm2Q5JTljZ4HRHpfJTQZ9pLvJ38esrsTwmAiAdXY4xkUJwEOYkA8P4j+GX077GjiuaBFDcvkzGepMismZsUikuVwcKV2nw9nnmlkibldnJ+f1/b56Sc/hfMnH0S/1MKb37iI9e9cAZpdSWAZ+V1123hvcw11fw+VQQtDBpL0257u3fg3vnsq/2QAooHjPvbADP88hwzrF7DDSqMjU5dkktmFR/D5z/+AkhopczFR8ZQiUG3N1z3SZo73AQMVfuVf/xK2Nu/qWpwq5LC9vYl3r7yNnscs9kZdSbEon/meAMQjNP7uV2EAl9gesyw3BJaPiZEB01DtbXRZ7hcMOEggqEKzpUAWnzr8II4ihcTQMiAu4MMg5MMTX/gsjj/9MH71t/8v/PLv/hpCdljS3VqnppjjeCIDXySEDsVvYRqgA/IqyPvGLbxX3GlShMh4QvKIdM4suBaXlzE3N6f7wd8bY2VuEatHjqC8u4/f+vVfV/zs8sIi9nZ34TgOHn7kYawcO6pB/6++9lW88fZburaWV5YxM53HNhUR7SaOHTuKRIopeGGx0TzX2YklD8f2HnY3d+EOXUzlCjh/7gIee/gxGcPzjOJlh0J/gMvvvovnn38eazfXNKCw6JXnkBUOwaKCIBqG5TBC22yUGQlaazdQbFXRGHTkieJ5G3JtJBDGoUgex6eWkfHHEBzZiFE9wV6j0RDOVALhpSR++y9/H+VuDX7KfulzVcrk5DP1yv8INLTVnPimzXPT8fp+2LRtkWkymX1mHrIt9IeuOsviqbzKdOdmssjEAlgsxHDh1BIunF1AvXwb3c4W0gkLTmAoWW4owEUMr6GgADfLifnLCUfhsF9iHAQfrcWdErrtITbu7KLbGSOXnkM6OS2PSLlUU1BFtVZGf9BEOhvBYNwCfD2sHlvS9dDqUMLJs5CvmEvFLnqDjp6rQX6OXK65fuzs1/HSq29jZ68t4DEeByVdhp1E5BMAyESC9fF7ZyLVNF4pw/4eLC68QkVKCAlAKBXks0wKlcluQ3JNBs74NYhj2GU6gNIFGbXL62XMAIFoFKFYDF0yGcpzYYpgWL7OXocyJfodDWjkNc4vApu6Vy7K5Wuc3pBRH+1qGZ1aGVEuL+o1TGVSWF6YUx9OJBjF+q07uLu9hVq3hzZ3ToEQ/JE4KTX4Ag5GLvUx5nVSUdTtNFUCGQkFlaRFhpkePsrTqf4JsUrBDqI3dhHNZgSmqGioVcu4ffO6SdOkT2g4UAfQ4eVlHF+lBCuhEBvDgLB80EZIDEhA82GeAKQzwHtXDQOyXayhOfSjNbIQ8gCIL5LUUlkMvs+VB4Qm9IkEawJACNKcSAxjSsxUA0+Jtq1obcp6CUC4gFaRpAc+CEAoaU8lGR4z0Pnie+5n/oUYECY4SIJFD8gBA2JMJ2RAwp4H5CMAZORKByadfIAR2/9/JFjeiU1q0RtwDAMyASCeBIsvTqDXh3S+gPzsIsLxtADIdr0Jhso56cyH20OaBomQNXiaP8/IGIxkZBLpNkmW4WDNg5oPYz7Q+PfaCvNBTsp4YradaILNCsTQSvQ4BCNe4/cIFkvyfCPYoz7QauqL41QqHEE2mTJ58KORUq5q3Q6a/Z4eUCEnpAswlUggleQGvo/t4h6KjTr6lh/JmRkEyfIEQgg5cWkVgyHj4QjHHDmX1PxLBK2SnRhsXfi2omc5aNFkxSIvIVQ2uHrZ2tpACoEP5WHh58xNNBObfGRFOCixXIcSLDEgItcMZamNKrfpROjGQRXgRKqGdmqsB16DK6NaOTyNpOPvtJuSTPhdC2ErAh/TTdYIQN7EqNXVtjrIGM/hAMlMEo88cQFTh7KodYroog5fkDKyPqwQAxM4pJsULImaGSvoGbW4NTdpJdxc+ZWK1e+N0Cf4GDKejzpFJjdQK5rA0I3DZ+Vg2Xn0BxGkGrVkAAAgAElEQVQ0GyRkHQT9IQw6HTh+IOlYSDgBzE6llYTBEi62IutBWKuqsIzvaSgYkYfBtsLe5WISMJjFzuSxXp+55ftoMZVo1BcAOfXAEUxPpWRy42HIjcxgCAGQSDKPoS+EWxs7uPrBGnaKZW2LuE3gAbS0vCSatd1pST87STqiXIXGajIfBB/8eU27ON+PIUKU0KhU8qMSrGQqpfeO9yQZEJUNyV1jFu1KveCDwGtT52c1YUDYeUNpJSUy7MEgACIAYQqWj6VnFs16XBJYiAYDYtx4qNJzRPBC+Uu5Uj2Iyua1xgck5V4EIGl6QFYOIZOIKp2MAIhgl91EY5r7RwPMZrPIReNIBsN469U38M4bb+HiN1/EtSvXtKhgaSANzoePUKLoIJqOKT703WvvodloY9ge4/ihE3jm3NM4MrOM7VsbuHXjA5TK1KBXUO9UcOSBw5hbPoS1zbu4V9rDKGyjT88W7yFPvkEgRhaEQERGcm7WeJUSpNNH5ZVeeZYcbzQ3Uixpvr1+F6Uvet4JARmPjeW9Sbkqv4++F888HU+GAg843MCNJMUh6KF0juCDwyoTuvpdJq8BM4VZnD12GtlgEvWNfXR3yrCHLrr9DuKFFK7t3ca7Gx+gYw3RGLXFXtHgyeXeZCEzkcBKb+397DKgf8Kv+/HKQbIgN5WUFtr0OpiUn2yugAsPPYpnn/0cwg47jkyQAr+YLa8WcJmD+0arHbDwx3/wJbz+2suYn5vGwsK8NsBvvvkGOv2m3sSBS7AcQI/yYq+z6OMWlu8JOu77lzLbf0xqxk05Tej6d5RCyq9C0bCFtO0g2B1j2o7hfGEFZ+PziPZIUnHIDmAU9OPIQ6fx2Beew5df+lv8i5//l2gM2koZ4sOdkqNwPIIOS4HJuDN6UwmgHDa4CDJxyHzfOeDxsybY4r9rN9uYni7gM89+BqFASCWUTHr7xz/+RcmfXnv5Zfzeb/8OFucP4dzZB/HKyy9r8H38qScxNTuN9Xt38Od/9WVs7m5jYWUZx46tot2qY3dnS6WkZ86e0vkec8IqausykrpcVxFoaWsfzUpT19mnn3kWJ0+e1v3ALqH81BS6/T4+uHETL3z7W/jOW2+i0Whqm83kNT7LGVMfJhMUo4STpu+BuomYNNfudyS/6oz6KlkkII0ggKQvjIKVwAOFZeSDSdgDPyIhNo6zK2oAXyKE6TNL+N0v/xE2azuSqdGL06NhXl0NHpvoDcqS/kgy5KUUURbKe4rPQcpmOHC55hkXYSqPpNE+dTb5+X1VKDrE3FQCj58/hs8+fR4PnzuKQW8fO9vX4HcbyKWC2m7zkLDZIUFPJyXkUmqQ1WYUN1MGAxizw6pNwALs7pQx6vuRik8hGkljPLBQrdaVfsTlWH/QQm4qAfgH6A0byE+lEI5E0O5w2KehnlzpCD3Ki8c9hJiglIrJR8EN926xgYuvXMJOsY3+BIAMA3CtxCcCkAkDYlJHP5Ri3Q9AFDrBJS6lZWI/zFLm4wDE/BkmtdGkWZlxngOyGJAxO0P6pueD8fmcqaIxhChnp/qFn1kgZGL2fQEtBrnkltGcASR2QAssSqxKezvY27yLUbeFRMhG2gmiV6+gWdyFf9iDPRpiZWEey4fmUchPSWVx594G7mxvo9rtoqWyyyBA+RXPsRDDndjn4klTR330um1EIyHMFgrIprIqudQ55i3O6Sny06xDRi3sIJFNC/DvbG3gOy9fxKDZgD028jA+vw/zXlw98gkAJIBQyK/fw6UTAQiXr5JgXXwNZECaA5+RYCUyBxIsMiATD4gAyNY99JvlAwakQ5WKzzShE2CZOYqdR1RI8OOkAsnERkvezfvDS3AkVkgSa/AZXyrD9+xP/6xieGOJpA5KLZc8D4jmUuqZqYP7CADZUgIQ9ZxONA4nFPr7AxBu+yat5HpOehIsT2fOK436MvPgHsLm8Mw+hBGQyU0jP7cEJ5lBd+zDVrWOuuVHJJM9GIxMYoSJ/uKwZArziBmoSfQMTEojMKia20cjQ2EjtNFZi+bzJgJmpnPbqOFBzdumxEn6Y082YFo6aZcdwOZfWTjHFKxmAzEyIE4UU9S3hh20hkM0mKff7wmIkHHiwzzo5+ERRy6TFvW4WymhMewjPTeHmSOriOanDLUXjCkqdiQJEW9aAgzzHvIgnJRIEnTw9zDRQqWSXlqX0Cmb41lwyIfj0Hg1WERGAzAt9eN+VwMhd90GgBjwYQCIUfVxM85hxk8ZFVMiWAzITgiWKPmGMrlRn8++N7+fQITAYKAODW4AolFuHCw4dgbDtos712/i7dfewLg9EAChFpjMVDqbwqlzJ5GZTqA5rGJsd+AG+uiPmoB/JBDG7894Rcor+M98fhr46Fkw8X3y9biUdHFTz8+R23nz85OCZfKVixiGLkt4CrCD0+j2omg2WESUhH9sY9TpIZ+KY2kmj3jYxqBTR7m4jxs3b6nciCiZw4/ZPlMGwVx0vk8cRGwBQ3bV8H3yWyM1StNr09zdQxAjLByaxukHjmCmkJZxjE9JGsi7PQ6P9EKE4NoR1DoDbO2XUW22tTAgE8bSpUQirjLARrPhBQCYpBYaMk0nygg9RhD2hvp5uF3j4UD5BAHpRIbIg0pMnGdCl/xKD0DZII0BnYDAyytneAHPB94bHwIQMiB8rwcoFcsoliuKE7a52Qk5Mq5x92xxi0lg223rmiMDkoxFdO8RgNCASe2sAA83/dytdJsCgEtzU9pIMUY4m0nqHtje3oATDqo0NeGExa5s3LyF7dv3UNrZx7DbRyZpCiOZwkYT3JXLV3FjfU25/bvlfTQon2DDfHOEhJ3AycVTeOLMY9KPb6zfwta9NTQaJezVNpDNZHD09HE0Rz1c37yD6rCLfojdC6bhXIVvNByJmaDc0yT9Kd+NQ6LWqSZd6SBpz0vrm0SG8+wypVTmdleggSez4b3Ha1zRoGS1uBDRZtDrKeBnY/tlHCYAISNGfS59cXwQOKEIGuz36AzRbfcxm5nGmZWTSPrDGJYpwXRRapYxcHxYa2zDmUmhaw/x3gfvYdBj6ADT9kwEr/Fy8HWacjP+4rnyd25CJ0O8J7vg61UEp8tlQhABhhbYYUwVZgVAnnryUyqMpfRQy48hr+c+wtzWMdFKw4mrBLZLb76BP/uTP0QiHhUI4WLi7Xfe0ia4N+yC0QY8+8SAGLR28DP/fYHHd/0+L+5dXRHe8lyAnWcrfVOSWPgQtUKIDv1IIoBFO4VPLZ9Byg0iwvOB28OgH/G5PB79weew0Srjv/lffw5XNq/Dhq17Uok9Ad4/Iy0NeT1JCqtoZpbLsi9qrOUBQQcHdP1MBG39Ac6dOoMzJ0/h9tot3Hj/OgbtHj7/3Ofw8IWHlPr0u7/9O9jc2JD8amPjHg6vHsUDZ07K9/Hya6/izctvIzOVx9KRFcTjMVRL+0gmWCDJUIksbJ67fA6xnbpaR6/aRHlrH4lQHIcXDmNhfhHHj5/EdGFWbfOJZAyXLr+Nd69exfWbN/DB+hqqLHcVeUjZkBm+uKmmx4rgo9nvolSvKkmS9xjvJXbRyNlDNM1USdePuGtj1krhRGEZ0w71+jZCAUfPfJbVDiMBLFw4gS999U+xXrqr8y0QDaPr0iTIq9+TNMpHy2h4a9IVbtKomOZo8X4eK1rclJIykYpbbbMQ4DPHDkbgC0aUPOeO28glwzhyKIPTxxfw3LOP4uzpJdj+BmrlOxj3qxh2W4ocZuJZt9PXM473OlUL3U7PpFQhCNsfRjSc0F9bDW6+bURCKfj4ROn7ZUKnRKfZrGshmEiyhLiHerOM4ahjgBOfbfKP6mTH2DeAHfIjk08hM5XV8EsAslds4MVXLmGXAIQSrDElWPQuxeHEPmpCV32D5wGZAA4F/EwWt5MDgoCKpwy9uxOKg6yhd00zeXHCgHCZSJDNh6qKennm+VyEWSEzGqDLRVuzhVanp3K8RDaHRC6PzpitJxYYFsQlLD01nI34/GPq4dgKa1aUnMsdoNeqolsro1srwu004BAJdhrw99oIDAeYSsaxPD+HqUxaZ3qlWlEhdrFWR9t1BUCGPKecONxgRBIlJoUq9EXj7kDx/Jl0UgzK8SMPyJNSKZa0rNOzlldb2EEkm0Esm1M3HM9tFhy/cfHblHHAYuhSv4tINITDK0s4dvSIAoPIgFDCxzlLDEjYY0AEQKbR6Q5w5ep1XLzIJvQqOiMLrRGDHNKIT80pBWusxExWGpgULAKQAQEIx8RuFwQgBIIEIExdVUeYyr/pPzPSVoIQHjw8FjlncB7gR8xEuViUdRRQGJHv0z/937osfCIAod5PLZAHKVhcME4ACOPLxujVa54J/f8LgNS9IkIvzVgSP+pivRheDxWrssTbskpnTjmB18o6ScFSWszYj1S2cABAOiMf7pUraBCA5LJCzqTsZYD2sof1oasJ2gMVXlb8JALNbP+N8XHygDdA3KRe6OfVGzeRZZEZMeyIGBIOeH0WrHDgZsJRF74RK8jbSsAa1xtIWDYSwTDymZyotQ6HEDbmBiwVojESlxcyZSj0iRSmcnow7pL28wGJ2VksPHAKkfw0GpRScTiAjU7PRBuTeSK4mmy8+Q8pUyDu4kFrejpM2BsPZ4IEDsIa0PnQJgCiJ4TRlExo4sODyWejgeQ1XI8yBYtaPg1UAlu8qEyqh0rSwhyuySh0BTrgY1TwAMGQC0oYLWsAn58jZw+hEGUnPBhJh9oIW9Po1se4efV9vPXK62q8DfkCCDMWr99DIpXA6smjiOci6LgN+EIDAZDeqK6NDR8EpE9j8QjCDrO8ld+sYh++OLEgXgu4CTMwiRgcYAhw+oO2AN3YJQBJwWdNw2dNoduLodW0kErMAEMLbq+PQ4UCji3Pwxr1cGftOq5fex+lck3vPcEPdecqCuLgwWuWAlu6mHjYMZJVTNVAAITRiK1aBZ39khK2lhZmJMGam84ocYPvOaUCrXYf1UYX+5UWKs0+WgMOr34xCtwGd9gGHaaGlcZ2Iy+kzIaHOg8zgq/BwPSccKMs+RWbWrmx02fJVDDThG4y7o0HhFIN/jkCMV4hJ+8xk6JjNvkm0pAvy0j01ISeyyAZi+lBwXukUqqgWKqoEdYKR6AmdK+IkA9WMm/0vDD8gINLMh7RQU3jKfdbirom4Bkz5IGi3Q6iQT9m8yklzlnDoeKcw9S0+8fIT+UEcO+s3cTa9et4+7XXkYklMT81i0cvPIIHT59VMte771zB337jBVy+9A5qtZrCDCg1YpEe3692vY+gG0beKeCZC0/jzJEH0KnWsLF+HcWdDWztrev+KyzNI7swg2v3bmFtbwvVUQ+jkKWkIC4SWH6mDhCjMzCLEiaikeTyElxU2ugl8Rmew5NkaQ9C/5SxXfIcUkexNNE0KfplepcPhMOTpD8WgrZt2pyp040Z3xmLEnXpiyEx8eLNSh0xKwJrZMP2BzGVyGM2WYAztjHmQOOO0EYXN4p3EV7K4qf+438GJxvDS69cxLe+8Q1s3LkrAGKYD2OYMEudD426k/S7Dwd2bxPIR4FBV5P/o9dk7hlLHqVQKCaG6sKFR/Dww08IkHJ5RcmIJHTDsZqK+ZwwsdaGQSsX9/Bvfu1XUCnv48iRFaTScaytXcf27hbqrZpAm7o/qGHx/Gr/rgyI+VTNS5CHUDyH8QwQgCgyRLQ7f5MPwbGNGGykEUIWQXz66AXMRtPw903y3ZDFsOkojjx2FtHFAr701b/AOzffk6Shw4LavV0NI6lcBqurx7FxZ8NcV/xvuQYjs8ZlYSikxRYByKDdRdhvq9X8gcNH4VgB1IsljPpDvPnGm/rsnnnqaTzx+OO4efMmnv/GNySfYCjKp597FrvFfVx87RW898F1SfrOnj8nsylN/9lETJtXLrQI/uiLo1x1595dgf/6XgWH55bwmSefxbnT5yQbard7kkEmkwm88vpFfPkrX5bkuN3rolSryTdDyRhloPSiqgNIrCG95VQQtFFm7HK7ZVgmCxhYfO30bnCo9SE4cOEMXOTg4ERuCbOxHKNGBEDIAFMaNYwEMf3gMfzZC1/D7Z17ShOzYmE0ei35QRTwwEHao30ZKcGNvVcSYJ67AWa1k/W0tViQrJnPTqZi8qzsU40Rhs1NOBikwWVBB93qps6GH/2Rp/GDX/gUzj+4BAsN1Ir3wKAfQp2xlmSukYH7Xak0uJQaDniesJmH3p8QnFBMgSnukD9fhMk28I0ZtjCSr6bRZPQ8O7/+H8re+0mS9DwTe6qystJUlq9qb6fHu/UG2MVacBcAQVi6AynpIFJihET9IJ0uFFJId4y40D+goIJxJ5En8YjDgQTII+8Is97vzM6amd3ZmR7f076ry9vMqspK3fN+WbMLxPKOmoiOHQzGVFdlfvk+7+PINNB43Ua7S48dz3yCVdUKzuUY3+m4SS9cFtliXuQ/fN6QAXn97fMohR6QUcAUrBiGmgPrUyZ03g/jMsL/pAldgoR/HoDIM0bSxZTvkN+zCglSJwjnUT5X6GtgAbZtaui7PWHMyPJ3e554E6YXl1CcWwBrtBm3PojoUk9AuZA8m/lcgS4lfOxPY3Rt1PcQCzzovgu/XUO/UYZb20PQbqBgGchbJg4tzCPB8lPpuNrF1u621CaInD6mo0sbA4MUKJs2E/B40GtUGYzZNB9et418LoOTx05gemJeijNvhZJDXu8UkZP5mFhcxNTSMmK2KWCRku1zr72GGANfKK3s0wNCBmRRAAhLgGlCHwMQvjeWTSO6ivX/dAoWGZCd/Rr6gY7OMIqYk0GyOPNJChYT9KIRASDl7XUMWooB8V1PTOh8InH5ydmJzwB5PsfpQ+Z9I3ocGbT4OXE2kLhyQWBknwhuVH9S5Inv/m9BNpeHk2L8Vkzp5cLSMnmQUM4RMiDxSBCa0MmAhClYlASZpjQU0/8QGYxTsEIAwhK9kH34zBheYu8xAOF0JGkFUUFMwoCE5i9/CGTzUyjMLsBK5dD1A2xUqujT91AoqANYBiX+lwaymAzJUtIXUniftJiTXlWDNHsGwpC9UG6lkhzkwSIoWwhXGWLHMghJexDjlsq559BHvwLTjDAGIHx/Wk3orgdH05FLZ4Xy8zQdsVQaei4n6TuNZlNSMzrlfTh6DDMTRXnQbDMhSdOQXljC0qm7YeYnUXeZ+mQiiBoYBsqIHpHyOpZpKQpMgQOViMV8eoIrOQhkKOCmTB04PFW5OWBHBbemHASZ6kQ5UESYJ7bYs2V0IMMwNzv9AQ2nysgqOei8sLiJs5kZTqkOEyVcRLQ+7x84jiYgJBqlaZQULyMZNXj9HhwCkGEcVmwK3foQVz68jPfeehcRdwSLMgVp6e0jkUpg5dgynLwFN+hAs0eI6NTwtoXu67sDoZmpPeY2IBYnw0YmSJnq+GCUGYcSFQ4GTHdj1OdgCNflUEZwxK0I9bFJBBGyaUX03CS6XXYrTMrBHh2OsDQ7jZX5GWlrv756CVcuXUKz2RHGgAkVHGpU6A0HSP6ExjPlIVKghJ4Ztjzz/x/AbTdQ390R/wMByAP3ncJ0MYtIwPecKVrcZnJbF2C33MLt7TL2GcHLrUpMxfvRJyESKaZoMESAbdlkYsKCT+pc+0yFYcwpiwtDck9YIQkK4PWiJHkqIlCT7yeVVjG8PDc5AAjrIQCE8hcCELVQ+DQAMcUD8gkAIQNSrzVCBiQGzaKXKQQg43uU2yw+tCmdYBmhY8n1ytZymvgpcSRYFIkX/SbDnjBQU/mUSB2l7FOLYGZuBulMEq7Xk9jQq5cvYXt9HTOFCTx07/04cYjgbgb1chV/9aO/wvn3z8vw1ao3pS+CBWn9YIB+4KPdceVWTpkZaK6Ge47cjSceeBTGKILdWzexv7WOnc3bcP2OSDZOP3wfbu5u4IPrq9j0qhKQwT07fTZaEGrHFV2KQOrnVeOyLF8GLBpUfg/Kj0QuGC5eeQ7JkiAMcBBvWig/IFtA+VNvRBmUWpbw9xEUcqHAhnCCEPb80BxIzTslegII2Eir6+hUmxg2KEH1cHD6EA7OH8Sg4SFw2fBsSqPzVnMXZb+Jz339afzeP/7vpHPiypVV/Oxv/p2YhFevXJHrQaK2CUjJnocPlyE3Y2Fc6RiACNNzR9CtfpXMkES/M3J0pO4dSkhpQD969CTuvfdB3HffQ8KCc3ggmydvJ983GvwjEXQ7LfEgEYAwXeZf/sm/wPraDXnQz81NY2dvE5tb6yjXy3J/cMkjW18xwn9y5v//ZUB+zssishBNtNxkcPnscZnkE6bYyOg6AJJRA/m4jUxg4OTkMg5OzmHYc5FKJ2EkbWRmi5g4uixSrPeuX8Lq2nX0RwPs7O0KQKjXaxJja5kWfJcySm55Iuj5DCYfQTPiwi7yc+iRnR0MMZ0t4O4jJ+BocdhRHaePHEPmP8g3/9X3/gwfX6IsUcM999yDp556Ch9dvIgLF87j9N2nEbdMXLx8CR9e+kiA8/TCLGYX5tEbeNJplHVskVFSSpXk6+gPBdzUdvewefM2UoaDRx78PO45dTccOxmaqGmGHkoc/c9e+DFeePlFabji+9QeeMgXi8J40DxP7TrZO4ITGsy7wz46Xk9S3aTjgZt1pgoSeHHjqvO916H1fWjdAbKI41huEYvJIpJRS0zDIsell8gyUDx1GD89+zo2q3s0dCCwdVTbDblHeSb6ElijbkiRX0n3SxguwnNLGyCqU/tAEKgkwfRNxiS4R4cvPkC1hOKCyDIoA+OeroW4xh41HY987jSeeuI+HF6ZQnRE9qMr/WftVhPFfF51IIVFwNKXI8oGAhSg2+Ez1YHbJdvKWctEJCALnJTzh4lgjJnl/ot9H7SAWg6T6zwkHUPAiMG2bHbGBEP0mArFCuOEJcmolANxcN8rt/HG2xewt0+PSBw+U7B8HcOILamb4xhe4VL+ozG8iglRHhCu58SCrdhgSU3iMy+QbqWx/FcklwShYZCQLBpSKRTzWTimLu3n5f19lEolCRcxuXA6eBRTy4fQ5qOFz0iKtUS6qRbVPEsklCdmqg41elZHysMb8z1EvTZigy5qW7fgVnaxkEtjIc949hV0a1V0ajVsrN9Go92Qa9LnvEnAPwrg8vO2KTd2JOSEEqyxuZ0Mocs29UxKAMjc1AJ6HReXL13G3u4+rGSKAW7wDRMzBw+iME/Psy1Lwma1jDMvvYhY34PBReNoAN2I4AAByMGD0tBO+bxqSI/CtmJIOFxEMIZXFwAiKVgfX8Gbb5yRGF4viCsAkkgiVZyGlkghiMVVRUMUAob3t9fRb9eFARn1xwAEavFJrwpBIuWUpgHLNtR8yVknMpLrVpZD4a6Jlg4CSFmn8Rp46r/8J1JE6GRyqladyFCaX5WJkgcjpREG9f3UErfqqJV30apXwAdMMpkTCRbVLyyVA3tAWlX4Xd5gKiZNWq1F1qQAxlgOJConaf0NB1oCBgEgMhWpHhApmOMFEyBbmMDk3BKsVAa94Qgb+1W4NKrSwMOoMZqyleZGDEbUS5Ky5IAphYIS86YoPmUtCcK4UgUmxLwukW9qX8kH4yeRbzLK38mg5oFENsDnBpJbF8pu6D1hazzZgkYZ7d1NRJsNST1Jmw7sZBZDMwk/mUNsahpGPosmy82211G7fh0FM44cm6AjAdYoz9ENJBYOYOnU/dCcAtwhNXamRLDKVi2gLIVUB0MDQ92DpEWE7Zo8KMOtpCrwCWPR+NAVpofsjpJFMYe6Wa3CY5MoNZT8tiTecyhxihxOeTGNtX58f1i4FAk8mPKbOcS6MKwAiQT7K3iBApbFTeBAUh846PAHByNuO+HrsLUsAlfDx+cv4cyr70AfxWHpbHXVhHJOZhNYObqEzKSDrt+Cr3mIcOsUVSZ3dgZwoCgUckimLKGa6QGJszOFCQwCQsINcsgESdRnyOAwaUvUfhKFSkRPNq2ArktzuY1YLA9/yH0UMFMsYG6iAMfQsbu+gffePiuleUz04rvfJ3BjeAMPHF47YR8KG3VVozJz4hl7rIbPTruGvZ3bwMjD8uIsHrzvNOamCsqDwwJQeY8Zw6wL+8ESwu1yE51+AF+YLVVG9ent7bhEUyUqhWltBA3jQ/9TSW4CQCTZRbEfMvAS9GbSCoBoMbnGuckXmj7Uu0vpXlj4SNBBMxyvHw61pKbTSUc1q/s+SvtlNNodeH4gulxSyyztotyTnij6rvjAHvS7EljA2Gf+IGtCvS6LXthsLClPA1eKvIZuA1OFpMR9W4zTLBaEteED4fbaLXx4/oI81o4fOYqnH3sCRUquEMXVS6v4/r/6Hj7+6CO0m5RDqJS8mKFLhwGDIYI4Ixyz4kHw2h6qWxVk9CS+8yu/hulUQZiB/Y0tXL7wEVpeDSN9gIn5ImaX5rHdrOC5995GPeijGwmURpYqH1HfEHxQnqXOiwj1ecOBSFZU34RqIeZ/yeqN+ykilBRKay4lXLwflSRL59YuFkU/8NAPOOSq6DOenYE3kLPIEmNyBFpcw1AbwU4m5M/ZuoF8IoV2qQ6v0kPWyuLA7DIc3RFJFos1o6aGzeoO1ps7sKfT+L3/6ffx7Ne/IvGW3Jy/8dJreP3113Hm3Fl8ePFD1Ot18ZQQdEo6ECMpez115vDaEnpEtaUrlB6eVwIgGCNLIK3SDiW8Omogmy3i6LGTePbZX5af832x7aTIUsgOyvlMnwvNj9y5DQYwpH/FwIvP/xSvv/KSyDSWFudgWDo+vnwRa7u3VWtzNFDnGVfyYUni2Ffzd8nGxuDk03ISkcXR0D5guR8HM8WAUmOeSDhiiuVSYGVlBUvziyKBYirU9ctXMKi0kOnHkYyZAqDvf/hBLB87CKeYBRJxNIc9VLpNlFl62ulIIpAKUhni8seX8Nqrr6FRrUnhGmV2um0gYsRkQJd0Q97PPvDwvfdjoTgNYxhBtDdE6fYWIp6PI4cPgcWudGwAACAASURBVGvNl994DecvfCiMx2NPPoHHn3wCtVoNq1dX8d777+H6zWtoux3MLS3gkSceldfD6YRyx6SpYyKdkdbyrWtriHQHWF+9Cd2PYLo4hZPHT+HUqdOSPMeUIiYO0Yv4wgsv4PKVy7i0egmNdlvSihi2Qt0+S0E5i/CZ1qPUhNG2wnrQe8Xfy8GfQo2IgA2RH/NZTMk1/Yr0QkaiEm+cGepYsPM4UVhEFqYUHJJRZNcWHBvO8ixu1PfRJANq6WiREabXhn0OrbYAXErFeAZSzs2YV8bIS6koo3qj5GZ8aHHKexjuQr9jFEY8rp69oiSnXNCTRSVNwSkO9yYlVAPUKreRSkQx/x/KJx9/9H789j/4JhIm0KxuI4o+EhZjyRW7zLOKrAgXWyKtZoeY25O0LIKO0SCGbtvH0GN0PO91Q2SKTFykOsGyY0hlTdiODsMka89LlcWEBCecIXxouvKxKHaQ9yFDa0zc3qjg7LuXsb3XwyiSQNejsdrCAOwBCQFI2JkjwE3k4J/IrhRTOGY7FWyXuY5JX5QOkoGIRWA7FlyGlzRbcIcjdBgPziAP+jQSCdnmM4o2n01jIp9DdOhLgM3OxhqqlTIaDLFJZDCxcgKFhcPoBpxp+T0pYKTGJJ6oiqEcF/iq1DrVjcXEKzJYRtBHu7SJ5s5tGP02Dk0WsFTIYNRuory5gVq5DI/PQjnX4xgx3lrT0WV0fNwCDAIQqitU8TWXvBG+r8M+Mkkbxw8fwtLcHHrtLi59fAWVWhu6nUJrMEI0mUZxeRETS4uSckf1WXl7Ex+88SrLxeBQ2sTllalh5eABHFxYxGyxiEGngzhndY1Ry6awWeyPI6CkVLvd7OLyx6s48+ZZbO3W0AsstAZAbmISGnvFrISUYtP7RT9yp1HH3taGpH+JMnzYl+JX4Y9ootdZfsjnM2WHGmyTbNIIA0rWqPLptQSQcOHD659hSwQqY99g5Onf+QPVhJ7OKgASfjgSW0Y0yhg/ASAkrHwpIqzt76LVqAi6TiezMEmXE2gEfQQhAKFZlH+Gb0aMkhgZcLjpoiyID2G16eMNxeuCN67kwbPLghpmAoIBH9BqiBIAkp/A1NyCvFamG2yWKlgv1SR/mSkBdOGLXpQ9F2z81eNIJNTWRRqc2bLLdCxeDJraIHKgHhsieTGqwTxsJpbYO7IAapgaA5AxhcSNkBdVZBPTnPjQ10fUnw4watfQ3dtCUC/DHA6RNhIwrDTceBKDVB763CKMQhatXhX17duoX72CCUNHIWHIwXuzVkWDiVfzK1g69QB0pwh3QDO5qRoyhdL35WYRH41KfVSHhmxpwvZlAXVqHFUARP0+pVbjbdiHwe1vr4fK3h6aVUqC+tCEgeqrg5IgUKRywzDeVcX4MoFIi3qI6xxcWZYYIJ2OI5FkLPAAsRi9NR6GvicpZEw+oP/AiFtSMhZDHGYkAXhRXL5wBWdePwdtaMDUbdmGks52MjZWji0hPZFAjwAkSo0n9yWUMvFwZxpUDIViDhm2iQe8gikzoy+hH271FagcJwtJMhV9IPSAsJCMN7MUK3Ljn8QoyMMbFuH1UxgMEghGcRlSposFLM/OIGWaqOzs4eMLF1DZ3YNpkAFSPpuIprxH/BzUVohdIj7cbleuZQ5I/C8Zs3qthE6vKkKNA4uzuPeuk5idyAujRVpZHZRcCOiodwYCQDZDAMLAZza6KwASHuhhmZOkJ4UxrkpFyB6PcaHaJ0EMfJncyqpc+88CIJRkEoCEGfSUDhF48+8L419Z0igSmBCATOZzAkC4qednU65WZSvFrHAjkRRUymFZAEjcEAaL722fACToI3MHgNQRDb8/bvyiPhOw2kjZGhwjgoXZPLr1fUzn0pJWcv79D3Dz2nWhsu86fhK/9NTTOHxgBfGIhnfeehuvvfwKPnjnXexsbysdqp0Qw36VMjgatHUNdjYNPemI3IMyH0o/u9WWsAKfO3EfHjp+H6aTBRmwbly+hmqthLpXQn46g8UDi2gHfbyx+gHWavvoRAPE2SjbVSkg3PmI9CpOZlL6M1XKHIGFvPcEW2RredoqkMKTxfddRNlzw4Er7NIZW0ckWCPqS8qVK83o6vzUCPb4pUXlfWVSQJ+/T9dgxS1kTAcZ3UbQHiCjpTCdnkQhmYc20mSj3h242G9XsdPeR8cYoBXp4aGnP4+v/9q3cOzYcUwXp5G2UgIw/va5H+MHP/xzvPH662IKF6aV60UBz30VXRqWUoXP/nCOV5ItshfCTsrvYwcB7yU60TRZbt3/wMN46qlnkE7lRFJCgzrBh3QyiC9JaY/Fb+L7cn+xCPPds2/hzddexc7WurRS5/NZ3Lx9A1fXrsNnW3g0EJDPIZISWrllxx0tn0L0nwYbn8WOkBmX+4efHuVgoS+LIIHvRyFfxP333YdvfeObOHRgBQPXw+7WtlyHje19vPfcG1icnMO9D92Pp778DIrz02gPXWzt72JtexOrN64KA8Dhk2dYNpPBzNS0vHd7O3t468038PGlS/Iss9MO0oUsas062myE1mJYmJrFkcUDOLq4gmGji1zcwdXzH2P1/EWZjr/yra9iY28bl69exdUbN1CYnsR3f+d35Lz44V/+EKtXLsuCh8PAqbtOIkNwJIL5iMiF+XyfTGWwv7aNnWvryMYcaYc+vHgIjzz8CKiu4ELTsFVqIwf4N996E8+/8BzWNzZkWSNFa7omhnrNtuW/PtMS+5SfNtHuddBxOxiQGZa2WVFyC471PZVoJAtEQoHwM+QMYEfisPvA0cwcTuYXYDFWfQiZV3jP9+MaDjxwDzqmhkgxBT9poc5nBgEIS2SbbUkGo5GfpZ78HOp8b9ttCedhTCvnIHmG8AkbyvmY6EVQyk0vpWzjRQe7kni9UDHCLw6Jgd9EFB76vRZyGRu/9q2v4Ne//RXMTqVQ27+NVnMXqQTZzIiah/ic4RJ1SGlWXPX9jPi8j8PrBqhVenA7I0RHcSnhVUXA9P614QcunKSOXMFBIslSZDLZLqIxLlOpjuBCVpUe0u/Jz0YtREysb1Rx9t1VASB+JIm2yzvHkhj7TwCIWjSQWaS/8hfvHQVAPiXKlAFMJbcxfYtzwijii7SuO/QRlyjbBKJxE5lsHvliAZaYPgbSy5GyLLTKNWzfuonttWuoVctouh6iiSzyB04iO38YXRjoB5o8j1SKoIrE5n0qIQOSg85ji58T72Wey4HMunGGPAw7aO+uY1jdgTPykGPwqdfFqNMSHxwP5gHVN/wvWeVIDD36Kw0bUSspEfqUffFz41JdAgYIQBwLxw8fFFWF2+nh0qVrqNQ70p7eIKB0Upg4sITZQyuIxDnT+Shvb+D8m68h0mkhgRH6XhdRW5f0uWOM0c4X0W81RT4fjfgCQCwnLmXTVsKUvrJ2syNBLGdeP4PNnSq6IwOtQYDcxATMpAM7lYKZsAXw25aJZq2G6n5JgmJ4DLDYlSZ6vm9krclkkkSIRyKimHGowJDUqIHMZU7Skn/bMA3xrzGsgsXlJAgEhDAFKykAJCMAhPQPB1zeRNxM+SLL8WHxjYcPt12XpIBmvSKRj6lEWoqGPguAMBGKv/53ARA5uFWH1mcCEP793GDxBxd8mcIEpucWkSAAGfjYKlexeus2+iqxVBUwUR/NqMmQAZGoNQEklOeYiDKKloY2foXyLA6KBC/c/nJzJC3woalQHnLhMCVGwlCvzWGAB+tAkmVGCoAw9pfJGHzAtavo7u9gWNuHxQZcw4FuJdHRbPSdLOLzi7CLBXR7dVS3bqNx/SqKRgxFx5TD4FatimYsDnPuAA6cfgB6ogDXJ7giA8J8ecWAEKjxxrpj4goBSHhXqXScUIJ2ZxAg6BLZBg3oNJrTttJGmS2zFRbj9QV08kK2DVJxNBOpLSy3TkpDzUOqC01zoce5xQBSKQOFiSRMi7G3LZFkddpNKalzXW71aYDWwyhBB4ZmwoySto/ixqWbOPfm+4gMSKFbSi6EEeyUiQNHl5Aq2vCCLvyIi0CjVjUEIP4AhqmL1CKdTkjKFGgiJCPjcwBSHRJKRDoueVMMiMQz9115SPD96w8pzSCLksMI0/Lfbs9ENGLJYcOty8r8nACQWmkfa9euY+3mDbk+WMbILY2KD1QbGz6ESBdzQGdmN9m8GGUCosMfodWsqPcu5mN5YQ6nTx7FZD6jTN0sKWIe+pBtv3E0ukPc3q1ha7+JlkelLkGgAiCcDsZpI9KFI/KqMShRPoJfBCDj+NExAFH3mDKvjhkQSZCT92XMgCgAy20gH3wc+ih/4g1MAGLEYiAA4QDIe5eysEqthma7K6BjDEAIRrjI473pe+rBQAaEPqpsRjEglQoBCJkyQzEgHFbJxgUu8ikTK0vTiPoubD2CD99/D2+/8SYScRNzk1P49W9+G8uHj2JYrgpTwWSfM2++hb7rSfu657qSSlRt1EX6QXNrnN0CKQe6Y0ucJsGkFmhoV5qobJSQ11P42pNfwcmlo7j58TVs39pCeX8Xm+U1mMk4Fg4swMo5uLy3hrOrF9Dl0kVX7BQ/D54rfC8J3WjY1/gw4uFHD5c8EDlYqJZjlRnPz4/XkUqPI1spl3EYpsD0KqGyed7YFgaRiPiB+AERdHERwoQybjLpKyAAIcNg0JMWs2ENI0hHEzg4dQDz+VkYkThG3EbGdOxVS7i+dQuNoIuu0Ucr4iKajOOxp5/AU088jfvvuR8nD58UCU3Pd/H9H3wf3//+98UTxfeWCyT+PfzBza9IecM1zzh1c8yA8PcSsEh6k1gA6ZcyxYieyRTx0MOP4POff0wACGW4lJUofBCRXgxKC8YGVQ5afAOKuSxuXl3F2bffxEfn35eQgqXlBexX9vDR6seotxm5yh4RT95bFcn+6VyuT6DGZ4GSTwMRPiN5FsrzUiMT4ktbO88XPi+OHD6Kb339Gzh1/AR2trZx6eJFYakSpgmv2UFnp4q5yRmsHDmCE3efFiauVK/i9s4Wbm9tYntvR0U3h4sxFo8V8wUcXFnBgaVlvP322/ibf/c30htlOTYmZiaxt1+CnbDl32Cz+MrsImzEcOnceXz9i1+GHdHx2nMv4dLHF/HYM09gcn4a585/gOdffhkzSwv48q98VZrPX3n9VTRbDTkPTCuOE6eOizwnkXJgWqaUPfLZoA193PjoCupbZaAzwNLEPL79tW/h2JHj2C1xyeIikVblqFeuXsH3/vWf4dq1q0o7ztMrZgj7IfG6TOyxLZGSNbsd+f5bZD3Az4qlwwwikE9NeTX9qMTuctmhgjKY4qkhYSWQNZOwPWDeyGIlUUTa18WcrkdjaDOxKDLC9MnD8DM2gpwD19TQ1UaIGobIwN02+x/U1p7sLwEIo6x53XVaHZH+lPZ24ZKZ4oZ3xHORzLzwcdIHwo0vN8DyK2ESkHRCcebQgCTLJN0WWo2qAKmjhybwu9/9TXzlmUeRSkSwv3cTfZc9Ib7IlimblpCc0CcW0w05I7WIiV5nhEbVRa8zRL8XoNvhcpD/PjsuOnC9FhLJGGZmi8hkE4hE6f/rUIWuyuP4rIyrIjlJJFU93QhgYWOzJgBka7cLHw46rmJARhFbmtAlAEGtN5UJOYx4vyNnlyk/dLLdkWVS0qbUKSzm9QYuev2OBB4YiRSmF5YxObcosbCG7cCyGVAylNh1dq4l9Bg6lSo2b1wTAFJl2ajbFwCSXT6B9Owh9KKWMCCKPVZ+Xlkwh0setYDgAoiLOJLxDA8YiQTdCIZI8Rijab+6A29/G9FWDQZjbqWmkYl6FJYDA34Pui7go0dJt0m2nzG1vwhABiI1ziQVAFmYnka/5+Hy6nVUah1EzSQano+Ik8TUygHMHzkogJvfN/s4Lrz1ujAgtkjSuoglYjh0aAVHDxzEZCYrAIRLaapaxBfrxIX9JQMyBiBXLl3FmTfOYnN7H7XeEG1vCDuThm6ZsFJJGJaNTrctix1e451WQ6RXnF14nXOuoo9YZMMsxaQPV9PgmKZ8JiT5DZ0hGDGJQedZ5KQcASC8FseWABFEPfU7/3tAuQVfAD0gdwAIo3j5UHBdefBTZUMTOnXr5dI2mg1GXg6QtlPSRGvGIsKAgB6QVhWDrvKAKABCvKkYEDUDKq+CMgQzhYrfGNt0+ZClVp3eBkZXskFbPRjGEiwBIKmM0HNbpTJu7+xKTwFlIaIhFB2m2nhz+8YtFIcyGQiZzyzggyBEARNmz5MiJy1P3Rt/nZsakdKwJIalTuPtWAhK5AXxouVDP5SQCQAR/zNzzz14zTLae9sY1PaRiESRs9PQzSRaURNeIg2D30exgF63icrmGmoEIGYMxSRzF0ZYYwpWLA5rdlkASNzJwyWFziQHvn9iEB8hwqx1MkmS0anWQrIBl/eXW9zxKKref9mYCD2ieil4URHksbGW7Acb0AmieJwQrcv3I/tbgo/xP0EtJY3p3Fo3YdkR2HYc6YyNbNaW4b/RZPN2Cx0WMgrTQJ8MPQdxycOPxxlvG0dCNxEZRrF5cxsX37uEwOMDwkCcZmUefUkDS4cXkJlMwg2Y8d1HhMyKULbKgE9PheNY4kXR6Tmi4Y5xt5qSPHFAkUtNzMyKcRsOlAmd+kSRaLF0L2DrawJ+kEWAGY4yGCENLWqj0+5ISMDy3DTMaBSVvRK2Nzaws00TqNJDcohqd7vyb3AbygfOgJndUqIXhUlvBreujLWO6/DcNiIRT3TBC3PTOLi8gFzaEYDCrSz/HvaVsE210fOxvlvDZqmBpjuSBlJ+SjLBji3OQpmrJtfx4CQ9HxKh+wkD8unSBqnaCje44mliGls2g2Qq7AEJAQg3WnwIi0Y39AFxm0cPkfSA9PsSnTyZyyGdSsqB77keavU6Wp2eABAWckVNS35OrxnZMKa9iEiP2mO/LywWP60qzf00HXO7xw0Sr+eBh6DfxtJsEYuzBelP2Vy7gRd/9lPYcQML07P45S8+g1On7gZaHdxavYo//qN/jg/efQ/NRkPSr+gX2treki2mdADqOkwejkzfYpAAtzWMNmWRW89Dv+Whtl2B7kbw7OefxgNH70Vtq4zaTgV1DorbN+D6PRSm8phankF10MLL776Bpu/CjQRoUabIs1Q2PmJGkthcfnq8cYcstpTHdijBkhtbvc/Smiux0jQoK+aKDMe4EE2qbwbcNKkEHvYoiISVZyDjeaUJPQKPKWf0gfQHYoLW+7xqAizbszi1dAKFRE5iP7nJ4n29vruJ9coWRokIXNNHLzbEZmUXxekJ3HfP/Xj8kcfxpae/hFwuBzuXxKUrl/Djv/1b/PQnP8Hq5VWRqIgnJSy6HEuw1Hgydm2r71BKFGVpxIZzsmHyomHZKUxNzeGLv/RlnDxxF3Tdgsf/nwyPLJTi8hkahip/43tAiSfvuUIug0aljPPvncM7Z94UP9XhwytwBz1c+PgCtkpbYnLm+8+NniqlHd8fP89z/F0AZCzXCh9PssBSfTWq0ZnDFq+3B+9/EI994QvY3tjE++feRWl3D8VcTnqQCBSPLK3AsR1kcnlMz82h3mlhu1TC5t4Otvf2RLKkRF2BfK+y+PJ9rLC75dFHsbu7g/fffx8vvfoyGu0mEklH5BMPP/Qgsqk0HMNCzk5h5/ptvPf62/jVL/8K7jtxF25cuoLXXn0ZyXwKK8cOY7O0i429XeRmJqWb6sy751RRY4RePhvFYh4T3EBblE9EMDnJuFdLZCC1UlliqqN9Mm8annr0STz1+JMYeENJJaJUo1KvSdrc+++/hzcYJcpwm1ASzRhsI5kQ43dvpHwsTJGj3Kpcq8jrEMaD23lpKVfJU9KfM6APSPmaxklg6XQa01NTmE4XYHsRYL+FjKdhQnfgsBjOG6BDLXtkhMV7TqIMD6VhB/XIAL4dh87+C0niBBKGJc8ivkZuu5WZOCJ/R6vRwt5OSfVAtRvSOC7mbrZcM1Gp35HFHZ9BIhOUlGxVB6A8iYBt05MylBmJgTL9Xh0P3Hsc3/iVL+KJR+9FJq1hY+0SglEHM1NZtNtVWUZwu0xDOj1yWpSv1xTpFdkPz2WTfAf7e2RnlOyFLCpVAZmsjanpPJJp1gd4GI3opRQHhiqPE98fwRLPG566vL8srG/VcPbcFWzvdjFEQgGQwMKISVxjACJltSHjHjIgYxZEScFVpcKn4L14MmTRxe4VFgr2yXa5mJhdwPG77sXsgUMiw2JYD+sSep0mXM6W0QAp08Cw2cTOrRvYvn0d1VoZDZZd2hnkDpxEev4wOgEZEMVCqXkolILKko6vSbG1Aj7uAJBAAAhDToyhiwTn2sY+2tu3Majswib44WBF6bBE6wA+rw1K/rV4CEB4PSsJFr9HSs7Fv0cAOexL2IoAkJkZDNw+VldvolrvSGxvwxtCS6YxzZ6dAwuI0McX8VHd3RYAMmzVkeCjZOAiZkdx6OAyjq0cwgT78Pp9ASBGnDL4uIh+YibPS01k1a1mB9ev3MD75z6Qfi5vxJ3BQHXYxDTEbVuuddfz5GyW+Y3gg9MGZ6kIz9qYCh6KRJFK5yWUgatQm/NzmFbJKH7TZAEiAxQoPqLuPCJntBSC99WCMvLkd1URIdMOAmpZQ7QvHhASVuwBCROR6ILv0pTCNBHqQP0RklYCTsiAxPhx/J0ARA3EcqCHA+FnARDZcnBzzK0ZuylCl98dD8jMPJx0Fr2Bj+3SPrZ2SwI+qP0khchvktSaXGxhFr2SAShwwlhEGaQkZkxDxGdhELduIeshkX8EK7qwBAQlvClV03g8lHap7baYl1UTHgzmSvPvJUL0umjX9tAq7WDI5kxEkQ0BSJudEokM7MVlpKam0GWx48Ya9q+vIm/GkHdoMh9hrVJGW9ORnF/B8qn7oDsFeD5z4Olz4fcQIjia3IT+VbG8fM1KzvBJJ4CwAKHRa9zjwcOcDxLpUKCsxnPhtlsyIBNwBh6jeLsYuG06j2QQ0qVcSW1mJfqXgCBoIJWOS9JMOmWLrrTTqaNS2UPP7YhMQ70UAh7lWeA4GQnYdh8R1MwtVmWnhqsXryPosxk0LjQ5JVhm0hQAkp5wMOCtHuMaVKV1KI89gwa4jWdsoSoNlfhsMyag6A4AEZM1Bw4yN5T8qFJKbpTkfZAIObZup4T56PsTIsXSjQkBIG63JzHJC9MTwnRVdkvY3dpCf+hJo3Qul5dNNlt2ea3w/W826ijt7cCxDBSyKWRTjhwaI5b2xaJC31fL2xKXNzmRx1QxD0sXTkIeVLzmpbFdM9H0RgJANkpNNHu+ABCKIpkMRI0ppxQCbWFAPgVCRYcr4D+UQN5J/VG/JhtoSQdTMgb+eT7A7xQRMnmGEhBGfSo6Seh1CT3g/UFPNTft/b4ALW6fs6mUPGQJQNh63OoqABKjac20RI5FTwgvYj7kJa5ywLjrPvI59Wcr5Qo0yvAGTDoylJyo2xbWY24yBy1wsbt5Gx9+8D4sPYavf/mXcWB2HgfnFrH6wYd466VXceHce9he3xAQLhtSSsJq1Ttb0phtw6LJk/IP24DBjgEtkCjecqWCVp0JQn149R4cmDi9eAIPHLsfU8kiWmWGR7Rwe/MG9irbiFpRLB5ahJ7UcebCOex16qgNXNGVk56XEEIuDAa+FG3GJcUqgqHB5CMZxRFQKsCHpaBl9XnFYqp9ZewBEXlTqKPk92WIh0c1B/NzpxFbPD00VMY1iRTt0OdiUZMeRXwQhdYPkIaJexZO4sj0CrShkmy6TFkq72GrvI1O1EUsa8I1hqi4jTvGXBakzU7N4Te++Rv4zm//Foy0LSBn7eYt6Y04+/YZnD17FpsbG1KOx/d8LO+TJ/2YWQ7PJ/4S0+PEDyR9BDzC47DMJCYnZ/HVr34Tx4+fEjasQyDb598H8VdIdHq41OJGXmLCh0NkMymJd75+dRUvv/Az7O5s4tDBA6KHXr2+itUbqwIYYtS7h9pkVUL79/8xbmcWAC/BDCphj8kwPGcymSwOHzqCJx9/Ep1WC6++/ArKeyXVWdIfSBkr359MLovJySkcPXYcSysHUa03JJKWG9psPi+sPN9DPrSpnU46CfRdF7adwOFDB+E47JcI8NPnfoZz596RM3NxcRFfeOQR5NkGTf/YTgnvvPI69tY2cXB2AY/e/zBOHj4q4SJvn3sLsYSB6aUFRGwTZy68j49vXMVOpSTeKAKlmakpzM/MiB+Q9zZjnicnimhRH769jfJuSe6TYytHcHjpIO45fTfiMQOuN4BlJ6Q1/bkXX5B+j83NTfFUyPAXiUjPC5/J1Lmz3LLSbqDaqqPlkTVl6iLZZcpbKTsO07DImPIaZ7rfMCr9DvlMVpghguJkMilRn0nNQFDroLexj3jNRTHuwAxUMSz/zV40gDM3idKggw23gU48gG/H0KMUaOgjlXCQdlgMyzM4Jos/NpNn0jnYhi3+hZEfE58pu2Z2S1vYL2+LsdsfuSJ74mJFlncqeyJM1vwkJY5spwSHRAI4dhzdVlUkV6ePL+PJx+/HV7/yGHTNRbu1BdPkoqcBw6D8Sv0d0aiFYMSGb0Y9x8QHQkXY3nYFa7c25AwmS0gpTDabRKGYRjqTEFM65VcjdCRAhsE9YqIPgTSfkdxuU34ViSSwsVnHmXOUYLFF3hYAMgzY2G3CSWYUA3KnW0z5accgXdj5TwGQcVKeML8EOXI0ktnx0fE66HoepheXcc9Dn0dual429F2WMfa66DF62W3Llj1l6OjXKiit38Luxk1UKvuoMp7eSiO/chK5pWNoDjnTqnh8dbCGUnQCED4nRcKucBGfgxLEOlILIp0S8MgICUrqayU0N24i0qwgHQMczh7s4hn60u1GCWxf08SAThYkMB2RYLGYgSXQCoBwqcszykMmmcDxI4cwPzUtMuTVKzdQqbUQMx003QH0ZBozK8sozE1DN3WRyVf3tnHu9Zfh1apwqEQZ9aGbEawsL+LE4SPIrhVOrAAAIABJREFUp9LCrA+9rjxPKWkzE4z3phyWiypDQnNodr9xTdUHeAzj4HPcojqI4NsWDwg/E4l/ZzANF6wEJyyZjjLZlAv7uJJ+Rw1RMQ27Pfm3+522SLDmZqel6+2jix+K7JJJmvyhlkQqql1SsJ78L1hEmIGTpQRLARAOGTLMcHvKsqkh89YjMDQasxoo7W2jUa8I/Z80mYJB3X4UOoMAQw/ImAFRhhg1AI9lIiJHCKMaRcvrswyHJYBqABoDED5IJbApZEAy+SKmZheEASEA2SntY2NzOzSgjZTxTpJ6lKyDWwb+XepHqF9XpItsM4RC8kN0GprK5aKUYZQsQ0QddKFvReRZlBcwYYbUKtMC9IQMSol4HDbZFW5r6Hno1NGjTK3ZhBlEJA1ENxx0InEELH05cBDZ6Rmht/bWb2Hn2mVkmL+dNEWmsV6poB2NITW/ggOn7xcAwu4TNnqGPXJqk8INsrRTMxEpFMaG77XIxSirkSQdpSmXXQevG11pLxkkQLpZGComEsmXi0G3jX6nAa/TxLDfkeGQmeeM72WUL7cViLgwrQHyxYSYwE1LlwN3v7yDWq0iAwG3FrxQuc2OxUyRmJCsouyaNzqNyxE/QKvSwe1rm0CfTJryibCjw05ZmFuZRbroYEhHb8wPJVg0zJERov+EciqCCXYT8HAGErYufgKa1gRgcEYnABG2TXUIyGuTF6IQuqaz6CyNvp+B1y9g6GeFAQFMea1TxSIWZiblcKrvV7CzvSUAaHllGdMzs3JTcePE64NbMRZ0bazdkmSn+ekJzEzkEWM6Fx+sbg+b6zdx+9YVpBwTE4U8MqmEpEqRH+ThLXGjBCAxC003uANAyIYwCYvmdEUEq5hllaSkOiCU3ycEoyH7qBYA6j4cU+MKgKgUoM8CINw2Mm2G92doRAhbxBUA4fVFaRkBCF8Js8hzaWbRk9VgAosqFCMA0QwzBCAENfSViH9T/hw30TRbUoLFa7GyX5YHv7CYPReFTBpp20Rk0MMO37cblyWW8PihQ3jqC4/h9NHjSMYtnHv1DfzxH/4RNq/dhNvqYGZiUvS37U5bjLqM74wnLHnQxpNJjNiCm02LUbvaqon8qFKvimGWD287ZiEY+kgjiWI8j3sO3oUv3PsIvIaHbqOBUmkDN29fQ8NtYHZ5RvLz13bXcWt/B7u9FlqGhpFlypDEaGmDmetsuCfMZJt4tI8RizQZ1czULBbwyepHbb1JeQsAYdR3GAFOIzIZPEr7uJkasNWcTB4iQn2rVLMhNFPDQBuhyxZldodEdBheFNZIw3JyBvccOIlJuwDfHcjyptaq4cb6DTT6LRh5C9F0XHwgu/WSaPQNDvl9H91mD4szi3j2K1/Bt77zq5ianxFPDe+ny5cu4f/5k3+Jn/3sZwqE9hjnq9iO8fkv/0tkWRxS1OaajAbZrrHvJ/ApIcji9Kl78PDnHsXU1KxIN7n0YeSm2loyhZDnGIdQ1WvDf4P3fNK2sb+7jVdeeh4XPnhX+kCKxRy2S1t49/1zGAZDGWwlwIMhC58BQP5j/g8uoMjccLCi4ZgAnWcK7z/G2j/55FO49+57BWATfJx//30VaEKPYCwmvjHeUyMd2N0vicb96S8+I183b63j1to66vWGsAQENWQM+DqTbLYXX6IvptypyQlksxmsb27ir//636LX6eCJxx8TloWivrSVwFxhAs//zY9R2dxBnO3yZgKT2TxOnjiOA4cW0XQ7iKeTuLW3jT//279GudNAxIxLGuORw4exODsn55Lfo/wxjdnJSYlDvX7lKjZu3UKtXMU9d92Dr/3y15BxMnCcpPL6mZaUtJ3/6CP8zd/+e2zvbAsLlTATkuBIltWwGFXqw9cg8rO9+j7KzZqwdjz6eM3xqUUWV3XoyJERhq5EkXRymMhN4NDyAZGkcehp1hvY2txAY3cfkXpXmuaLMJHXLEQ9+jo16JaFmtvD4qkT8FMmvKSOUcZEO9rHre3b8NyegC6ePZ1OF9V6E412V2SMSX6PloNgGMXC/CGJceVg1u40UK7sot4oo1YvoVrdw5DN4m5HJLji2RT7DO93Pqs5BKueI8pu89mUbLpr+zvQo32cPrGMf/iffwvf/uYX0WptolpZgx7rwbYYT9uQ7ieCD38Y9n0FOiIEBQNKt2rYuL0l5wTP+FQ6Idd/Np+SsmCfft3Agz9qKwAi96OSn0tKlPQx6NBjDiAApIF33r2Crd0eRXho9yg/MjCKmDKPjVOwOGVw2B8zihLoI8sGxYCMI43l/pVZi8ENPN/IJYzEe9Bye5haWMZdD34Omak59IYMI1Bt5x6H2V5HQpGScQ1etYz9zVsoba2hzPLmRhuBnUb+4Gnkl46hQVk149y5NCMrLEsQphCqRZ1Mz+HZpJYIKlmPU6MRjJCiMZ4Jp40yhpVdmP02Mjo5IRZAuugxmMD10Oy7aA9H6NLRQ02blYRmp2RRyGc4E0nFh0Jlw8BDWiRYhzA/PSvS4EuXWHLbhG456PR9GKk0ZpaXML00h7gVl3Liyt4W3n75BXQq+0gwaCkyhJ2IyeJydnJKYp+ZHNtp1cUf0uu1pJ+Ol1nP42KUYTh81kfRaVN6rqmekIQF03EEhLD5XjcJOqlMGkmsu5ohFbPV63WkkoFnETvFei7l4mxM78hilhKwpGXirlMnUcjn8MZbr6NU3hd5MC0PlPeR3GDHjQCQL/5n/yRIZ3NIZjOIxBntGV4YImFi7rIngykLx4xYFL1OSzZKjUZNtnSOacMxKcEaA5BPJFgEJGMJFs2G4x8KgITxi0woGDKNZnCnt+DvA0DoAdnZ28fG9rYqx+PFLCsGlXWvDEcQrbeKuVTAgwOVMCAcnkgeSUxm2O7MkY3DujQ6cqhX3pJxYpbETcrGTTVsS1svtwRBFJauyxf/VJyD+qiPgDGv7TbMIIqswfZyB11SmskMkovLyExPyRZ+e/0W1q9+jJQZRTZFXWWAjWoVnYgOJ5RgxZJ5dIds9GSsG7/PcKvNngGh/UN/w7hfhTe9ZJhTC/6JiVxK56gnJwPEbSk3MHpcMp+5NaTMBX1XWBwWIvXatRCEtFWbeYRFQK4MRozXTWc1TExlxORJcNJs1bCzsyWUtHgruFkR2ppbANK5CoDIsMGHN39P30en1sXGjS2MPAVAmF/OFCwrZWF2eRpOPiEMCP0fHPo5vBCAxAxGdvJmYdybixjNttEhTFNDLpsSqpOvQx7aIeglSOCwQH26MvISgDCy1MEo4qA/oPm8iOEoh2abAzobRQ0sz88LkKAEq81OiI11eaAePX4UMzOzAj4Uq8AhqYlyaVe2sJRVLc1OCQBh2ZEeHUnk8fWrl3Dz+mUUsmlMTxaRpFFTqE41VDEBqz9kVKCFZi/AOh8qe0qCNWIxIW9iMdMpgD1mQMYAREH3cRLJmAEZxyAq0MFUJImVvgNAoncYEFLjNKGPAYjcM5SqhVprGZOZyR4aHfnBMjkjm6ZsjT4bXzUauy7cgQIgGmMdRwF69MoMKR/kKM5FC8Nrh8gTgAS+xCrKcKfH0W02MTc1CceIoVev4q1XX0S1tC0Gvl9++hn80mNPSPLT3u1N/F//x/+Jn/zlX2Mqm8dMcVIGiGq9JsCDQzT9HjJMMwGnUIAbjcJKp4T6v37rOjZ21sVwKqVw7Jlg63AfsGHBhomDhRV8+bFnkSArRoNsbQ/XblzGVmULyayDqamCeC4+vn0Dm90WtPlpeIYpeelRX4NG8NglMB/KkDWI0wzDpQZlh/Q+6BLlKvGiZEDExMo2Wf5cLWcklIPv38ATOQI3amToyGJSTsltIoUskTjz5KOySeZZoAc6TC+CQjSJu+YOYyk/B9Y1MjKW8ZtrO7exsb8J2FHYEw76uo/dZgn7zZo0T1NWyMFryHLMtieJWP/gu7+FX/rKsxLhmk6lUSmX8b0/+zMBIdvb22CRq2JzPvmSB75cQ2HqDoEEN6EhACEHypSfVJLswKz0gORzE5icmsHUDAvsemIM5nUYF+ksN+QqgUgt7XwU8znxtb33ztt4/qc/RtKxMDc/jZ7Xwdtn3xJTs2EyllqVrH6WBOvTAOQXwQjPf34W3Goy1Y/PEvrc+Hy4++Td+N3f/a/Eh/Dma2/gvXPvotNsCTvDsA8yCDQhNzst+GZE2AZKUr/w6BP4p3/wz6Qn48zZc3jl5deEBU2nM/LZ86HPbbaY7jWmUJliFGUEruM4ePmll9BuNHD/PezbGGDrNmNwLfzGN76FD995F+fPvotWuSoAmKzM0cOH8Bu/+asy/F+8eQ1vnn8XV3fWEXVMaVqn1+Pee+4RGVerXEFC0zGdzSFjJ7C1to6bV6+h12gJU/DVr/4Knnj8KUm9i8XimJyZRb3VwhtvvY3nX3oJV65dhUuWfeDCiptipk8kkxhGIqrVXFLo2ijVy+gw3cdQwTIEIPSQKL8Ii5IVmKVnNV+cQDpN5ngKi9MzSCUSaDUb2Ly9hp3NLbi1BuK9IabiScwaKUwYSYw6bIaIwk4msd9uS8dWanEGsakU/HQc5UEDF69T8jTA6ZPHBcgx4a1UrmKP8cI1shq+SLB67QEKhTk4ThqZXEYYKoJ/ApHtbcY+30an3UCn00S325DnE+W14r0Mw3I03RJmj0z9ZKEgKUJrN67Ks2k6H8dTjz+A//V/+X1kMpT+b2A4LMM06amswrYYjqKJ2ZzeqSgDLNgBEsTQ6/RRrzYVy0yJosFIVhuWzVQrFShDqbQfEICQaVeCTwlRGfF84ftMBYECIJtbLQEgYwak3aXhn4mdCoAIAyJb7hCAhAyIhPiEcjNJ8KMSJVxISFMEmQFpBVC9EZQPtnouJheWcOqBh5GfXUJ3MELbZQcKZ8smfLcLkwBEj2LYrAkA2d28hUp1H9VWFyMzjcLBU8guHkXDVwwI73FZwAkSUoyWBPYIu6yefxI1T1aJC6IgQJzLDHpM+y7ivSZinTrsYRfWyIM+7MFnxGwQoN3vo+m56PgEIBH06VMzHTGUDyMEWJwXdbn/RVpN1YSjUrAOLCxIVPbFi5dQrjYQNx1ZrhupFOYPLEvhJ5nsGNnB3S289fKL6NTKSPAMoAvHioo3KMWOuXYHEfan9Hk9EUR6shTmn+eyQ2csKagMSYq8joZwYCDJY1EjLqygRO0LjvGlKFC8nJyTGCfuuSoFrtcViRYZToZYcgHPxTX7UfxeD/lUEo88/LDINl965SVs7+2KN47pdwOyQFLUzHqAPiJf+q3/OcjkckjlskLBjAEIh2wpRuIwSvpGAIgmeescMBtNAhDINoMeEEsYED9kQGriAflPAhDqDElQfgYAIbtC+kc8IDJLqxjeaTIgoQldAZAdJbkKgYOUBzF5KGxqJs2suuHUr0tZkJi2lYmG77b8ExzAwi6NsRxrPGhxEBuzC3dMlOIK1KAZtlC6LKah7pr/Hhdr9MTEaIpsd+FEdRTsLGwrDY8MAN+zmVk4E0XRr2ys38TajcsSuZfNJuTXNqs1uFET1uQilhnDmyqizegrJl8oMbiSH8gaOeR4xOAjCEw1TzLFi4OLfPuqq6Q/6InOm74HmjpMJyUGasqwCDZHjHD0mYLF/pc+2vUK3E4dA48pCMoQy62OSJe0IVIZNmymkc1lhBnhIcBGatLs6mHJ/HNuGMnUhCZb1VggD1XK1kjfd6odbN3aAbsMBYBYCUnRsVImZpam4eRsiRwdRfkZsnJrJABED8t2yNAMhz2JFR75rsiwctmkGFA5xIkPRBq1qZVXpng1MBCARFXudZxlUWwUdzAcTQCRIqo1snNsFbVx8MAS5iaLMDUN3UZLIl87bgvHjh9DoVAUWZcMJnoM3U5bJAofnX8PxVwGy3NTKGQcjPod5ZfCCOtr13Hl8keYLOQwywHbtuQgHncp0P8xHGkINDtkQOrY2Kuj5bJsTAEQav8lejrMqBdgPNa3hrHDY/mVukpCd0EYvSub559jQKjrJE2fFm0uGcA7DEgo8eN9wkGLmzwGqrMMzmeSlM9SQAe5bEZAFAFIs9VGu9dD3w8EfER1A1ROuIwTFfBMYEqUP0A0GKKQTYpHpry3J0wIhzVqS6cLeaxfv4rqzhZuXbkkQPCLjzyKe46eRLEwiZvnP8QLP/4pXvz3P5EUqMl0DvVqDR0mqnDwGQ3R9QdwijmwPjeZy8BIJTHQYtjaL2Fnbwv1ZhXdfldM9uyP4ebZ6/alqM8MDJgwMBUv4tkvPIuFiXmuleDWy7h2/RJubN2EbmiYYkxzNoXz11Zxu9uAPz2BNu/ZKNNB4kjCRCJmw7AsSa8KDFUoGBMGhOCC96+6TqU5fTAQYzcPf4ISyjV49/DeoMRxFHDBEsBtt9Gu05fHWGkFQIYsBdVHEpkKtw8j0JHwNSyYE7jvwAmkWEI4iiKXy6LaquLDax+h3K3ALjiIJjW0/K70jLB/gbI03scaN7ZkXWnmZZxiIo5/+s/+AF//+tdhW6rF/p2zZ/Gnf/qneP/d93B7bU15jEKQK8xH+HOxpo8ZEE1t5/gUifPcMxxMFqfF/5HNFlDar8rG/MSJk9LoTkBASSzPc3r2JBePoSVxHX3PxfTUpNxjFy+cx1/84F8LuF1YmBUf21tn3kC724JlW9JJxMF+bJodb0PHEqExa/PpX+fPeZ+NDfTyZ4Wto1Zbw5eefRa//Z3fxttvvo1XX3pFzOeZJBur1Xa1VqkISLLTCXQiTGDjla4Jy/OHf/hHmJlZwKXLV/HDH/0V9llUyhUmx0EpF1SbQ97HBB8234PBAHMzs7i2uop6pYJiNgszFsPZN94S1uL3/uF3sTg9i0vnL+Dl55+XeGam8jHE4PRdJyQ968K1VQU+0jZ8M4Zap4Ujx49ieWFJok45uM/mCpjJ5ATor129jk61Dkc38fijj+Hk6dPI5POy6Uyk0rBTabx3/jzOnHsHP3nuuXBpwYVKH9l0RjwaHbcnsdcsF2x7XZRqZZTaFRmAeH9w7cqhpdXpChBj55HvqXjY6QMr8m/a7C9wkrC1GOrlfdxeu4lWvS5SsfniBJqbe9DbfaQ8YMJwMGz1MBr44NK1MxxhYvkwMkvz8PMGWrE+dt0Krm5chW3p+NzD92NlaRE9t4t2tyevo1ypo7xfRaVUQaXcwGAYgWEkRHKXyxXkGuUzr1qtYXtrEzdvXkev20K305DnE8uK+axiT5UCsaZIYfjMYDoQX3e7UUcwdIGRi4XZHP7xP/qv8cB9B1HIR1EqXYYRZzJeD57XkgUNWWJZ7nG2kIFQPWfJQIuRXMC/6gCTolwGB4iagzLfrgIgsoSlf1YNzBxd2KgejZJxS2JzqxkCkB78QDEgIsHSLCRSoQld9EshAJFeIFUq/UnktgIg6vWogs5h6FuVYBbGLve6aNIDMr+EE/c/pBiQUUQWVsKAtJsI3B4MpjzFIhg0a9hdv4mddXpAKuIBCaxPPCCtQJcyQHWPq7lQvEfUb8uMOzbOh1UMMjtxBgHiowAppqv22mI+JwCJdeuID9rQh13xx/I5xtfWY01BVFMyLErz4/QU2vKcHkkfGJcqIQAZeKJ2IAA5srwkRu8LH16Ua4sGcC7r2H4+v7SEA4dW5MyiBL68u42zb7yKTq0CmxJSee19YUV5vrASgIoSytH59xPoxuME8YacjVEZ+kfSscTPmIC5P+ggburio+7SY8PZiMvZfh+tZkvObbLYKqhjJHJsSro5D9O92WMPEQOeECBjWei3WpJO9rkHH0Qul8HzL76Avf19WR5YiQT6fOYz6ZaBV14fka995x8FTioFh7pZ8T2owVTp8nyhWsleEBHyw2JqULmyj1qtKhRNwkqJXp9DFQEIi8LcVk3kOyx1EWZEtI9h+YwYZUXlLqkPnwVAxIQu/78CINzj0sBMADIzt3jHA7KzV8b69q7E+DETn8BB2anUoPVJj0i4fQvLigg+RMYkJkiGG38iS7kjFxgbz8ma/EKxDgcwSVLgllKQfyD6NwIQDk/87sj8JKIajL6PrG5jKT+DXLqAQaDDj5vw4gbaLBiK+tir7KC0vyUm7kTSFEnGXq2FDuKwJ5ewfOpBRFNFNFmcwyI3+YyUAVsxParZ+A4QEQ0jfSl0ENOTolq3aYimGc3zunJQOJkMrEwOTjot7clsY6c0yPd60rLJz3PottFt1+H1GtJXQW0hKWXJgY5HMDNfwORUXkxOpf1dVCol6QeRDUsok1CmeKkBVI3coWyImyidVKgfQXWniu21XQw6vqRg0ZfD4cRO2SjOFgSIuKMe+jy8tXHYHzeoPDhZxkTQosFh8Y5O/0ELsdhIGtdpouTDmoOC3FzhF3/ODYZEOAtYskXfOhgkEQSTiEQnEI3lYFlZkUw4lomkZSBtWxj2+rh+7Sq6bgtLS4uYZK+LwYhQUtvMoQca9SpuXFtFyo7j8PI8skkLXqcuYJ0D0db6GtZuXEHSNrEwPwsrrlqdTfpi2CHiM9lohEgsgZYXEQM6GZB6m/IEQ1LrBiyUDG2qSn41lmCp9/wTBuQT8KG2VGrrw4fgp7e/vK65TaUPhPcTAQgPHW5Qxh0Ocu+O/3Ze+6G/gdt3x7aFBSEAIavJzWWt0VRbHduBxmt/OJKDWzaaQ9K7Kk2LBUppFhkFQzRrVSmVI/vKL0ZDr11ZRX1vF0vTU/jal57F6YOHpS/i4guv4P/94z/B1q3bwoRQFkpgzi4DLhs4QA+5IEnaMLIpJIs5yfrfq9dQqtWxtbeDdodlXVEBtZRj8V1tt5noFBPmwhgZiHFYR0aKCR84cR+mUnlhOM+/f05kV123jVwqIUlEtb6L9V4LyeOHoE0UoZmOsH5LxTnRj9OYzveGw9SYsaKsR/w4YSwt/UQEtYw7J5jjFz1VfEgT4Hd6HXTJ/A37GHZ6smxgW3yzVUWjV4NuaSjV9mQQHzRbcGAgBwsPHjyN2UQRDtkdkbP4KDX3cWtvDVWvhoijQUuy5dhHn9IvBNI30Gy2xVisx+LQCRhYHsfB/sASfv+/+W/x8MMPi8mf18/e7i5+8P1/g7/48z9Hs9EMY7jpYzCFvWBEbJ+LDrKwUvgaQ8TndWAgk8zjwNJBnDp+F5564oty9v/lX/01rl67jmQqiXyhgGeeeUbOcG7OYwRC0hbNhYSBSrUiQQhsBt7d2sSP/vzfYO3WdZFhMSlvfXMNt9fXREow8JW0aQw45Fz/DEP6L7Ih/Ky4KCBLxuvcjFvyPFxeWMR3fvM7SCdT+Lc/+itcW70Ki5tH0VJH5P72KXtlzCwjyk2GcNMcnBdJw3//P/yP+PXf+C0Uiln8xY9+gueefxHlchXTMzPy94s5lJLCdkv8IOwk6jYbWFpYxHRxAhfefU/AR22vhI/Pf4hhr4eDi4v46pe+hJPHjuGVF1/EubNn0G7yfIzKNb9b3Udg6rAnctjt1BF1LBRmJrG8vIyAbHGjjYXCBDLc1u9XUdvew63Va7j76HE8ct9DWFk6gHQui71KBYZIOSy8/vbbePPsGaxvEdg3BNTLwBeNIBua8BvdtsTYk/koN2poDXrCBjKRThImCXwC+ur6iBs2+t4QywePYGpmDiuHD8vnz+GJ/Q+dak2WgPVqGdlUEg/cfy+i3gC3PrqEvcs3MBVLiARr0OjCpIxZws9jmD98F+LFPHrJCOpaD914H6trl2Sp9vBD92KymJUeDd4DzU4Hu3uUVtWlu4FdL4wTp5xlf7+GRCKLYmEWts3nhYNe10WtWkO1so/t7dto1Esy8BM49AddibfnQcpnC4c7LhsIKMjkUKrTaVXhWFGcOLqAb3ztCXzpmQfhD0vCgoxGTeiMutcCYcQEpDKwg+xhKHHm1p2vUYFnxTiq/463/kN5RtLPKXMhn8WaIdtxflzDoQYjnsLQN7CxUcN7H1zHzn4PA98UADKK2qwW/jkAwqUCwTW/ZL4SliH8If6KcfqQikymP070EVxoRflZ99Ds9lCcX8JJSrBmF9Bw6QWiIboNt9mAHgwRHw1g85nRbWFn7Tq2bl9DrV5Fi8EhegLpxeOYOnQa9WEU3ojXkorkl6eiePLGJnQlS1bKGTJBQgVBGwEkpxMRSrAGiHUaGNX34Nd2oLl1GCP24ymfJlUpbYYa0AcS1aR9HZZKweqR+WdXhiwIFeDxem2kUwkcPbiM04cPolbex5Wr16X7ijIlbzAUMoCFn2TWRKbq99GsVVAt7QrbQNURfaRMmuI9ZZuW9PFZtAZwTve6EllMOaqdsHDhow+lJT5gIzyrLwJGH/Oe5PPdE3ky52iKVbjo4NxAwMezikwrnz0ErTxj2c3D2YByPao0uPC2KSvVonDrDWQSNu696zSmp6fwwksvYadUQoxzq0j8CHDp9qDklkWEz/5WwOQM0+HmXRm0eZhLV0doBOfByQ05PyhSWSoLuyVvajJZgGkQgCgJVmTo/j0BCOV36sPmC+GAwzhbSawKAYgwIKJkVwxILh/G8DIFazDCdokAZE/eODGK6yqOVB4mYTEVB0GlhuemeJwApRIf1IGobpCxUWr8IFKt7cooR+31Lw5p8kDSospgyoEzBCDcQDLGlpe4hQickYZJO40jU0uYyk9Ld0OfBUJsQR96qPbb2KntolTdQTKXgJW2JI1sp9JAZ6QjObWC5dMPAekiWiwqM0wpvhE5mJRo0XyqABFvdr5u3lp6wK8AvXoNgdeT/haCCk2jAbsnAIGRa9mZOdjJlGj8vG5XQEi/28HQ7QoTwqb1odcRHwg9Fv6QxUdMv/IRi0UwOz+JTJZFfCPRYFKCNdag87CjNlT9GBeVKOQsKngmhzGGT0zoVextlBQA0UxByAJAkhaKs0UFQHxX2qqDqBxz4mmJaBym+1LwRON5Om0irjP+s6X8ICzhsWhqZRoFwRcRviudAqTzKQuS+EGRsPHmsDD0KSGaQSw+hURiBppmy/VBiVTWscTr47a6UnxXKe/Mb7TNAAAgAElEQVQhX8zLwE7DJb9Pfg688b1eBxtrN5B2DBxcmkM2ZQowZ+oVger2xi1cv3JZPCKL83NIECQNfTBqk54AfxQFF34jzUKzG2BrvyUxvM0uHyUx+AQpEQl2DZOvxh4Q5W8aA5A7G6gQmAs4DzfRHGZ+/tpm6s3PA5D+2MsT+qdElhg22fKglntFlgWMlbRl+BMAMhyi53moN9twB0MBIDHDEgDi0c8QGueFiuXqbtiXlnNulgjSJvNZ8dtcu3QRH3/wPnr1Ou46chi/9rWv48jKAfRKVWxdvIY//ef/Nz784Dwcy5ZisrHmuNPrSqqQT5Nz2oGdzwA0epJhYfhDg+BjTyRXtmVII7Dn8QE7EFZCGnhHTPdwkDZSCDojDHse5hNz+PzdD+PE0hFMWWms3biBK2tXsbm5JvfL5MwkrEIGbUPDkacehWub2Gs2ZcCkKZiAgj0EBKw9Rn0yuSrssuDxRVaKJmOqEthjRD09v+g749aKcktuZVngVnd7ArQq27twm0wscSWNZxC4UuK5sXkL+shHZ68MzetjOTGFzx+/D3GPue1kvIco1fdRapVQ6zdQ7dfRGDTB6hvDYZEVzYaB3C802/L+kRZyMm1M9jF0NFpNKbn6xje+gW9/+9s4efKkAI7tzS1873vfw49++EP0Ol0B58OwQJDXHFuuxbuixRDXWEBqIZfMI+NkkTAdpBIZ3Hf3/VhcXMbFix/jpz97Tt6nBx56EI89/ji6fRdRi+wSz2JNwFKED8XhICyD00Xq8KO/+AFef+1lTE0WMD1VlPjkK9dW/z/W3jtIzvs8E3w6fZ1zT/f05AhggEEGQTCIEqlgUpRki7Ip2bLW3rXXaW99oXxn++5ctXd/XN3dbnl9VVdX3pUs2+uTLduyJAZRIikxghQJgMggMAAmh8459/d19+3z/r4GKa13/zq4piwOwsx83y+8z/s+AbVGFQ4nU4rJaVYF039J93GvwWNScIUSZ3NIoUlIfmBxCcsHD+HhBx/Cj156GT8++7ZYvnJNspnm4F1Dmge1OzYbOv0uuo4BND+pMV7RGfzKP/s1fPEXfxnLR/ZjdT0nwOvO3TU4NJfKzDCbJ+yahyhAbzfQ67SRiMawf24Bly9cwC8//UXUCkX8h69/HbdvvC86Soa2PfTgA/joIw+LE9Xm5gZ29nZQrpRRadZg93tgOG3YqxSwePggpudnxV623+4i7PIi7g2huLWH3dtrQKuL6dExfOnnvoATS4dRzBVQJE1ybhbpYh6vnH0TL732iljdSo5Hm6JzC7weL9zMAfAQgFtRbzdR6jRQolsivxYbQR7lNsVJSrvNkDwKoe0IBaMYG5vE/qVDCNCEpqsjW8ihZagAU5fFCr/LKSLl0cQIjh09jHalgpvnL2Ln2grG7F5ErG70q2246SQps3INkbFFuEcT6EU1VB0dVK0NrKVWkRyL4MyZ43BpLF5bsGl20YbtpVOolCui4RpLjmJscgzlSg3Xrq5gYz2Neo0U2gAmxxcQCSfg8wVQyOews7OJYjGNRqMgDpH1elnpHgigadMreTgqa4yaIrpw0eiWDUCXo4f7Tu7Dr/3Tp/DwQ0voGQUUqAdx6LBZunCwwysNPnWvmtFgQvtR4OMDExIx6pF1Lu1BpaYRUEIqL7URbAiQNkWqLQGIH/2+C1tbBZy/uIJUjhNiFxrMAbG60bMyYPknKVgybRgCEKkjFeiQsD8lQVX3z08DEAuElVCqNwSAHDr9AMIT0+IKxVkOAQgpuBpdWftqAkLH0V1SZ9dvIZ/Pyd8lAInMHkJy31FUetxnpCPRolyBHHGpo26Hz1xom8omnFN9odgLVYwTEAs0owc/nZ9aNXRzuzBKu9B06nrb0ijjj9mzWFHnvuQT5USPQbJsMrm86NFIZUAbZFoeq9wnUvEIQBZmxjE/kZQGwubWDgrFkpz9EiXhcCAcZfOTxT+b2qoZT/G918VmqFvZskuPmeyPHjotUqbM0GfmeLg0Md/gNP/tt99GJldQgcugoRL3oAJhlCyQQSSaHOpCnE5phDUbDQGwrEfETISrZdCXvSqRFWxQiq6lD4+dodJW2XNBE4CMjyXx0ss/FADCoE6CPpookeJHraOs2cce/dyAPEuOscWWUgS5JgAhMORlI+125WDFF9Vkkcqiwa7B6SL30f0TAKRVpQ1v7b8wAWF5bk5ATN6dABDxjmYQoUq2/ccACEXovgCTX5UN71Y6h7b4yFukm6YcsJS1p+SICLhV3ETJPuePQv2E/H+1EcQZQZxp1Ra+556ljOMUFUKCbBRoYceWwEUQvCly5yUvFCx2W9ukMRGlD+DrWzHmi+Lw5CImR8aFYqAPLGgCKHab2GsUkKpR6JmCP+aHO+SFYbEiU6iiYTjgS8xhevk+IJRAna5Hbo711ARJnCNEvKUOFeW0YU6rjB6sXIwEiqRPNKtMbYLDTsE2tQ+6JM56R+IiPOLh124QeLSFS86fQRJBxe2B9Bo1/dC7TOOlsxW5a32MJhPw+twyWqcuiJQG2gSy20CAMAQg6hBUmQdDMEIWo32gOsylTBmZnSyMhgGXQxXgXHZOnxOx5BCAsN9qyHsTr/EB3zuFuh1oTqsIqvw+JwjgmVFCQKJpTGVmgScrQnEX2yr9nOJBWjKLKE2cvUgb4qSE3f8xaNooYrF5DAYa2q2mTEBGRyJwWq1oVurIplMiNGfB7vP7ZQw/DNihG1G7WUc2tY2g34XZyVFxN+m2KvC5yHfXsbu9jtu33hedyvTUpBTQXLNul/r5+f10DSv0AXNAetjL1ZDK11FrUTRol4NPt9C/Xc0jlC/30AmL2qbhs1brQ/1S6334Pgj22VlVF5Wy4aWzznACwgmCuGDRJIJTE2EIDaeZ9OFXMy25PGnZ6aFLTEBc4vh3CEAqNQrAe9DcXgEgpGNRhC5flcV0g77ufXEA82pWGTHHwwHEw0E0inlcOvcO7t64gf3TM/jEww/jU498TLjnq1dv4KW//S7ee+sdochxrfGgpOaj2qijQQtFOgEF/QI+HAEvqnpbMhZoO0qrT3EB4ddmFgjpLZz28LIiyCcYcLphgwMeu4eeC+jW24jZwjh16DhOLB5FYOBDh2B0bxO77HKWspLoOzKVhCMexNjRJdTsfdzZ3UZHaJDsNJHW1JbOkrUDeJxu4ePyzON0gPuEluHcAOII5fFLcCfpKPRT5wedSBwc18Mu9rXNYlW0MpViEbt728jkUxICysk0px8o12GUKjg0OofDcwfQLNZlWlHv1rCV20amlkPXrqPar0kIYZ9Junxubo+sI5nZGT0Q1DXZGeM15tQkbJFnY6VUwvGTJ/H0l76Iz3zmMxgdHRUw/b3nn8ef/umfYu3uqlDJZJJD/QpTcckJNjhRcSDoDSAWikkuULvWkXOB/+11+5CIJ+ByukVTkhwbFc0Vp/YsnPlOOdmSy3AwQJtUAZliDGQdcwry6o9ext9986+FljA3OyVn2M2bN5ArZMUjn++ba/Wnf/3nwIh0Mk2jBzanqPVotlo4dewUPvnxT2D/wiL+5I//rQRjBtx+SeVmocOQRKG60qhCvt8eBm47rC4xPZeL/cu/+qv4xa98BYsHDgogee2Nt3Dp8jXUag1xGxr0LKiUaW/elE5/s5QTcwZxEzT6yO+l8au/9GVxpnzv3Xfxg+efw/raqpx/TreG3/qt38TM3DQuXrmEH776I2zubIspQ6PHDq4BbyyEQ0ePyBqjbsVotjEZHYV3YMPW+3dQ3E7D0tZxaHG/WF5PxBKyNpqGjtjYKK7fXcFff+vvcX3lJmxOTcApp6g8D+jqFQyHZJogye5GF3sVhsc15c/QAlRsuvUeWm12rHmq2ZFIJJFMjGN+fgGRWFzqhN29FOqdBjr9NmZnpzA3PiGZZTevX4XX48J9p0+Kgey1d85j49I1xPpOxO1eDKodeMzih/oFT3gK3rFxOMYDKFrrSHcKSFf2MDmTwOnTR6B3auiR8++2IZXZUxbetaqAymPHD+PIsSWxXr944X1cuXwbe7s1ASGhwDhG2XRMTMj5ymn47u4W9tIbKBUzaFAT0uU0hgcv87E4/Bm6Vw7gcXlkwtVu1NCskVbnxJeefgK//s+egsvVQTp1Bw57B04nKbviHCTLlxRAVTopLeJwoidBjUPq4zASS7R3yj2PWlA2lNlwUa6K/LsMc2ZTzYXtnSLOXXgfu2lOg9xotAcwLG70bT54AyoJXYF4RcESgbFob4c1lGK7qAmIAiSsnxgiLQ1cqdkgE5ByvYnYlAIgIQEgOnpWKxo1BUAcRhfuQR8+ujLpbTEl2VlfkQZosVaH7vAgMruM5L4jqNGlrM8GinK8lIQsoX0puqsy5VNTITqu6RwfCUvNAkffAr/NjiAdQ2slNFIbQCWNkEOH32HAKlM9BxrtLipcz6wTee/TUZC3ossjRjEEILQ2Vm1YBfqoSWPmVzIcFOp7pVpBq90R4wZhQIjOyyYWyryfKH/gHSWmOhR7k1bcbss+ESaHbshQgGYwBDjMEQt43XjwzH3SDHzr7beRyxfF/h42DTbNLVN4ThlFC0MwYuqo6ZbFd8kpKdlNXo9Hndukr+td0WRJ88lGirYhzUePQwGQVqWCMAHIsaPinvfiyy+ZAIRTTRU0K5oYuwlAPvHRTw5E88B/TJygFL9raOUqyeQqcEG+QU5IyA+TsDWHCx5OQFyeD2lAKBQaakDYzbaYFKyhDa/KKrgnQpeOUF+sdDkB4U4UoeVP2fDem4CYAESCCAlAMnkFQCjqEgqWqSgnqrsHQEwrSxPasmAbyEq0iG2hWhhy3d9zqBhOFNixEr6iSYHg58UBhYWbABD+QwOwXGDBTgDCjtTA0OHsA27dgqQnhOXxBUxERqXjz62m26wo9zrYbRaxU80gVU3DE/VBCxJg2JHJVdDUHQiP7RMK1iAYRw12GNTp8PIjMmQh+CEAQjTsILeToy2SODstVLNpAYMGRVSgPoUgj3w+AxbNDpvfL9Q7ivUlfZsiIclgURbIdDCjRzmnH+1WXehXnDjw73OKwhGhoPQB6SFNJXA36WEECMOiV8AHQci9gSx7NTbYKZozrCjnKsjt5NBr96FZnVKU8KDQvJoAENrxtnsd6ITJlB6QFif/PseJunSBGNrmctFznU00QyhtFOrx91VOrsqbYV4Cvw8CbW4Kjj3Ful/Eak70+wFYrAnYbCMYS+6H3eYRUblbs2NqbFTGn41SFdlUWmx2SSmgBiQaG1FuPtxHTM0tFbC5fhuRkBezU6Pwu+0wujV4XexSdZHe28Lq3RXJL5menJLgMPKyyalkx7vfVwCkZ3Gi0uxjN1NFKl9DrUkVjEMAiPLFV8FUUiZ+CIDcC366d/ipjslQE8I9KGGAYmcqL0h+n2AqaIIIFgtCwaILD585p4gm4JU9Q3tlWYoqKI9THE5ABIAYdMroSA4IJyBSzJsidI5uCW441iW4Y68u4NLg0+woZ/fkf/daNWS2NpDd3kI8EMAXnvwMTh47CaNUxjN//228+vwPkF/dlmRvX8AvHVEK3hlgxiwBd9APV8gvCecDpx3VbhOpYgEbe9tSvJJn7vKSEkReODuRnByZS1bORHZ5NLSapDH2YdetINs16ghh/+QcFkbnsX90P7SBA/lcCpVKHunUForlPJKz4xhbnEZBb6BoNFDo1OCLBxGIBiQ8yu62o1oqo7SXQyISw/T0pFgb0q2L1CtJmJXO2QDtTg+NZkeKVLo98aLkTc5gR80/Ipa1YW8QATrz9Psol0vIFfOS7VNOp5C6fRfOehfuTh/7x6YR9YbQ0wkgHFjZviW6j3yrhPqggQZaaPXb4kDEczgcCElej9POEw6ip2FHu6UThAiCFPpQpVKRdz4+MYFf/PIv4ctf/iX4/QFkUmmx5/3mN/8G165cExDCc4IXm+kILXQln8sHr+ZFv9VDu9pCyB1EPBqHR3OLS9vUxKS4PfG8KVVK2E3toq63MXVwH+YPLaFNGq6LuihOQtjJHCASDovN+NbmOv7ia1+Vxsvs9AQCfi/u3LmFrZ1NDCw9sdJWuoqf/CUuOWa3dvg7w6Lq3n+LHzqBtw9P/8LTeOJTj+PNV1/Hn331a2JRz0KVAL3fZXoz/zcziOgoyNN4AKvHKVMk/jOc1j36M5/Cr/3Wb+DYqftkEn7+wkWcPfsu7txZRyySgNPuQaPWQrPWVKYV/TaCbqeEoq6v3BZ73c89/gTyqYxop1h0vfrKj3B79TbKtTJmFmYwv28ed9bvCAhn4cSv3+i2EE0msHjoAPzBgBQ49oEFI/4wnAaQ39jFzq1VeAZ29FsdjMXimJ2Ygt/pxpEjRxGMx3DpxjXc3lrHOxcvoKF3JOiTRwOnHqR1cI/SuID7M5PPifg836iKBsROMwGXW/K9aNtNvSDF3ePJCSzMcZoQkZqhXKmgWlP6HU5pQomwNMD8Dg35dArXr16SrJLlI4ekCZhZ3cCtH19AWLchbvPCWiNpiO+BbA+Gj47BMzYG7+wI8oMqVktbaAzqmF+YwLHjB6F3yfRow+a0YHN7DelsSnSwpMueeeAkQlG37NsG8zdaVtSqwKVLd3Hj+ia6HU7lgxgfm8LISFymq+nMDnLZlFjGVst5tKoF9Eg9Y16IZCWY7p0OpzRVWNwNOIEZtHBw/yR+858/jWNH5wR8GHoZPaMCm91sCA0p5ZIzwm4/6xQFasSTxhRby3EtoabmZIIXKmsycwpCIKLaSioUlGL07e08zl24gd1MDX2LCUDAyAAvPD6lAaHGdghAhja8w/3z0za8/DwbPAQgQsEkG4G5aq0WKo0WohPTOHj/A4hMzaLYZuMRYl3dqZTh4PTY6MLLXBhqh3Y3RQNSMAFI1+ZGeHoJiYVldGwedGjzTn2rTBJUk42AS4xbTHv6nskkIJ9AWAxSmwAaQ6RNANLJ7SBkbWHfGIGDU9ZXKl1Glrog5l11O1LXNXo9NJh55vai3RvI5N/jowmRpqZdVhpXWOFzaYh4PSJzIEVRTGGYUSfupLro/vjcqN3VaV+rq7BL7k0CKlLmJCeMZbO4WSohvwo6NsTq9+TRw5LXc+HCBZTKFfRZV1jtsDjoLjdMhDcdYgXxW4QSyM3GCQjrf2qsCGBZc7F24h1ArR1ZR2QLcLrrIUCi/qVSFgBy/MgRmRC+9MOXkcpk5d6XWssEIELBYsX96Uc/PiDa4hib4EME2qoWUUXNgN7yyhqSnSW+OOGK0blkCEDc3nsakEF3CEAqoiGgyxEdlj7QgKgR2BCAsFgeAhCiMSIxGe+b6Jz6SXkJQwoWRej+0AcTkExOfJj5b8oERDh8inKlxPN0W1IiLNnc7M5LEria9qhLxqRbMW1Z3L9UiJa4Z5mbVHIE5OvQdUnlgPB16+bfdTLQjxuQnGJmp/R7AkBchgWj7hAOJmYwEU6I6JNFIp14agMde60ytqppbJZ24Yp5BYAw1Cafq6GtawjFZzF/5AxskVHULDZ07fQp52Kl2xMtjM0OhhnqRbTL5w0RlDdR2N1Cp15Gv1OH3UqLWB505P6T2qMCdIiEWfhSTC/2gHw5pAxIynVPAAgvbzp6cMLBkpdIngDE5XFJyiYPOoIQU1MmG0USuM3MiA8DEHWJ871Y4eA3oUMASGGvYAIQTTiC1PU4PU5ER2MCQIQzzf6ZVYXrDQ85TlpYLw6Yjm7VBYg4XRaMjtIT3i3ON7rRUXkYBCHyPXHTMvtFOcqIFKhP1y5aBQdhtSRgtUSQTO6H1xOSRHdyK2nDG/EH0KxUJVxsd3cH4+MT4tATCkfEa5u/eHjQLe7G9ctIjAQxO51EyO/EwCB3mGmudaRT29jZ3pDOxnhyDB4XbU51aPzZJaSLGgwGYnrQ7Fqxl61iL1tBpWGgTzGwuGB9oGfiMxUuvQQREgX+5ARE/kvWu0nBEg2I/acAiAVecwJCdyEufxGh8wDkBSYjW/UcRdVjusjR3UNNQDwI+H1CleFUkzqHRrMtExA2LCwOpwgeWWDzHTJhmXulyylIz0AyFIK930WzmMPV8+9g5+4Kji0dwC987rM4fvwkUKnjxW99Fz945nncvHQNIc2DWDCCGm2jaY/crKHFIKaAD+HkCDS/D4YNyJSL2M7soVirCJebP4fHzxG5smHlbUjagzgb8fQgkNM0NNhdYhq9DritTox4w0j4oxjxBBFxhjAWGMN4NCkZJSwodnc3sJvaRmI8joWlRbQHHaylNqFFPdh3cglLp5dh9Vrhj/iwcvOGdGhnJydw8uRxRGMRAW1sxPBisdqcSGdLuHp9BTt7WUTjcYwkRlCslLC6zuTcGmqtgSQfs3hnl9jnDUDTXIjEophIJJG6s4orr7+FQbaCEYcXo8EoHBY73F4/MpUc3r35LpqWloCPer+JJrqiK5J+0wDwaS74XT54NIpRSXXiLjNQ69TRYMYP96/kl5A/rVLFKQ7+/T/8Q9zPMLxwWFKjv/0P38Kzzz6H61evSSikBAe22lK4TyYnxQmvVWnCZ/ciGUkg5o9Ab7QxGmPRrcmEiMCFJhcbWxviYtUa6Fg4eQRP/sIXUGk0hcLjDgYFgKhAWptwo3t6B3/59T/D9uaa5O3MzkxhZ3sTt26/j0araupA/nEK1k9PQX4SgHAaTt1OHzMzM/iXv/Nf4dCBg/hf/uhf4eLl8xiPJNGn3oMTkK6uwAiPVINuVkpAzwRl5sC4/TSaaOD+jzyA3/lvfhcnHzgj9/H6xja+/8LLeOvNdxANxjESHoW1b0c+VRDhZzLmF6rse++8Ixqoo/uX8Ov/5FfwxiuvitPe8qElufOef/F7yHF95vbk/dlc1PhY0LFYZAIRS4zgFN9XLIpyqSjaPFr2xv0hNDJFrF+9hepeDnF/GHqjJWDX7/GKtm5yZlrA/o/OvoFcrYxCrSwUw0qvChfcSCaTcHrccj9zKpIvl7CV2kWTXWlyyc1JGgvgMrMJugYi0QQmJqZw5NBhREJhmbCSNpbJpNDptnH4yGE8/OhH4Q4FkS/m0alUkd3bxd07t4QSfPDwQTHOSa9t4Mprb8NXN5B0BOBo9sSG2k73PbsH8MTgjMcR2jeG/KCGW9k1OMMu7Fuawf4Ds6hVcrA7+uhbddzdWEEmuyd3Id2xHn74PrT1okyW3K4gPJ4o6jXgzTcv4cdvX4Wu0yKX5hIeJOJjiMdHpT7JZjOSh5JN7aFezIrBS9doix2uXVPsCjGhoMbWRVopnSJrsPSbePKJh/GFpz6FI4fnJBNE71bEnVKmD5IbxItQ6fvEft5sqAwpuer8lhvApJ1zes2rQlGjWSSq2oxTRA6oOYm3Y2cnj/cu30Qm34Ax0FBrU9TuAiw+eH0h1fwVZzvFfvhPktD/kSBCUn5YDItmkta3AkDaKDeaiE5OY5k5IDNzyDUa6FBfQY1qvQY7Xan0Ds36AKOD7PYGdjduI5dNo1RrwOAEZHoJ8bklcR3tkCUkToAq8FEo/izCeV+KSyQbeqws1P+xiGHda2cArt6Dn1dppYB+OY2pkB0nD0wiGXEKW2Tl9h42dzLIUX9C5ojDhg6nmaRSh6IIjcQRjY/CH2SwL5ukvISpk+lKg7dRqqDd4FSZ5kAqX4s1AE1sJLCPlFdOlLp0HWXtyUDZjpy1TiddrFRDm3TWe+98oNxMSe2+7/gRaWyeO3cO+WIRBoEX6wvJWWOVLKb/in4mEgirTMZJC27W6pJZFGJGICMG2LwlrZrBhE5NARC6i/UMuG12uK0WBUB8Hhw7vCxGEz8yNSAEIJwE2c2vy/pO7Kc/94nHqC6Xoo7TDR6KQwCiMp6scLJbRV6buUD5TYidlp0JoSG4PT6ZgNj5g3ebguqNVg0aVfjspJmWvsMgwp8AIAx/4YVLuhD/TROADEXoBCCClo0BotSAmABEbHhzBWxmsvcAiKTRmo4rAmAo6pLWNnuHKsyrz8uVHX1xX1GXlOTnCBtEhoRKR2GO2E2PU3nh0iUbOtHYbSq8R8L1uIHohEVP5I4EzRGFOvnsdCDpDuNQchaToQSs4gZF8boNtX4XmU4NG+U0Nso7sEfc0EJMF7WhmK9DNzT4QhNYPHIGrsQE2poLOh2WDMIeRYmjM41ckqrVIGNcUkIZKNhr11HK7KJTL6HfrcNhZ1Gjw+m0wKHR/q4vFwUPD0kKkUOCtsg9yRYQ7YxpPsDEW3pA60ZbNCfUjPDv0+KNAIQuHrJBTCMAUhr4vofWtMOgLoG1QwDCjUMk2GGuRvkeAHFYGPjIFE+7AJBIIgrN5xTONGcZXK9cK0oYxXduiNbD6LXEAQuWLtweG8bGRxCJ+tEmKKbuhRMqRbhTXSFzmiUWzfSdJyIdMFk2Aps1DgzCiMfnEAzExMeduo3RaFgyKfRmG1vrG3KRMAOEl4uffuhOpxwGLGqZl3Pr5jWMxAKYmhiB36RgUdDfrJZQKGZQKGalK5IYiYudJje8Avzcb6ShkR4ZgN7XkCk0kM7XUG3oJLcBdqcU3aYzpTpQPwxATN2N6JuGipB7XV02GgaSQC3r2uyaiQjd70eAQnITgNASkiF1QwAiS83soBFEipkhXdFkAuKWCQhBnRxYBCAUBjLjh3xuccGi5kv5stN+0uWwo1Euw6YbmIrHEPW6sXLlPbzywnOIel149MEz+KXPfx7uYBg7717Ef/h3f4abV66j3zYQkEPYIsDC4XVht5iHxaMhmEzAsFvgi4bFRnZtewvpfFYaLKQLSBfMCrToNiPTSyt8bi+8Hp90eVjQMjBRFHMUZ2puTCbGsTy/H5ORBKwtA3q1hXapjaWZBWgMp8ympUBJZ/fgD3ixuDgPv9eF6yvXYQk6cOKx03j4c4+iYWnB7ddw/ep7ePtHP8TsxBjuP3OfOMkRxMs76VngdAeQypTw5o/Po1Rp4PDxE1g8sB/VRhV31+5gL5VFp2PB6p0t1EoNuB9LE/oAACAASURBVDQvajXaIxpYWDyA+4+eRNTuxo+/9zKaGylE7B74HG4B965gAFdWr+Pa3lXUwYmRAWLvro0p1B0lxIQVmmGD3+mFx+GWC5STG4vTgppeR6VWA3TuP2VLLucv+G4N/PwvfAGff+opPPTQw7JPd7e38Z1vfwd/89ffQDqVkVwLng/JSBJjI6PotQ04BnZEKeSlDsTlR7NcQ8QfkvuD9IJcLisNEArHeS5s5VKwxQL4zf/2v4YrEECxXpdke5KpON1iQ4v0AXZWn/n2t3D+3R/D53HiyOFDkmJ/7fplFEoZ+feGOqh/DHB8eApyj1ZinmE0UaBl+P59i/i9/+73wPjef/O//2us31lF2B9Ep9GQbjkbbQ7h9SuqrGjSOFHq9aWh5Av50R508bHHP47f/Je/jYWDB2Sal8uX8Nyz38eP3ziHZHQcs+MLCDiDWFvZEK1U0GfD+1cvol2jQLeOqNePLz31BbRqdVx+7wI2Ntfwuc9/TgwF3rrwY1y4dhHeaAChkTDubG+i2GojOBLD5PQklpYOwO12Y2dzCz7NiYDDBb3cQGk7jcLmHhw6MOILoUdROLUtDC5za2ICwHkYJ4sZFmo2C9K1LDSL6uZOTE7CwwBFWnn2+8gUCYQyAiD9/ojcdzwTGux06z24gxHs37ckk49QIIhmnUYoFckeo4GK3uvg8JFDOP3QQ6gbPRHX+uwOsT2/cvk9CZw8evKI2Npu37qDd198Ba5yB+NaEO7WAN6BQxpfzOUauMNAKIDYwWnkBnW8n15DfCaBhX3TGJ8YQbmUhttrR7Nbw8rdG9hNbYq4d2lxASdPHkK7S9eurmRmtFoDpFIVXL+xgWpFx+zMIdRqPVy9elvSyffvP4xkcgL1WhNbWzvI7O4is7WJTquGZrtKqwi4vHaZqLBJxhwit9MtWh+HpYdqKY2xUR+efPyj+PQTjyCZCKHfa4rrETUOQ9tuab5K3oJVitV7qliGv5mNO96fAhJE58YPZcPLI0+oWJKbwbXK7Aa6b1WwcndLDFC6fTuqTRpouGC3+eH1BKUpyxpJUZnV3Ty0vletbPPSUBewmixSX2uyaz4MQDgBIQXr4OkziMzNI1uro0vaESmcbAR2WtC6bXiFbq6LC9b26k1hI1DADlcA0dmDGJ07iDo1IDT2ICOE7p9m3SRWvCoSWQr/br8jphgEInz2UvsafTgHFtAbE9UCbI0C9iV9OHVwClEvZIKdznZwd30XBeqiCQzYeLNaZF9HEkkkxicRHxuTn7Vcq4jjGOvQdrsh50G73kKz3kShUECrrbI52MThlJTgSGmBVG0XCAQkIJhghdNFEUdY6LKloiOGNsicfrD+C3hdePC+k0IdJwDJFQoCQOieadFcQoWmMYq4gomMU70znplkNdQqFbn/QoGQvDMlVNfR5vfGCQjxAusGGufQzt4EICGvWwAIM4pefeN17KUZauqSyACrnWwZuiCbAOQzjz4sgYbDcD5Vqps6ToHLHMl4BDHKyAxqAsJkw4FVgzcwAs8/AkCoOWBYzP/fAGR0bBL+QBhDCtZmNqvG75JrwZEz4Ty7d5yAGPcmIBT/sGDmyF0ojiL6UKh/OAER7p9MPz6YgIjYVgpejuq56Vi8sztPlyLS1QgzIACEoiQCEC52PkWN7PF2H2PeCJaTc5gMx8UiVHrQNgvqAx3ZTgMblTTWSjvQYh5oQZe4XJULNehdB/zBccwePAlrOI426T1uF1h+8msq/r4pqjIdpyToSKKfuyJgS++soV0vwdJvwW6lk1EbThf5wBSZKdDHgkypXyQZRZx3GI4jRasUpsrCVzctPglAlGi7D7r/aaRyUZCpOeB0KQcFASDsnlNvQaBmWuAqW0vVoecGo6nooN1DMVNEIV1Er9WHw+oQlx06U2leJyLxKDS/Ex05IHgyWEX8RMQuHUgRxHOvUNvRlg8OIkaTUSTHmOdBXj+LYNPxxsxMkc4L6YbStaF9L9+7B3ZbFIN+BD3DD5s1CL8vLBM8TvNCPjfi4bDY9FFkS1cURb+KywSENnrKE72HYiGLtbUV+LwaomEvNHsPjWoOzXoReqchSbkCjPrMvwhJngABiHIuYReMOS1OaK6gjL3LNR35chuNthKhs3ukmwqnoQ0vqVvDAD+xXzDBtdClPpTFIyJAASDmBETCoBSo/QkAQl59pyNi4Z8GIKKX4kRP1h5lggN4PG4E/X55rsMJCFNsuwb3ikO5YAws6FKETp0UW8IMgmu2EPX54Cevt93C1XNvo7CziSP75vGpRx7G8smTwE4Kz37zW3ju776LRqkmhSspPRwJl2h73G2jYxsgMpGEbzQmnPZCvYqdTArpfE6Jk80gUbGy5fiYBxR/6QMJCnS7feJvXm0wcMsirjxOX0AO4dmJaRxZOCCFWWUvi0o2h1aliul4AiNevzgFspi9u3oXpUIec5NTmB1NCiDZrWUwf2oJT/zKz2Hg5cWr4+6da7hy/k1MJGM4deq4+LGT3kp3EYIIpyeE1fVdXLxyE1bNgxOnz2AkmUCz20KFadG1Gqx9B/KZElq1LkrFBm7cXEMuV8H4xAwOLxzEbCiBiy+9CWSriDg84jjHRhNToDdLe1jL30GxX0QDbfTtFvQ1FUAlOJ/WiX0NTmaF2ByikdG8DsBlIVFL+MeNEh2tXELTk+YMA+zaHcwvzOPRxx7D7/7u70o6Ndfb22fP4qv//qu4cO68COeZcB90+xH1R+HTPFicXkDYFUSjwM65AzaD3HCLZFs06jUBHyPxKKIjEdgcVtzcWMVuu4zHf/7zOHLyFOq6jjonuXQf9DBHSN6gOPxdvnAeP3z5RSlkORXgD3j79k1s761L9/k/R8FS59U9Hx+zy2iVdcTmB4E0n9PJEyfwR//T/4xKoYR/+6//GLdv3YLLSuDRR8jnk7NO6SlJbbPJ5ECAOGww2LjxOFBpV/G5L/4cvvQrX8bM4jx8niDeu3YZL73wI1w+dw0xfxzjkUnE/CNIb2UwOTYKo1PE95//DlrVupylo6Eojh48iPuOncDrr72C8xfexf0P3Y+lYwfx40vn8O61C3D4XWgabRRbDQw8XiwdPSqUS35fdGCq5IsIOt1w9izIr2+L7qNbrCGkeUU/4bY54bRpQqnqMljVaUW6VES5VcNOLo3uwEC5XYXP4xd9XIhTTc0hFp+ctmTLJVRaDQk+1lxeYTPUm225i7zhKOZmFzE/v4hYJIZKsYBapQSXZsX4WByVah65fBqRWFD2g273CEWSzjvlQh7Xrl2C0+PAvqV9EopazeRw9rkXYcs1MKmF4CEA6dmhDWySudBzBaAzCHZ5DiVbBzdSa5g/vIjpmTEEgm60W1UJe8sU97C6voJiJYtYNIgTR5aRTIZRb6bRG3SEXlouN7C1k0M+34DfH8eRI2dw8/1NvPXWRezuFJGIT2NifE7s+CuVBjI7KaQ3tyQ4rlTNQe832VMSO28p4nlG6j3Eo1FxO9MJUvSKBBR+/LEHcN/Jw6hWinI3SRCv2dBRE27FkFAARLkeEmhwT1DLxT0unzO1GjyTJYCQn5cQZ1UDChV4YEW92UW2UIXRJ8B3oEp7cpsXNrjh84ak8SgTUJmSK73Jh/eNyadRhb3JX5RaU+4rwNZTeWVtOodxAjIxjUNnHkRoZgZ5Wkaz2co8qXIB1lYTTqaJs+7od0UDMgQgXEcgJXVqP2JTi+hYVaHNpjBpz5I3wmerouLkvmVoq07r8oEuE3EFoEhjH8DaMeDhs6R7pVHD4dkozhyeRcTTR7lYQSbfw8rqLiqNGmo0MLFamFYmE5DE5CTi41OIjSaRLeSxub0JzclzA2h3GgIuNQr59QFSaQZYloXO7qSLDtkBkrvkkWYNrXBdHrdMUmqNBgrlkoBDVlAcfgkAMSnNMkYwuuIoeeLwQQR9Ply6eBH5Ykno/fzgFKTdZd1EUxNS/5QRFN8Zm4is+2hnzekt7z6uF7nPTRBCACJxEBII/wEA6VSVBuTo8iEBIK+8/poEhlNr22OzkgyIYS4K6/SnHv/UQMYvUrWLHZDiepsULIreKIAkXYUFd9/CsQvFOn0MbBqc3ogAEJWE3kO/0wBF6EazCqagKwCiMkWGOhIiJ8E2HPnwa8kPp6gHQqUSFywaBhjKtUCS0PuIREeQHDNF6F0Du7k8CECYRknkxk0wpPrwsCeSVAe/qXwSIqLywR5aigqtzCRFirjQFBiKfZy4/agdw2fEzij/jCZONAqAUITEr+Xgyx/Q/46J7l3hHhOaaF0g6VUTkPHQiExApMvmsKE5MJBqVrBdzQoFyykaEMVjFo9xnWPiAEan96Pj8KDGH8PN9FF2HHkJ2mF30DGKgYgq65xiQ42Baxwm6k1UCmm0GyXCCtis1G00FQBxUe/QleKdz1tpABQIYReK70R4/OT+0yWGYV2ccPHD9M6mDoVJ5GwmEKTRPYFUCf57Im4SKpLqLg5DfobUPi4A6bCSjtc2UMqUkE/l0WsZ4AREszvF59/hNicgXqdoQGSdMqGehQYBCNclbfIcpAeSkESeZBsWWw/xRAQTk6NgPU8Q0urQPKEjoWVDKhLBh+RQyLSHAXBMtg9A73rRbWso5Ogm4YdbY7qyG36PUyYgXqcb+RwTb6sIhqKIReMYHRuXaSD3D62IC4UMbt+5AbudwnJ2Kzqo1wvotmvCARX3EisTw9tCW+KaI9dTBPjSheIUwQbNGQSsXtSbA9QaDAZk18YG5mD3rMyFUTxfJY5VCa8y0ZJJD5e8OiiGAGQYcjd0M1Ldrg8DELpgMR/GIf+uCPfNCchwpi+yR6HRmTk6pse6moAE7gEQFh0tBhbJxJTAnZ0PAhBlLRsMeFDOZrlQsG9yEq1iDrt3V7B+6wZOHNiPz3z8MSxMTqKytY2XvvOcJDp3qtQqUZtEnYYF1VZDOOflTgszS/tgC3iQa1TRd9iwnd7DXi4tXRuK+8TxxQz1Y/fG4mIn141+l4niHHUPJJnZYfMgEo8jkogjFo8JBz3sN/MG0jmkNrfF85wi74lYFA8cOY4HTp2S5/byD17E977zrACVpak5OJ0OXLh1GYHpGJ7+F1/ByMIoWv0GNjZv4bVXnsXYaBhn7j8pU5Mht7fW6MLhDuDy9du4vbGF0EgCR06chMNDC8yGrHmCe3r+BzwhaBYX1u/siBi2WdORTEwgGYyjm6ni5lsXEINL6DM8w0pNml+UYYu4kOtmUWwXkauRQtAQWiYnj3JU6n04enRuom8Kg6vccPndsDit6Dl4XVhRybIoGqDRbEqXm40gFiIER4lkEn/wB3+AJz/7GTE1YKfv2WeewV/+5V9iZWVF8hjsPSuS0VHEAlGcXD6GRDCG0m4OvUYH3VoDpWweRqcrxTFpCYlEHAsLC/Kc90o5XN5cEfvYxz79BPwjI+gzE4RCUNNym80V6pIye7t44bnnsLF6F3MzU2KWwKC4ldUb6BgtdEl1GLZmzQJJjEbMQkpNRhQ1bTjpZRePDlhs0D1w+n787Gc+K+54L73wfexubaNcKMrdEwmGZKLOi1rcdewOoSpSbA23Gw1qrAY6DFsf//0f/T4++/M/h4Gd94wbb7/9Dn7w/Iu4cu4qLB0rHIYDidAorIYVn/jYI7BZW1i/u4K3X3sT6BoYtHSEfQE8ePo07ty+JUBtcXkfdgsprGytotCuoqpTC5VFMDmKmeVDSE5OSoJ4m4YlzPGwa5gZSWJnZQ23LlxGr9pGWPNhNBhDt96Ch3eOxSYmBV3NgprRxt3NNUV/NDood8vwOZUuixQ83k2cfjDhmvkibArQBtsTCKFa78q0j2wCrz+Aufl9WFzcB7/XL5SbfHYHNouBmekEzpw5ifdvXsXV61elVnnwkccQjI2jWm+L9fDe7jauXruMUCSIIycOYzQWRWFrD69993tApopxRxCeFuA21GSPAKRt09DxaEgeWUDD1cft3CaW7lvGxMwYHE5qOgpiN7+5vYp0bkdsdKenxnDs8EHa8WBgLaPZqUihns+XkS/Q3tiLiYlFHD58Gu22VehYZ89ewtrdFKxWHxYWDmMkNoZapYH01pbY9OYKKTRbFeh9GrwoZyY76XndLkJ+vxSUfA69bg3xmB/7FqZw4tgyOs2qGO4oAGKA5ifKJkTp64YW00r/YdKvzDBApW1lnpeiYdOKl9lM/LNc+2IFT0tYE4TQedSu+QEbQzS7cGg+8CAgUGYji8YSUiuZQETVJB+Ad95DphxxuMNYOStQL/sM0t0XChY1IKfPIDw1jUq7I3o8hng2ClkMWnU4BwYibgccvS4yW+vYXruNbCYtjouGTYMnNoHQ6CTqOgToc0IvAMQMqRamzPCB8LDjucfAP01R+YUi3rfAaeGe66JXycPZreLgZAT3HZxB2NlHqVBGptjD7fU91FotoWB1SSPr96UZkpyZQTA6InfI+tYmbt+5LWc8DUSoB/L7/EjGJ6XZur27IyYbnEBKoCXlA+yqkpqmBKrw+vyyp/KlErK5nAIPzGJhxpb53sVKngCw00TA7cTpY0cRoAbk/Hnk8gUYnKg4XQIIOBlSGnROsXuSLcU73S8NE4gJBSdkpGDxriYA4T6mXoUi9KG1DWtDJwXz3Oe1KsJeN04cPoREfASvvvY69jJZWDSPTEBoWUzwx7pNapannvy5AReM8OJZhJGXx06eoGSiaI4EXfdU6yy6CQb4+xSMeSIJsXENeFwSXkeb0U6tIvQfSOqpQzrHpJkMR3JCxzHtcakxoHiGoTlcG3x895yoTJWijJbYmWWA0fgUQuGY8MpThSLW0mkRKElHihuWUwoWRwQ5BDhSW34oG8R085ICVHIIhw5Ain7EXBCVqTEk63yA6JXmQKU4CiXN5E0q21sVREgAwsNCcjL6A7h7Vox6glgancZ4JKFsh/m9Oe2o9XWkW1WsZ3eQrxXgCrplPK4P+ijVm6i1dFg0HzzBEegWJ1rc36TDEWixOUuaErMgODJkp0/GYuowko69xmdAPwamVZP6ZYiblZVToAFFTk1YWQSLcFwVrnwKDIaU0EazKBVHKxPESXCYdAgokjVk4sGuLxcTNw6LFH5OJiRin2yIgJk0HnZe7omkxXgbSpTf7SsKVioPo6FLscPPc5F6/D6ERiIyCelyYiPBgcoFS31PInuTKlgMQMjpHyhAwgtkbDwBzcUtaQh9jL7XEsokfFlqP5TBAMGXw+aGxxmG1x1Fr+tApdhCmW5BmhdRhvP5fHA6bMLdpGNYuVwVkXAwNIJYNIHYyKiAZP785UoB2fwObty6iHanjN6gIVxi6lPYgAgG1eVMrQg3sM1G+pqiCwrfkpz4FlOaOVp1od+jHZ8TnbYd3Q7XOX8mJwwruZUydJdwSRYccvGIu5wK/RlSKZUQUBiX6tnRg97lEVcjeYamIxzpVxT8CjXJYRfHGupAhg0KASuSvM5/iKI3pRliceV3e0RUzP3YZqiRYaBJACMAxCEW3wQgcr7QTpGiaooLiwVMRUOoZ3Zx/s3XEPa68Btf+QqOLewXetSrf/MP+L//jz9GxEs9TgPTM3NI5TIot6oiONc5lfO44JdpmRfZShk7mT2kc1mhW/JSJfC0O1TGh1x6zBwQi0Hemg60Gj10jAEC7qhMWU+eOind9kiUVppptFsNGfNnUym4NSfmp6cwnUxg7db7mEyM4vGPPYYHjp/EjfOX8Rf/z79Hp9TEZCwJn9eHvWIGpX4Npx9/CD//619CrpXDrbWreOW15zEzHZdupt/nkm4/tR99iwuN7gCvv3sem/8xU2Pp+DKmFmYlVJAggq9Wkmh7FozGxrB7exsb728it1nAx848itmxWWi6Fd/++jfg69kQtGpo1hpo9AxU+zpWS1k89ORj0F06rt2+ju2dXezs7aHVbomfvDR/LATSHTjtirLI1eQPBRAIR0XHQ22Hy2KHzpTiVuveFITPleuDdI8HHnwQf/CH/yOOHj8m3OLVO3fx9a//Od586yy2N7fQLNcR8YeRDI/gkdMPicWrpW2gmsnLdKnX7oo+hzoQS9+CTquLaGgEB5cOYXQyiesbN/HW5XNYvv8UHnn8U/CPx7GeScEdCYnAmt8Lp4ucTr34/Pfw8ve+j/npaen0V+slXLpxAdVmRTWaTCsHdQeyMUEwpcTp4jOnYhvkFymsLpcXXe5/2gUfPibTmvTWNp5+6incvvk+zr71hhQaPAPZzKFdPUFX2B9Cr0tKogOeaFiK8p51IBTCf/W//a/41JOPgxkZBOnPPvMcnv32s9hd35YgyU61jV5Lx6kjJyTIbHF+Am6HHf/Xv/kTlNIFHJjbJ85VDCQ8ffoUlo8tY2XzDs7fuIR6v4NCp440G4Q2C5ZOHceBU8fFDrdRKUuQGLMPBvUWpqKjWHnvGlav3sKIJ4yIKwjnwC68eI/mEr0anA7kjCbu7m0iXyzIPdAZtKDZ7BJuyemHx+uTrmm900KuUkKuXoFuG8D2HwMsB1YXKmU2YPqIJZKIx+M4ceyEFED1chHtJicfXRw/voCFxVE5O2/dXsHVqzeRydVw4MAxTE4vwmLluWLH9t4u7qzeESD54AP3YzwWQy2VxRvP/AC1jRTGXSH4exrsrT7cA96dbsAXQr7TQPLQNPpBO+4UNvDQ44/An6CWqCPrv9moolTKIpPehsXSxZHl/Zidm0DXKKE7SMNia6PTNqDrLBY5QfdIgrjTyUDWANLpGn74o3exs1NBLteGzxfH9MwSwuGoWOJfuXIR9XpVRNQEXcxwEK2ClWGvnEZ25d5hurXQa3qGpEyT3z8WC6DXbUrdw3OflFbpSosg3KyDRLOnmoRD6pFqCrL60ZV2lo3lHot1pQcZBgqyFuu0W9CcNEhRVvWwOlFv8uu50R844HH7pbnDX4ploLQMSneidtUHlvAfaG5Z7IqPjLgvKU0qJ2P5Wg0jnDafPoP4xIywXcjKIFDbuHNTXCSjQS8mYyFYamWkNzewubaObDaHWr0hP4s3FJOmjS7J3qwNGLyniVMnp4/DcGK23pXVLR07FZPD4/PJ/URTErJZ6HDaKmTRzO5gfzKKE/tm4Bl0obe72MnWsLGbQ75SE7tfWvBWOzo6FiCSTCI+MQ5fKIi1zXWs3Lkta5wTYebo8UwbS4yK6+XdtVVxtZIq1IyGYBuR3wOF+fz+OEkky4JAhfUU7wkM+GFDb8Bm/QAaG7G9LqzUyNhtOH30KGKhkITDkq3BjAKaddDApsnnOrDC4wsoilWbCSaKgkXgQet03u+kflGHwqYvG2ScdgttX8xxzYR5Tp3JpmjW5e4+un8B4/E4zp59C5u7GfQdPgxoaMAwRL0jDVg2yi1Pfe7pAX844b2ZLjgKxSpRylCZ73AwLEcl9CqNck8U/ha3Xw4Zcms5BTBadfOjJkIYr2kbplQKQytWFQbDOp+WYUoA3ZdgQnLY2V1RTXYWxrzIlMtVIBTG+NSMFHnNVhepfBF3d3ckiZL0Fa/XK5cEXw6LXgp4yKe8N0E3nZjMXaH2hIiXlYeQTADMYDB+1ir2PqZPtvk8CFJEIC00GUVnkLE6O2MUXovYSYdl0IODYzQdGPWGcHBsFmPhEZDvJpH3TgfqMJBpVbCR2UGxWpTuoi8SEF5/oV6XhdyzUoQ9AbvTj5bOCZTEPaoJA5+hKfZlgcUCVhWFHK1Ru8Nk3h4sAx5gLEXZQWHCKgESC8Auuj1OBDgNVwU/f35xPBDbNcUJvAdAFCdLfo8HHoO8yAtnIclnTADi8bigOSnSV9+LBCzJwlVe+0P6lXreFpl2sINayhSR38vBaHTFgnMIQFxeL0LMg/AMKVh0wZIh7z2QqE5a5Rkt42ZS1GTKaIXX54Jd4+pjyA43jgrFpOOI20OalyquMODYk3kEPgR9IzIa7TQMVApVySgI+fwmALHL32eoI7m8uUJNrAo9Hqaux5EYHYfP70Wpkkcqu4m7a9eg92uwOnT4Ak74A27JHhDOvOkAIu4cMkViB4rFJbv0PBDIRdXQM9SH0dXQbTvQbVOnQwDsRqfvQo8v0KoAmGBnER+aCTqKbyhrW4C9/LaZjCt7jF0ytc/4HlkssbvMQ9LGgCurRbrbpDmJ7FyCC00JugCZnghrLRSZU7TsZiprUH4+BioxcLDBkCauVwpOCUAEmCoQS3H/WDSCXrkIv6WP1SsXsLt6Gz/7xM/g848/AXvbwPb7d/D3X/0rXHr7PHykg9Iy0mpBud1AtpqHzeuEjwVPNCzAnh3W3WwG+VIRbebysNcgya2m/baAVXUZk4LZqBNAa3BpDOQMYCw5hampGQFh0VhAdERra7ewtnZb1tHyoYMIBoLiupOMRdBrtZDa3saZ4ydw//IxRJ1+vPbcy3jpOy/IFGJxfhHZSgHbxT1MHp7FP/8ffgu2iIa3Lr2B186+gMmpGE4cPYCQ3y1jb83hQQ8u7GRLeOfKVRRbNRy+/yjCiaho9dgt7nbYkRrAwcCrng3rV+9i+8YmRr0JfOT4w1gcn0d2bRfP/r9/h6DNKZ72vDh2ygVUrX34p8fwkc98EqlaBm++8xZqlToataZc5KRm+t3UivSlK8tzgMvINI4R0Sm7xwODExLaytIKktoTRffgGpF1MlBajN/+nX+BTz/5JA4tL6PRaOK555/DK6++ijdeewPVYgkWA5hOjOP+Iydg1Cg0baHLoDx2ZFv027fASaprz4pOQ4fX5cfS4iFxc8pU03j70rswnHYsP3AaS2dOSpp3isF23TZi8RGZnkQDQVy/dBnf+PO/FMedqfFxcaM5d+Ud5IrZe9OPobnC0K9vaFxh2iTe6+DybNEcbjRrXUwlZ/CR0w9g++462pUafvbJT6NaKeG5555BvpGTLBDSMmlQwWcWCURhGzAfYICOtY/w6Ai29nbx8Ec/gv/zT/4YgWhIKBbNZgtf/erX8N4751HO5mVaRBc2v+bBl4buiQAAIABJREFUySPHMTc9iSuXzmFyLIn9c/vxF//uzzHo9DA3OSO6GZfHCV/Yj/XUJraLadT6baxmduXuGZufxdzyEpwRvzThOnT5s1jgJqWz2hTAunr5FmrpEiLOAAIOHzTmB1jtAr5Z7DJEcL2SQ6paQLVakW46wCBVDdFIWAoXXgz1Ths5hn5WSxBio9sB3UpHNZ5FUQwGTkxNTWD/vgVMToyhWSujXMjAOmjii09/Eh5PF04XaZwtFEtVvHvuGjY3K5ia2o+5uUX4g2GQ8JvO53Hz9opMuT/x2KOIen3oFsp4/ZkXkFvZxJg7jJDFDa0NOHt0PnSh7/Yj164jsW8M1oiGvU4ODzz+EbhjPtR15l0x3yqDfHZPggEjIQ+WlxeRGGUWSRa6NQOLlYFtNNPhreaEpc+ikEYqPnjcEdy8uY03z16C3RFBq+1AOlOH1zeC2blFYRPs7e2iVCwKpbec58SvBaeD/H/FYrCIyyPzQdj4pBtUSxzmTh5dxrGD86KDYGHI85QmGsqJqi9nHu/dYTSBaB9lkjc0ISHjhHUEvaG4Hi1yl5DdwQYf36fQkxm0SV2KeLiyRnCi0WSVwmfoVgwYE4DwDGChKhPy4aUmFvFCAr5H7RL9CQ2OxBIZ0K09oYBWOg2pfWLJCSwfP4Wp2QVxAKxVqmInvb15VyhwM9NjmElE0SvmkFpbx/r6BnLZAiqVmhiIjJP+urAAbyggeW191gyDPtKZPfmZqAvjYEEc8JgC3qCGjo1Tm+zTOk0tWHR3O3DxXmaOWrWEo7OTeGB5P7xU/rQ6WN/NY30ng3yljnbPgq7VIXUbFbSRsVGMjCcFgKxvb2DlNgFIAuFwBJVSBQ7qo8aSoge7c/euABChppvhjHwufK4EIGzSBwJBBIMh7GzvyJ+1sVHFwCbyXaiDtUOoisyishm6AJAThw6JyyIpWOlMRuiePT4PCshZEWheeV6k+nHaJdNZuq/1uc6asq6o6ZRnYQIQAggJIqQjZo/6J4Y5O+ScNQhA3BqOH1jAeCKON18/i1S2jIEriC5TvfhnCOpsbPr2YPnsp78wuOcRbVqUfbjTQxExx9hqZGIWDmZ3lV0wXzgKzeUSD38W4H16erfq0Jt1EcLQWU4oUNLZVfz9YYEkCIq8O3bTyRGnSt7qEADC6YVkC5jdbgVAIhibnEI4MiLe99liCTukwVSrsuHoFc+FzkJXQqLMELwh9UQVdsrmTtA5qTzSUVeonMJfRfhSY3ZqHcQ5S2gbaiKkckoIQBiRJsEb8tcVAOkJ15BTEHINCUCYhD7mi+DQ+BzGwnHFvWRR73Kiaekh3SxjM7ODQkUBEG8kILaEQwDiDccxf+AwIolxdPtWGAObUG7IPSayr9RraJme0Cz0uVBp4UbdhiBiWvT1OmK/a7f2RXvQ19V7oX2fwe+V78jkNKsplel0JPoXNVIVAwFzoirjOFrOUWdCRy5ZNxaZwLCwp3iZAGT4obqnZvbEcBg1dFijiKpDDUgBuV3mgCgAQh0IKQ5MNg5FI3B4NLT59SgxFQqdotXd0zWo88109FYAhKnWnHyw0FBjbQp8+V5p16vBH/TC4+dFYYfN6oTRoSjNhUgwgYAvKoVdrVSH3uooVzDS/GyAU7OLcJrPqd6iRe0A3S4BkV2Cp5xupzhvVWs51FsF2DQDLq8F/qATHp9LnpEAPNpEm/Z5Yl3MjjPdpsROzwrRzfXpUMbwOlolc/phQ6dDOocJQAa0t1OZKQLwZfnyZ6QpgEOJzMRgwAQgZhorN78ybFArnnuehw3fczDEg45WxBahYfEw5hoTAMJxremkoi46RZO0kg7H88DlFts+xQnuo9ntotHpSJPgJwCIwQuoL7SPiWgEYDDgxl2svHcOY6EAfvvX/ykWZuewevEKXnn2+3j12RdhNyziCkPwzYJGtw7QGHThDvmliOPkgy4867tbyJWK4mvCdS2UAkm/5WTXkGYGgTunRHx3LpcfraYBvy+K+dklHDx4GPPz82g0GB5Yw+7uOrZ3VpFIRKWz+uSTT0jB8K1v/i0y29tYmJnBpQsXsG9mVoLZHrv/I+hka3jmG/+AO5duYt/cIpp6C+VODbpvgM/9k6ew//5DuLhyHi++/gymZkZw5NA8Qn4P6tUqvJ4Aen0nLl1fwZXbt2HzuXDfI/eLXoUietIl2i2uHZdMg7fX93Dj3FV0C22cXDiGI7PL6Fd1nH/1bewyBToUFRoThZybxSx6Phf2nzmJmcMHsJXflRTqSrGK9F4K6b20iA9bjYqEllJPRfDJvc+MR2FDOCBf1+30wG6wcdQT8EERpZwVZqCVhL0ZPRw6fBgf+9jH8MSnP42lg4eQSqfw/s2beOH57+HN195AJpXCWCiOsUgC3UodNr0Pl5Xid94rLHu5L8n3tolLHjW/YyPjmJmbgcvvRKqSw+XbtzDwurD80GmceuwjyDWrUuQ6XDyrLYgEg8js7uEvvvY1bK2uYf/CAhKjMZy7/GNs727dc+1RVqLqNuCkjHtDvN8+aNyq32fTxqZhoDO7xouf+ejHEfUG0K4wrUnpyvKFLG6trohjV6PbFC416RbMDWHhxa9UaNYkh4Mo/vf+4Pfx5V/9iuSBcKJ06dJl/PU3/hq3rr0vAnOvzQWXRYNeb2F6bBIzkxOIRHyIhcNCecqnckhvp1DM5sX9i3k0hVoJ+XoRmXoBTYshYYMT+xYwsTAr2TiVdkOmpn2+43YXHmZ6ZApoZ0oobqbghwt+mwcuatGsnOK4xU6UYa6Fdg138rsiJm8yvHagnL5I5wqFAgiFg0LZKFYr2MlmUGk1YfN5YXE5RbBLSqnHPY4DB45ifmFKfpZMekeykqYn41hemsLcNPnnJfT6TA9vw+0O4d1z7+PyZfLpg1jctw9jE5NiPMA64PqtW2KZ/uQTPwOfndOODs5+7yVsXHofCS2AEbsfbt0mFCzSpy2+IHKtGkLTMTjiHjRcOk5/8iFY/Q6UmmUJ/MzlUshn9uQOnZ0ZxdzcOFxuK5rdLHrWHBgQRAK6zaKAx8CgMxrvBw1614rLV26jWOzg5KmPwmL146WX38KNG2tIjE5iZm6fNJuKhRLKxYJQ9yrFvNzZbB4ShIixyqAndxazbRrM6zJ62D8/i9PHDyHoUx182okzjFmatiYtneceD3eCkKEOU5gNwkBR1wbvMdOgVgpJNjYJPoweqY+kZHdkys0AVauF9yUn8WxQkspN4w41AaHGjutW1QQqJU/usg+F4t4LyDUNb1jrifMTtRe2AerdNqrtFuJjk1g+dgJTMwuoVdXPywkR4wCikQCCQQ+sNMbJprC7uoaNjU0UCiWUihVp0BJ8HDxyGFZO2JmvpHfQ6rQkFJJ1JRtnrO844WQxXyed1nSwJABjo4TPhZQ2DzPEWnVYm1Ucn5/GA8sH4O7raNWb2M6UsLGbRa5cEwDSsdhR6xroWKwIJxMCQPzh0E8AEOaFlYtloVhNTYwLsLx95458HxLEbWbL8ZwhJYuf53MM+AMCPLe3tuVzfA9DETrZKAyGZm4bQ31tzEqxWXH84CGZAF987yJyBLcCQGwYcFpBB0yeVnTnY8HE+phNJXZp2RxpcSIzEEq1YkmZExC6YHF6ISapCoAwU43Pim6QYbcDx/bPYSIexxuvv4W9TAG6zYcWtR9Ol5ydNFVgHpPlicd/dqC4gMqVZlhsC0oGL2eXFElWaX8NxelqEC0FiYOORQ64WHCSytPX1SRA78iHuEubAXksaPihTHIVdUbyLGT8TeszZc3KCod8WbGYtdEOThXbLtI7IlG43D6hYJUqdRSrdUlFZeHM71ME1Pxvc5TFLsyQWjT8OYc8RBFBSbz8sDdsdoqFS899o/rp4uzwnwAQ066TXWILoLFY58ajLZmhw8oJSK8Pp97HhJ8AZB6j4ZjQmwx2IZjaaukLANlIb6NoAhDPhyYgFabQJiZw/MxDmF48qFI1CZJov0owCIggqdlugcm4HJm1Wy3hSsuFQFFUh1ZqTLTsyRSkzxBBAhIHAQOtlcm9VPofNZ1QonaVBaMyIyT0j2BQusZqvDsEIDz0VIdZUXIklZ0Xv8MuH5xAia0yn7Optxk6ztBr29azS8ZCMZ1Dfi8Lvd5VGhCG5RBVu5xiDakxr8HooMd2KWlmZgaIKp6VhkMACIGudLg/oGTRppcicwIRgg85WB02ASDBCJN53XA7fegbXH/UeCQQ8kclgK5RaaJSLKFZq0m4D0OjCECoB6FGxRcIin86R/DVah21elO4lJwuUZzoD2nwBTV4/UR5lNAPQZB6tuwCSbfKXG/sDghYY/eXU8G+HYZug9FlsJ9dph/dDmlyVPm40Om7xQxC3otsS9XV50VBH3fpWDFUitTGYYCaiAyV89Uw40cmWgyFc9gRDAXEild473T0aDH0iPobBUAkVce0chQDACVlAfOwCEB8Hq8KpmJqaqcjici04SV1kB/iukKNEQbwaw6EOPpu1HDuhy+hntrF5x//JB57+CF0qlW88A/fxasvvIRWoSbiV9q27mUyovnocYxLEBkNwRMKoNZpYj21hZ1sCp2eLjkXfLCKm6wmQgRdFHnz8xR6C/0KTFoewUMPPILJiVn4fH4xXNjcWhXw4dAGuO++o/j4xz+KcDggoZEcV19+7yL+6s/+HAszsyiXSqiVypgfn8HTT34e08EkLr9xDt/6828ixCBBjxtWjx17jQymjszjU08/ib3aLr778jcxM5/A0eVFhAIeoWAF/GEYfQ2vnn0HG6k0ouMJnP7oA6h26uJax8O+0+kjGIjC5w3i7KtvYfXaXewfW8CJ+aOY8I/i3EtncfXt95DwheDWXKhSxG0ZIK+3ULf2kdg3h/D4KODWEIpG0Wq0sLG6jkK+gFwmjRTtuzs1WKwMoOwo3ZeFAZ9qnbk9LoRDYXio6WGyvQlAZIInZwaZU8rXnp87sLSEL/z8L+Dpp78oORPkML/x2uv4xl/9FS6dew/RQARoGzC6bfgtbngdGlw2mzgZOZln0LNAsyhBvN40YDOs0hGcmplAfGoMl269j6trt+FKRPCzv/wlJOamUNVbEnbnYfq2S0O72cAz3/423n7zTUxPTEj2yvWbl3FndeVewcbvlb9I55VUZLNxco/KPqS00+zDos4vp8WJ+4+dwsmDR9AuN2Rawb3Ewr7aqooGaXVvXbIFeMayiGD4ZIfNIpsF0dERfOyxR/Frv/HrmJieguZ24O7ddXz9a1/Haz96BYVMDvQS9dqd8Ds8qOSKcFodiAQD+Mxnn8DUxAS+9bffwqc/9WkkonG8+MIP5D1qHg3pQgYdq4GN7A66DmD59EksHjkEw25Fw+iizeKWZpwMAuwN4DKA7N1NZO9swt0FEu6QTAtoW8t8Ik/AJ8YMBPhb+T0J0h1oyj6VDkIhT1CdH143vH4PKvUq0oUcUoW8FDx2rx9No48Gi1mbH4eXH8ax4/fBZtfRapWwt7eKQ0szePDMUcxNRXH96psIBakLpQmKgWh0Ejdv7uH116+jWGphcf8iZubn4PL6JI392s3/j673ipL0PM/Enso5h67OOc5MT57BJJAACIASCYpcrXRkSjpaSZTWtnzlPcfS+sIXPsf2Hl94V7sXu6JWidLSS8qkSIIESIABICIxOXSYzt3VlXOu+ivZz/tVg5TtBU4dAIOZrqr//7/ve5/3fcK65IS89MLz8FhtsLS7uPvjd7D23kcI6O0IGdxw9swwtamjtMDgcgsFyzbkgiXignHIgbO3LqFt7iFXzSObTyOXS8r0g26GC/Nj8PnZBKlB6xUBQ4HlrRSCpPDq+2boCEJ6JmgakIjn8PjxNubmTuP5T70Ck9mDH/zgp/ja176FSq2DS5c/CbcrIOd3v9PF/u4eDvd30aiWpWHosNOlsCH5WzR7iUSG5NkqFIoSsnn14ioiQ0Fp9jEgWs5iPU1alC5W2B1y9qrGIunzIjTnKcECm90EirHlD6oJNX+/TMN7PO9oSFOXBhypdTaLQxoPNJ4wm6ySSk/Hymq9hlg8jkKpKOc2azX1cxSl+MSJ6+Mag7UG92MKvfn7dF3Zsyu019Y0jE1M4cKlKwiFhgVYMDeIH9Trc8o0qNWqIZ9OQMf3PdjH4cER8vmiokW3u4iMjmJyblaaLjTtYPaMNEwl70lpkoVKzhOZhXWrBQv1Cd2eMHp4jdioFmMGGus0a+iWcjg1PoxLi7MigielNVWo4jCeEQBSb/dlAnICQLyRMMJjI3D7fTg4PpQJCPNgCEAKuYJMGybHR6Vw33z6dECrYt2kUtp5j+iIeRLgyqm72+VBNBqV3ytWtl11X0nB4vfi5IwGRAyhtpsMuHHlKtx2Oz744ENkc3mhYNF1jhMQgs5ag7EFZjXBGng0MwSTDXwaf/BZc7tdch9ZI3B/bBGASN3LqZ+mtKfEAdT+1ivwEIAszGBsKISPPryDg2gKmt6Gts4Eg82mwF+vKdpX3fPPvdSX4p1dzF94ifibtpoUFopdKVGS6qLyDUUoLl1zpZkgL54lkYn0FhaAkpBIHjG5jEo0LUXoID9ejQI5fVCCJ6NeZY3wMOM4iOBDRH8UWIlrQUclpQ/cuAhAqtUmKlW6HineHI8LaklYZLC7zE2R4zSlD1EUo5MOvxTWHBiTciSLQWWmnyyQX5yAyGP6jwAIbTzJm2QQHP/szwEI29bUgCgA0oe9C4w4fTg1NoNhX1gE3gQgFEsSgKRqBRymTyYgdnwMQGo1EIDY/WFc+8SnsHD6HNmaaFApJshV2eZxfCZ6nGYTbXLCW5oUy6ViAbVyERna8LKbCQ02CzmkLaFkcVxnMCi7PoJCJTpTiZgKhKj7xf8nyaaDXI+TiQi75RSxN1vMdFfhlSfuG0qPwAmUUR5s2nPydSJKOxkBS9hP1yQi9Fwyg8xxCp260oD8IgAJDIVgddrFpUJyQAgipIAeZL5IPs3JBGDQrRSrZQVwxf2MabOi5WIQIdOmu7A7LPCFnHJYup3sTlrlAPE4fXBa3eIAVylW0KjWJCxI8tIpZNORH67U17TPtNkdsFocaDY15AsllMpFtBgupe/AG3DA67PB5jSh1a5JF4/XkNMiriuhIrU7ot84SWtXII+p2HyWOQmhqxgFgQZoTXJye+CgrdunMN8ifmuq48S1yM1LdeKEVsYDEXQ5U00ENTHiRJKbAEGAQi68n9yg6WTmcikBKbsvdDRqam00JRhvAECko6Z48uyyips4wQz5o1arCGy5ibIQrWlNVKkPYEdOwiVV+ipBl0Wvgx19THg9qESjePd7r2LM7cJ/8zu/DZfVjLfeeAOvf/u7ONjaxVhwGFqDTkvMQ0kL/7xrNsAe9MLh98r4/jgTFzDPQ6wrNtssgM3CpecDoswa6OqiE90UA/7sdj8sZgfm5xZx/tx56bSRepVKxfHw4W34/bTTncQrr7yEM6vLSKeTymbYqEf8KIY3v/d9JI4TWFxawrtvvwOnxYHf/fXfwuX5czh4sIWvf/lvxdWJlBS93YR4JY2OU48v/M6vQ+fV4WuvfwUTc0O4eGEZbrsZ5WIBHrcftUYPP3zrPRTrTYxMT+D89YvIV4uoNBn2SatGAwK+sIR2vvqNV9Gr9XD19GWsDM+jna7h+//pWyjHszg1t4hUOoVYLgONDixBL9KNKuq6HoLjY5iYnZPijd15ams219YRix5J5k8ulxAQ4nDQ2aoqlDqL5efhV163S6iJfJxYHNLBi4WPEizSKbELh8OJerMJr8+Hm7eexe9/6UuireHevLmxia/8zV/j9Ve/BxvtGZttGLs6WDltpxscgJDPB6/DBSud8XpGOJlIr+nQqjTF0WtkZATLq6dRatVx7+k69nNJPPOpT+JTn/8Mso0y6rRF1/WlG+9yOfDd73wb3/rmNzAUpKFJGJlcEmsbT4TmIK6CAkBYFJFqyC7poFU8aJl9TGkXxqcOVphhN9gwNzaD+fFZuIw2tOstcZRjSnA8m5QCvVAro9KoolAswCKHvUo+Nzqs+O3f+2f43K98DqdXz4gDHRuQ/9ff/wP+4599GdsbT+EwW2HuU+DZgM/mBtkLvaaGSrmEQDiAZ599Fq16Cx6nG+dWz2NjfRMf3f4ZMvkMjA4z6r0WsvUS7EEPzly9CM9QCMVGAw1ysW1G0R1Y9UZ4LTZ0SzUcPNxAfjeKWf8IPDoLjG0Wq+x2W2HxOMFIzINUHLuJQzR0DVaxaHJKDB2CgZCsH4p5qS8ktZharAotZT0+aDAjVaiIvXgkMoPr117G6Ng4EqldFEvHqNXSeOlTz+DSxUU4rG3Eoxvwe01oNSskP8NmH0Iy3sQbb9xDLF7A9PwUJqYnMTIxiXQuhwePHwtl9NozVxH2+mDSOnh6+z7uvPk2PF0T/Do73LDC0qFewgrY7Sh1m9B5LLBG3PDPj2Dx8hnU9S1k6biVp7X2sTTyZqYiWFycgNnaR7VeQKdXhtlOFgAdJq0w6MzSwCIQ6XWMKFea2N05xN5uFC+9/FksLq4CehuSyTz+89e/iY2NIwSD85icXFL26dBha/Mp9nZ2UC0XhV9vMbN24mScTm0aQqGg7K10kWPBeXplERMTpP2yKVuTZouY/AzG2qT+cdqrMq/YjFEaXplM8Bhoki6ugvlEfE0aNgt0A9kFLMIp3O5Ig9nrcsNqtEooadAbQsAfgD8QkGJ4e3cXt+/eRTyZgNPlhsfnk/c7MexhZ38QOz5oQJFeTAOivjTyWGPRJIZWtaTPT8/M4sqlZxDwBbG3sz+ghbfFIYw2zFY7w1H1kr59fMBrvI9MJidATmMwntsDbzCIjq6PutYS9gSPOjYP5bxiTWui/TPPWMYOtCQ5nrqvyPCoPMsCCmkiwRq4VUcrl8b8UAAXF2Zg5eSkVkc8U8RRQk1ACEA4Aam2u2jqdPCEQ6IB8QT8OIwdyZSDjpkKgJxMQEb+PwCEGUFSfIsJo/FjAMIJCPfpnwMQnrEnQZPK0p7XhAwcDgF4z84sLsHnGUxA8nkZGJCJwPBpMa8hpZ+qcDEfIuUCyrVOb0Amk5Ga30UKFlPiScHqaB8DEJbyJy5qNJcR58taCR6rCeeXZjE+FMZ773yAo3gGsHjQ4x5PSnetItNENoV0v/kb/1VfsiPYsZb4dyWGVf/OL6cmGEREItAeCCpOOOwKkKi+q4TWMdGTBe2gy6r+7ECwKr+RPHJGsRNpn0waSG1hQUY0rlpMJzMSERsPQIhcgAGC1zQmQtIru4MWOXfNliwEHoTy8NTqyGXz8utK16G4fXwpETnDV4AGOczK1FaKNN5wKZRFhEJVvLy7EmV/TME6ASA6GWnxmpiZ5CkUrJZMQkjB4q/ZO8CIyycULDUB4bhRhy7TZ/sdZJtlHKZjAwqWAiBkUudrdRRbGqyeAK4/9yIWTp9Hi4cWA9xYAPJainOFsC2lYB34JKNVbyCfy4ot4fHBDrRGGfo+aVj8piyk2+KowSKcBy43ND70pNucdE0UTY73ifbLig+quiJKPEw0zF/T2szXGFjuDWhAcoBLQc1rrvI8RODFB//EdUwicIyw9MzoNbsKgMRSaFWbMJFrTJqbgSJhKwhAbC7HPwoLov5E6HSD8JyBwkimIAKaJLFb+ZIrSx81ZeCLoYTCQzTr4As6YGMX2BuA3UL3B5MUddxkiY+btGMlDZEuX6QqiCiVhgl8FrmxNcV6lBoQPlekxvEgINCgwM/rZzFvFiF8p8ssDVJnVIiGOIzoKCjnr6k1eEKb5SFBm1NaA1PcqGncIHTMlxTha1vj+NiENilYAkAIns3S1dPrrOh3LaIf6XUIQgaTEAEhXF2KEslnVM8sFQJ3hoJRR2RSI2AeHBSR8udK14zBVCpHdmBdzX9XmTqyR/T6MBsMcFqtkuDLe8/2Aek7lXpdqBg0TRAA0uam36ObK+zdDmaDATz8yVtIPt3ErTNn8GuvfBaH20/x7/71v0bsMIpuq4OgJ4B6vSkhglxzPYsROrtFph9dox75ShGHiah0LXscQ5uUDTABsNKs8UAlADIJp5jdeb3eBqcziFs3PoGFhQVJgGWKeL1extHRDiqVHK5cPYvV1UVcv34JVqsBu7vbcHtc4vZGPv/B03185a//FleuXcfmxlMBrJ+69hw+e/MlWOs6vP7Vb+H22x/ASsGxx4G6TkOsksGNX34Oi1eX8fU3/hNG54J45soZmVBSO8AEaCbsvvezu+LbPjE3g8WzyyjVy5IeDYJMvRlmvRW5WBYfvv0hTs+fxuLYPMYdQ1h/5x7uv/kerF09xiLD2Dk6wHElj5bViJWbz8Doc2N9d0fcZTyBIYyMjiPCkLRuF0cHh0jEopK5kIgfoVzKwuE0yzWhhsRmo8U0Jx5d2EljtDthoq/8IDyNAIS88yYpX3RyYbhmrytueBOTk/jSH/whfvf3fw8WswWJREJcsZgank/nRAFLhyVas7A75jBZRIsS9PjgtjhgIuWjZ4K5Z0K/2UO/1YPT5sT0zAwCoxHEiznce7oGc8CDX/2dL8I9TCvmNg4TxwiGAxgZG8Z3X/02/vYrfyOAMBIJQ9PqeLKmwhGlcBukOaumCgWdpLwNmisfB+6oWkpPE40+ELT6cXruFFxGByLeIVTynGK5ZO9KlbLokt1g0SFdzGJtc12S5Nl5ddrd+MwXPod/9vu/i4XFRdFdlctlPHr4EN9/7XW8/867KGVysDNviy2kch1ean7aPRHnk2pU7dYwPT6NL/7Gb8ozXq81kEqlcOfeHaQLGdi8pCXm4Az5MLE4i9DEqEw/SMHg/XQ4rNDoYGY0w2O0Ib13hKOHm+ikS1gcGoO9oxdKHAsR5n10bSbkmlUcpBM4zsfRNSpXRHHLNNsQDA5JhhCnIQ26MNZLSOQyInq1eQIo1XtiJx4MTWCadMfl80IDzuQO0OtTpL2LUyvjuHh+AQuzYRj1pAxXUC6Oyo0VAAAgAElEQVRkJW/CYR9GId/H91+7g4OjFMKjQxibmsD80jJyxRLuPXwoE5AL589hNByBvqkhtrEtNCynpodfZ4MXNgEg7OR3zEahQmtWHSxDbkxdWMLU2QWUOhRDZ5HKxmQKSgfDpaUpzMxEAAPphiV0+nVYbGymsPtspacjDH0LrBYXtGYXiXgG62tPZc/5whf+KWx2N6o17rMG/PSd9/HR7Q3ksnrMz5/DSGRUaLIH+4dizsBQvVIxz4a1rDnqUev1qtCbuaex1uGZMRwJY2ZmCqPjo6rh06gL4GAkwYltOie+qt4i3UmF+IrjaLcHp5FTG8V64DmtAAvPbgqgOeXrwsysJgIQh0uyMbgf+1w+RSlkhlOjju2dXTx4/AjpbEaMPSxWmqP0xDqW+76ZSfeiYRlEGmhsYLJ2ozuhReosnpn8jixqJ8cncOHseWlMbKxtSIOAz9lJVkcoEpIJJvcH6ta2tnYkX6haZ4NGL4ZF1AWST9BlqcQLSRqpQY9ysQiTQS90NhJumDFElgPPb+ZA0QKaTbLYcUy+X5COkFoTjUwSM0EvLszPgp5ODFKNJrOIkr1BDZ3WRUtnQq3TQwN9uEMDABL0Ixo//hiAUMdBC19SncZHIwJACE5IYeVnOKnDeK1Ym9VrdbkmJwCE2WO8HmIcxAwPiUpQWkypUTiV6NJ4yIBL589jeGgY9+/fRyyeRIN1mzCXaGPIYol0KzqY0uimi3q9LlpqToOKzOYyGGQ9s+5j6rkSoXMCwnYj+5iKYkdWDuv8VrUEr9UoAGQiEsFPfvQ2YqkcdFYvNJ1RTGm4XmamRjA7Mwnd//Y//QmHESo5XBIs6effkxvFB/yEMMV/l1CUAQBhocqLw8NHwAh/P2VJBp1w5dWercZbvIkyslFZd/IgscjhAy/jNxY4TBsmH30QpCYELVJ/hKYlvXU1zhM+IdM6eTiozgwnJic2r7RFpHivVCpLN5qjSvL5+N+NemuQZG6GyWhWBTxpTUSRA29idkmVCEgVsOygy+dgWub/C4DwwhFMiDUvMxV4eA1uvgAQjrTbPQw7vGoC4g8L35ObMUWT1Z6GbKsiGpBsMQeL2w6HzwOy7XN0WWpqsHj8eOaTL2D+1DmBDrUWpwDKSYtjLwIQTmNYLPN6UBpBNJ9NpZFLpxCP7qGn1WUCokcL6DcEfNARi25ZKrxQ6WW4+QgVa+AEJvS3QSQyr8UJAOEY7sQFq00TAXYRBtZ9fE7EkUqmKVxAvMdqGsIpCDsxJ6YAdDciAGExQQ1IOpZEp66J/oPUoBMKVmAoKBMQTj86dAEB0TipHoMJCN9rkI5OyhA3UP4lwEkMDDjFIQ2HmSe8twRe1Bd1YHMSJBng9fjgcrgl10LHQsdoEVtcSTGmpoiWwyLeVqNOJWBrotqqyDSGIJdOIUr7oDoFfB+70yKTFgsD3FixSBKrmiqxUOP3VG5zBHsE/EpcL4FuGn8Opx09aC06zynqFRsVfT6zMFPyKVkhAt77LA6ZhWNGv0sQQucSNQVhYrUkrwzWuvjEc1JFTYR0eiGdS1+AzlwtFOlAxGfDZJHJioAP4evyfZXLkXCKJYW383MAYrOJy4hoW2hd3dZQ4fibeTNiCEEKGTNXurDrdRh22NBj5/JHP8aYw4kbKys4PTODN7//Ov7zV78qTQ+uVVIXeSgwPdnodKBj1sPu98Hsdkr2wFEiikK1CE3XRp+t8wFdkH+eyeDNBsfH3OdM4qpiMtkwM7uEc6tXMRwZlXFypUzwUcHh4TbGxkKYmh6Gw2EY/Pso3G67+LeTCsEuHQ/gTqOHv/vKV5EvV+B2e1HKV2DqGPCZGy/i1qkr2Luzjn/4ytdQSGXhdDthcFqQqubhiHhx4zO38NONtxEYc+HGzfOyJjl5oJXz5tYhHj7egM3jxdTCHEanRiUpWyy4TQRVRsmCeHpvHaaOHjev3ELA6kUv18Tjtz5C8zgPv4XBhBXsJ49RdxhhHQvj8ssvwD8+ho2dbWxu7yOZKSESGYPd7oDL4YTdYkG9VkE2lcRxdA/Hx/vQtJpQQDoMKKSpBdeYRHordyr+Wb74EJH+ymmsmIB0VHYS9xNOoUhtePnll/Hf/4t/gZFRFkxdbGxs4M//7Mu487M7yKWzMOuMoiPgxJGfhWnWdFbzOzxKA9E3w04pdteAfqMLY4/0OR9mFueFTnaUSeIwl8LU6UVcuPUMwlMjiNO608RmgxdPn27gr/7qL6W4GxsbgdViwtqTx9LtU8YjpF6pCTz3KwaCSbq02MazaaMsTKQgF9phH1eWL2F5ahHH21HYdCo53soCDD1xNczWi+hZ9Cg2K2K3u3RqBaFQCNNzszh7+QImZ6ak+5jNZPD2T97CO2+9jWQsjkw8Ca1WR6fWgsNkhU1HProFjVJFxOAS9qnvolyr4Ob1W7h0+Qq2tnexubWJVDaNZk9DrVOH3e/CzMo83GE/jE4bmmw0WG2yzumgRYobqV2mdh8bP3uA4kEC3q4Rw1YXzFpPUqo5saXBQ77TwFEhg1glj7JWRbdPCm5fKKykBHJ6x+YFQRaT18utMgrVMnSc+hjsKNXoGjiC5eWLiETGEQyFsH/wFGarhtm5IcTiG6iW45gYC+D5T1yE32NEpZhEs16Gw+ZGKDCDWsWAH775APcebMLucWJ2cREz8wtCvbn/+AmS6RSuPfMMhoNh0bVk9o/wk299D/YWENI7EDQ6YG5BXMkw0GKW+k1Yh7xYuXURo8vTyNQLSJfSOIrvIV9MIuCzYWVlGh4f9S8EHw0YRfjJs5TgywFd3yT6D7PRhnyuhM31LSSTKZxZPYfnn39Biv5kKiOv4+MEdnZSSCTY4PVgYnxKmmBas4N4LIHo0ZGkvnc5nSHZ1spwUsU6oN29YqHoBYysnF7B5auXEQgGUGNhyobfII+HlCrlMqWmICp0bmCHyz2ZGi5hjfSkHpPJvJxFg+YwbfcJFCoVOC02RbnUOuKGRlvtLAP0mMNULEk4HhtOPDcY08AQWpmAsKE9aHCe2FmLXrXXkz/L/VTRvU9cRDsy+VycnhXgnYjFZQ06XE55pupaE/7hEFZOrcg6O9g7wPb2jlxrnlus64ZGRzE2PQUybAlCJDhvQNVOxI6l3UynNlrvJpNJWXssurmHz80uyD5GXQn3g5DHAwPBUTqBmaAPF6if6nfQqFURz+QRS+eQLVHn9XMAUu/34AoGERyJwBcOikMbQQYpWKSOEoCQgjU6HBaBv4jQ6WylpxWwagSzhlIApCaGSgQgfq9fJiDiUHVSnQ+y2liXECxKDh0pc0YjLpw/LyHHH92+g6PjY2HOWOwOsfiWLBTqWCtVeaa4HtgcJACx2emOWRegQxmD0oCw4czGkqJgCTpgQUsAKwwpoFkpwmM14tLKPCaHh/HeO+8jyngFowN1YhWTGcGgD1cvn8XZ1VPQ/a//wz8XCpY8dELF4ZjKJIInXhhOQoRiZDJJ8qlCPgqZCc97kGshBV+7LYIlleRITjl5nXVBuHyxwJIO+qBjLmNuumTU6qhUqF9gYas4xiww+YWFPjOAA8pKjl1ilcrORi47iyy6eQE53VBUC5OkUttsDhkbxWIJbG/t4ugoKmM1LkJ25iUUhSa1PX4uHipmKVYEgJBKRxcI0nZOJiAEGCJCVxMQSfIUUS8gBDIWc+xQ0hKPicscL7Y6GHZ6sTI6jZHAkAJPPDiYhM4gwoEGJFcuwOykCN0jB0S2qgCIOzyMq88+h7mVVYEQ1WZLEpoJQNjlMLBAHHApKRLjFITIPJdKI5NMIHl8CD3dn+h50G+h26nCKJsmi3AK5v9x0BYfAG5U3DDYbZFFYSSYUPoKgo0TAMLrwg1RNkbS7WRqRtGbOqR5iwg8xP7UqLiN4p4wmDDRgIO+9tD6KKRzyCWZA9IWXiqvsXTi7Vb4Q0HRgLQHNrwEIKKVEHDEW6KofeLZL1S/k/vHYkk5ANIeUHzSzWqhKKE3QUJDQgy9bh88Lg+HG3INyTm1W6wiqJSePx+yPuklSj/Ch44J65RZNNsqTZvPIDcPfja+Hzt7vD5Otx1OJwMKlViCVCuhJHKSJULwAdUDtD3lqFhpcgjMablKgTsnfV2ZDlLcSCBBCiSviUncXAhA6IzVakLE6r0O3Vj42R0yCSEAESH6CQVrQJMkcO7S6cNqwdLSIhYW50VI+HRrG+l0Fi2to+xzKZrt62WtEICIExU/jkFZX9O2lTZ8LrtdAIhy1eqJBWe9WRfwTvEqaZZaq4VepyvJqUGTAWvvvovi9h6ePX0aU24vzJ0OvvZ/flU6uQaOjPV60daIzN9hh8aRDQMqR4bR0euxvr2Jw/iR3AujzSSCb74vrzNvvsPmRKPOwpjucHYRT45PzuDWzecxMjwlfFzynWPHB+h06pidG8OXvvRbePjwI+zurmN0NIjR8TDCQwEBk3yOMtm06lpqBmxu7uDf/fv/gFOnzsLt9OF4J4pLC2fx+U/+EpBt4Pt//x3sUEhcb8DqdsDicSCaS+L0zbOItWNwRWy49YlL6OnoJFWTMMu799fwdPsAQ6NjUlx7gh4pNMWewGhFs9nDvQ/vo5mq4NKp81iaWQZqHay9ew9HD7YQ0tsQdHoQo+D7eA+u+XHMXbuIsdUVNMRvv4VKrYXHazvY3toXeurli5cQCYdgNbMBAOzvbuHB/duIx6PCQ+ezX2uUpVC3W01oNqm1g/jEe7xeOeBJrWIDiABEgj4ZnqrTyXPMZ8AfDOC//aP/DreevSm6kGw2g69//et44/U3pNPZYXfV7ZHUY+pBeCBwLw06fYh4Q/CanDJp4DREK7VgavM8MmJ8alIOe6vXiUc7T/FkfwvnblzBJz/zIqw+F5LFDHQmhmw68Rd/+ef48Y9/iPGxUSzOzWJt7YlMYzjJ454nGSsaBc9WdLS2nIE881g0cd8gqGUzzqTT4/LKKlYXTsHSNWF/Yw/NUgvTY9Molkro0uXRBHTMgMXvQLFVxenzZ/CHf/Rfw+VySTaNjkDa6UAqmcL3vvMqXn/1u0gnktJpbtXq0Hd60Hf68FjsQr1ikK1Wp9Wtoq3orAY0uf+2e1g+dUrW49berojeU3T3sujw8iufxuLqMo4zCTlbaAzBc5f0F/5sTuZJ7eqVWrj31ocwVtqYdAVgaXWhazTF499sN0Ez9BEt57CdjiHTqspgVVyawKyAEEIBWoo6hdqRrxQQTcXQNnRFr6W32lDXOL01YuX0VVy+9AnRWiVTB4gndnHl+mk899wVPFn7ED968zsw6dv4/Oc+hbmpsIS39jp1tBptjA7PQWtZ8eH7m/jhjz+A3mLB8pmzGJ+chtlqx6O1dewfRvHCCy8g4PWhU6ujEI3jh9/4DhyaDhGTE0GjE+ZmX9y8dFYzauggq1VhDnlw/oXrGFqYQLKSRTwXw8HxDrq9Oubnx7C0PIlWuySAhP1Lp4sW3txnTLBZXGi3KNxlAWPA0UEUt2/fEb3Piy9+SsTytLg+ODzEo0ePYRMzDSuKBSvu3N2CzxvE9NQcwsFhoRJFo8coFvJIJKKoVEoyBWGhLtb31FWyQNXppGN94eJFvPIrr2BheUm60wQbRqsZxXJFBfaq8Bo15eBePgAhNA4pp5Nos0FEyuPHU3hl684wOtaAlWJJUtvdVjsmI6PwMKy1XMXuzi4ODo9QqTFQl/QoBTaoUyPllueDxcZmSV+mISpHR03MBxp1qStU87AtLAOTQSeugjaDAaPBEGZGxgUABQIB0dE9WH+CbKWI0Ngwrt64gUZLw/7+IfYHNryZfF46/DMLCzh19qxYtFcanDgqK2LqFAjuaDMbCPjl/WOxY+SyWTFYcDndmJqckYZ2PJ6QRhkBiF5rop5JYj4cwIX5Gdi4F1ZKAkD4ypWZRdVDs2+QCUi934cz4EdgWAGQ40RcQAYpWJyAKAqWAiB0wdrZ3ZUJiNw7mVipOokvCuQJQNjwYh4V3dIIStgE5ORCSi3GLpj4HDKXjie0quPHx8YQCIZw7959lKs1TExPY2l5BUPDI/IcPLz/EHfv3pX9TzJIbHZ5ZllD5UnZ0ulk4v/zCQhByAkAYdOb7BcK4uiKRQBSgNdmwqXleUyODIsL1lEsDU1vRatvgNvvx+TUOJ65fBYL8zPQ/Zt/+bt9XgAWitxwCUL4gHvp/csNmWIVuirxSxFBU8g0cFig+KhSa6JSqcqBw7/YMeLFUla4LWUPZjJieDQiAioBIiajbNB7+wdgSjJHQ5x80LGnRTchnUEcC+SROQkOHIiNlSxQBa3x8LPTHpgCV04hzPwenMiYZIGzk0i+HQEN3Ym4qGOxOLLZHA4PDuH2+aEz2cT/2uFww2SyolptyE0g+qM4mS5KioLEoETlqvPxIuahRKElAQ0fAtrPkUMsAKQrnuq0ER33BrE4MoVhf0hpWPR6tIw61HRdFDo17CWOkMlnxQeeYtqGuGDVUG624QoO4fpzn8LU/LLoPwg+eHhwQStLU6JkdryZ6kkA0kM2lUG31ULs8ACFTAqdVh3ddg0uOzt6VTTqJdGAEDEzLf7nNAOKyQkYCPAAt9ejREcsigkmeDj3OiJwZ/fCbOH4tfLxxiKmYMI3VZvjx5MQ+XUFDKSbOHCUEQDCRLNWD/VSDZlESgAIRbMszPmcuLweODkCtdE1RtmBSnIpNSgShqncNj7WFomYbkDgEy0FOztcjoONT/jdg1AxsSNuiCCfi5vVHadpDqtt8LJKQKDQMhgyKVsbQY34QEn3n+GIpCHxe9N+mM86C+9anYL0yiDrwgwbQ9ysnK7ppbvEYpybOx9ORXtTRgdCZxu4mJBTz8KN2hJmPohGSaTbA60SixAdwwKV45UeVtGI1CpddDX2jlxA1wqaa1I3QtEg1wezRzjZ412mx3lHa0mC+ezsDObn52B3OJDL58U3PJXOCd2GUwMJ3TRYoLXpjsScFSs02vCSpsf13+uKVbHb5fjYPpuUnHKlpFKyCUbpjNRSe4TbYoajq2Hj/Q9QP4ji+dVz0FJp7Dx+gq2nTxUIYzpuu61ctNgY8bnR0HXhGQ6hazIgV6xga38XlXoFfUMPXd4bcT9T2UEUOdJZj7Q1CvbMVjfcngBWTq3i6pUb6LZ1yKYzKJayyGSO8bnPvSS0q3DYjbW1e4jHD6BpVYxPDmN2blL4+dV6WXXsuoDd4kEmU8R//Mu/EWrXhXOXsfFgAxO+EXz22Zcw5RnC09uP8NPv/0iaAuGhCKwOO+LZNHxTIbR9HQQmvbh4dQV1rQyry4pGu40HjzZwnEhL7tHE9BToM0C+stPlQburw97eMbYebaOfb+KXnn0JQ4EhbD/YQHLjEPV4DmGLC7VSCdlyEblOHWNXzmDx5hXo/R7EcjnZI3P5CqLHWdRqLZQKRfjZdZyfh8thl6C+vd0dHOxto1op4tGj+9DTkadH4N8WQE6dh0r2NkqmDTtlpBVy6kLtECd8XOzUSFEEz0LI5nDg8pWr+IM//AM8c+0ZyY549OAhXn31e3jt1ddQLpYlAZtuNSNDYdGyQWvDZjBh2BtE2OmHnYJfWmZ3TTC2jOg0OnB7PAiEg/CGg2jpunj79ofQOS249ennceOl53CUjoGzY67D1177Ht5996eyrleWF4V3n0wnZY+XBoVRrxKk+5w+KnEq6XkEkC0aeMAsWSlumwM3zl/CCzc+if31PaHCeaxehPwh6QDT0afe12D1O2Fwm1HpNDC9NCtic9LGzARx3Taix1Hcu3MH3//ea9h8vAYDp9jUOBZK8r3NOoZ8mcSWmLQZXVeF1OmMenSMXQkA5LTJR8G+0454OimURJvXDl/ELwDE5rZJ1gizUbieeG4R7Jl7RvhtPsnFOHiyg+MneyLW9pLO2dBg4ZyVAW12I0qdOh5Hd1HoNpFr1WCwGtntEBrv5OgcfJ6gBOPSFGbnaB8VrYGmri0USZ3ZhnK9LdOPSxduYXxkDg67BbsH9+D2GvDiyzexuDyJx49v43uvfgOVYg7XLq/ixU9egwFNZDNRedasFg9sFj/u3t3C6z94BwarE5HRCSwtnYHd5cG9B48RjSdw69lPiIFBv9VGKZHCD7/xbaBQw5jdB2/fAmfXKB19BgJX+xrKdON0mXH1088hsjiJg8wxNvc3EE3uIRByYWlpEhOTITS1sqSh0zua9YHEE3BqTut4A6fOBmTSeexs74hbUSDox7PP3pTcpwoF+cmkNFY4AXO5h1EsmPCNb74hpiFnTp+HzeoWKnguV8T21lMkkjHhzHs9DLil/pANQxaX5kFIrIax8XF88Te/iEtXLyOeSspzQSAqfm5kWwhtmrUUzx7laCp2r+giT9OO/R1hrQRZMPv8CAUDsn8TlLDO2t3aQbVUQcQfhNfuRDVXRDIaQy6TQ75YFpAjlAA2VnmecAKCvjSBTpqDH09NP07SURR3nZHUKzJTmAkGmcjp2hrMvR4mw0OYGRmRJjPpwHy+3793B6liAZHpSZw+dx61liYZRpxWsMFcazYlFHB2aQlnL12U8ynL1HCjUTRMBB4H+/siwKeehtaNsfgxSvmifFeC4oWFJaGQxmNxOZ8JQHStBhrZFBYjIaxOT8Cs0eCngeNURgBIvlJHvdNHg6nx7S7qvb5MQALDQ/CGgkikUyJCpwUvX9VyTRgWI5GQ1AEEpqQOkrIqmW6kpfGfRjUBoSMVDVh4f1KJpACGhYVFBIJhqamcNps0axrVinJlNRrRrNcRjgzJvY7FE0IPv3jlCi5evCR5InyGtja38M1vflMoWmTAcJJN2hzPdE4/uIczRJY1MMXnZHaw9hJGE+8gzwCmq0uGHrncTXHBWp2bwEgwgLt37mFr9wh9i0s0IAaLBafPrOClF27B5bBB91f/8+/1eQGkQy0J1krVLhzngViJH4KjGQo0NYZO1RsyZqegiYUJu2lysQaLgvQWmVqwA2ZkYJMFXp9buk+BgA/jE+PSSdrZ3cP23gGisaSEqRiMKq6dQijyh1USswqeOylaRWwro5+B7oSFiYAjVYjTVYifk7+Hi40IkZ3k6alZzM3Ny81gkAuTeA8Oo+IC0Ke3uY28bnI0ld0oCz86vUjmBDv/QsNisaj4lYp7p6Y1J0GEpGARrYsNGsfcEkQIjHqCmB+eQIABVPx85LBbzdDMeqQaRXHuIQWL3X6n3yt9+Xy1imKjJfa71559HjOLK+JaoJG/ycNDxOPKklcoU+S5ax1xqigXiqjkC0gcR3Gwuw0dO/FaDSYDrXi7Mv2w2UjborOFQdLOCa5Y8Cp3I+aBUZBMzr6yYiWvlEUdNQwnzjAEIwz9U+5pqmvPw1voVwNqGv/7pNshJgeSx6AcKFgrGtpGQKMdax25ZBp9rQubxSYAhO/LrgcnIFaXHS0+/F06TA1sgQ062WBIuxJmxEA8L/QgYYgoW1plKKBAxwnVSb5DT9HSGPZE+gm5sNRkUGxHMTUpIBRKUe8hL46j1YhE6CPyNzs4Rp0Ek1ELwq47n20KIdnxIr9UKIoy/VGTRq4Jm90Cm80ixY3qZp0Qr9S14ZqT6Qe7SULFUta8fP4kl1OmSHwWLZJmSt4ROcjUfGgNPTotI/odC3ptpqWSgtSV3ALS7QhAuF4YBOSy0n6YOinqMenpTvcartMAfP4gqtU6Mtki9g6iQv0ymTmedYk+RfJouM5oSSwpz3RtsUrnRQC7GEcowMrvzWYGvy8Be1drw2E0IHu4h9TmJszFKhb9YeR29rD7ZA3xRAx2hwtd5tyQjtYHTC4HmpxE2c0wex0o1GuIJ5j3UVD6IJ0ChRa7VWmACO5IPmx1pTvJlToUmcSVq+y+n5apEQveraebaDbLmJsdxx/90e9Lt7Nay2N9nbzZA5QreTjdNhGhE4DwmS+W8qI9c1jJg7bjB2/8CD/72X2ZgAScAWjFJiJOP168egvWtg47D9Zw78PbqJermJ2ZV1Pffh2euQBGliI4fWEelXYRXWNX7ErvPlhDvlTF/OKy0FRUkKYm94T5H3duP0I918CQyYuzc6fRqjTw9N4TlI4yMDW78DKjol5DrlGGcyyMmRsXEVqaRbbFFOyCBPodHMYRCI1iZHhciqKHD+5Lv+fc6ipmpqZED1IpFZFMHGNzcw25bEocscS+u91QRrVyjXVSILCrzwkbjTa4l4gtr3TIKPpnijJ56X0EQiERXb/86U9jcXkB6XQaH314G1/9u6/i4f1HosPjFI2TGK3VRE+jr30PbmoM7F747R44zQ5Y+xbYe3a0a5qAAwLnkYlRDI2PIppO4uHOJryjIfzKF38NoYlhZLjHWs3Y2NzA6699D+trj/HszVtIJhNShLBpoMSWDHJVU3+CZpn4i0BVL4UA5yHTU9NYmJ7FmblFhN1+rN9fx876DuwGuzQJ2CDqGfUodxuAw4gebVv7TbiDPjz/4guYnJoSSl4scYz33ntXAHeL+SfM3ClW0GloUuz1WhTj6yTkkDbXEk3FqTX/QTMOYw8tPv1stHCv4ns2a9BZDAiPhjE2O4bl1WURq4glMc95i1Wd5fU2rD0rtGILqb0E1j94hFqsgCnvMMI2l9jIdzSG1QJtYwfpWh5bqSgahh7KzNfRQ9KPSQebGJuWQDrqG8r1BvaOj2RSyVeNE1KTBXqTHVNTS1hePAs996R6AXpTDr/xxc9geCyAfCGJarWEna0NvPvWWwh6Xfj8Z16Ez80MpKIYf/DaWixurK/t440fvo9irYNwZAKnT52DLxDGk40tHBzF8Mz169ItZsJ2q1DCW995DbXjFCImF8JGB5xMQtcbYbJZ0UAHZXTQtOhw/vkbCEyPYC91iK3oFrReDbMLYxgbY7FK+kkNYD4Hg3w15mPYBTxwQl2rtsQeu1qpocTCXGthbHwECwtzyOZSyOUyyOWyIvI9deqUXItcAfi7v/0H7O8dYzgygeHIJILBCIqFMra3t3F0dIh8IVYc8DcAACAASURBVAs7G3BdTekHafZDu1w58mgOYMMrn/ssPvsrn0Od+VSNmoABFrOkQXHNidD4xEyImxjL7V4bucQ+asWMUJ6mJyYwGonIBPIk840dv2KhhGw6j8RRDPtPtxHbP0SzXGG/STy5CbZpiMP/JAAxkgnAQnqQ4cYGJl0Fea6psMRBQ1BOUDZ2WXMKj0Mol/q2Bkuvi8lQCGfm5mEzGoQW5AkE8e7dO0gWi4hMT2Pl3DnUtc4AgBzgkAyXZlNAyPTiAlYHACQn4a6sQ21SK1Izwn2OAITus8exqEzB6WpHALK4uCTnG5vVPNdCPi90pCNlU1gaDmF1ZhIWjaY/BCBpxLN55Eo1ASDcHartHuq9nmhA/JEh+MIhAYakYLEhTgDC3CUCkBMKFgFIpVqVe8a6hXRldX9Vw47npdVkkdqoVq2KsHxiYhJGC8M8y4pyZaBbpiYvDhJ4vcuVqvwsfh+X2yPr4sKFi9KgJxPhYG8PP/jBD/Dg0UO552y+O5xOqdnyhYK8Py35xcJe7iNjB1qKWs+aihNhMUVi7dRHt1mD26zH2blJjEfCuP2z29iPJoSCpekMsNjtOHVqGTeuXZImlu7Lf/wFoWCxYBDeNjcyg7rhLHr4JnwDAzMFmJaosaCgxqKEaq0h4TXlSk0umo0BJoNRteQcyIfTw+mySyeZi4eOQ+y0sgNAd5THa5s4OIxJsKDRbIOO4SrQQWMSJU2NB+BD9DJCH1HggwcfXXw4slO+zpLNrGxjBwCEoIoFFLuuTOGdn19AODSEYDAon+21115HPJUROgkdtQiA6OVjttCbB9L5F+4rLyyLb7FL/TkA4WcRgTsBEPUhtPvki8ifneFuF7aeHsMeP+aGxjEUUBOQDjsFFhNafPiLaRyl48hScGa3wOF1Qev3UahUUa434QuPYPXCZYxNzcpNpuaDAISfnwucmwtH6Sws+ZCSNtSq11HIZlEvl1DK5ySAUA4SsAhlIciHyiXXjnbHFDjxL26oJ2FFnFAxyZqFBPmTpGEJ5Um56QoAYnHck82Yjhbq/hBgnIyH+fv4XKnhJ3UhyrDgZBrBZGMrBdOaohsUMzmhP3GRKfqGCTqTAaHIECzkLreJwNsyWTmx0KN3uFCBxGZVFea/CEAInOQdT5KOB4BEVBY9ajBk7AEnhVfkmdocCAcCkpRss9DHvSm/T+mjeH0IupRzBlPZeeATgND1hSCEXR3SrjgB5OZPkZ1KDVfXRSwvDXpYbJzSkXc5mIoM3MfEr71H1xMeduTRc4NWVoYC7E6+3yCNnDanbASIfqpvEhFkVzOiWSMVT49WnZuEWQpw0iPsNoK7rgjwmDjM78xRu3S8OhqKxby89/DwCGZmZjE8wmK8ic2neziMJsT/3esLiTtXi4JEUu4IgGUuw9wZuna10CTtitqggYOcJM9CJ65JbodTOicMLn364DY62RwM2SJSa09R3D+CnTlAXFMWC7K1quKPm01wBP0oNGswuu0od+rYjx2L9bFs2LRZ7WrS5eaEQa5hm8I8epO3YbY4EQyO4MyZ8zh7/jL8gTDW1zcQOzoUu0uLVY+A34nr1y9ifn4CHq8NLa2Kg/1tpDJxdLotrJxeQrvXRF/XRSxBK0QNdpsHXm8I+VwZP/vgLrY397EyfwrldBE2mHBt9YKkSvfKDTx98AQPP7yDqZFJMWAoNsswRxyYvTCLpXMzaBmbKHeryFRKuPd4HRx7nFo9KxNpPlNcp/TcL5freP/dO4h4h3EqMoeQ1YvNB0+wce8x9NU2wi4fus0W0oUs9G4rrrz8HILLM6jSKayQRSpfRLlQRrnSwOLKKiKRETlY1p+s4cnjJ6AN49TklHTbSEWMHh3iOHqAtScP0WiWJaCw0agIgO3RnKLL+26UBF2O8c0ExZ2uTEJU8UE9BfcQo+wpnB+SfvWpl17El/75l2Rd5DN5/Nt/82/xzW9+S5wQ2Y3liIlrhBTBNs0g6i1xmQp5Agi6/HCZnNCKGoJOv1CW2LHlOo+MjWFuZQm7sSPc21rD2Pw0PvtrX4DT54bWbWN3dwdvv/UWHty/p4SovS6SqYTscW7azHIySLpLh3ovpQNjk4aTUWoe3Q4XLl24hMW5eVQyBSQOY9hd3xE7cZuRvv2aWNWaXDZUew20zUDT0IGmJx2pKcCDxRD3ykIxK0Up6UAuq0PAFkXs7VoTTrNVfh2kYfG84/YrjuNKr8lnnboSvZVmFHSca6Ct68PssmJ4cgTjs2OSkzI0GhJLXAsBCsMhLWQ6GGA3OjHmm0A1WcHx+iHWP3iMerwMC6WC9ZZkWpntBhjserRMGmLFFKKFBHTUCQlFugOHkblJvoGOSjmkZYtlRNMp6NnEtFmRq9dkAjI2MSPrz+sOIHmcQj53hOdeWMHNT6yKQQfXFA+ScDCM93/6PtYePsAnrl3GxCjtptnMVPwH6kwODhL4wZvv4jBagC8wgpWVsxgemcDm1h72j46l0+v3M8uph36jifd/8CaSG7sIwSpTEA9dAtnscjqgGXQoUS9j6GHp+kU4hv3YSR3gILGHwLAHl6+uipPhcfxAALjX7xZL+FQqi0KuDLfbLwAknyuKc2Grqcl5zCwU0k04vdjZfTo4g/pS/9C9LRCkxiyC1177Cd595yNkM2WMjc1hZXlVjEcoSN/d20E0eiSp6HJeUWRMi3GxQaVQnHa/Gp65fg2/9Tu/DbuT1seVQdYRaeKksytjCKH7ShizynNDp4laKYGQx475yUkMB4Lwu11w2hzQ2GCSwYZZvtP+/hE+ev8jPLx7T4wRLANTHyZpsy5hLcImA419nF6vWOfTQp/2vOVqGeVSUUAIwYckYBOw8FwdnKcq/bsHM/WV7RbIPZkMh3F+cUHsuLkneQIBvHPnLuKFIoamZ7B87rxMxqOxGPb29nB4dKRyp7QWpubncfo8dbN90abQ/p1FN0/gAwKQHhAMBiSsmNe3kMtL85H6DAIQNtVjsZgY0IS87gEASWJpOIyzs5OwsBnabOA4nUY8nZUJSI2NVBiVCL0PASC+obAAEE5ATgAIQUi5SFc3HSbGhqUG4Gc/mYCwziRoUKwjgzQ9SKundTc1d6Qvr545I1Pmze1dlEsVec5tbBiz7m5zQq1qMUXZJXVPTZ8X5hexvLQseo9KWYU7bm1tSUghVxf3b5+EEHNCnpOfQcDMekkE6K0mWnTvkyBC1o9qykU3Vk5lO/WyAJDzSzOYnRjDO2+/gyjNhXQWtHp62N1uLC7P49yZJZUD8ud//Io0j8WVhpapVOEzf8FskS/IUT0vmNcbhNVqVwV0p4tyuYJSuYqjWAxp2p/V2OVUPucnGQHqArLwApykoFjURMPr9WB2ZhqRyDD2ozHs7B4gmc6LuJIJu+1eXywfhbdIxC/uRaqLLTa5kp1A5w0CpBPxPMVcSlzFG3RiFVwslqSTJS4ntAkMBnHt2nXMzc3hzp07QsuKx5PC4zaZGaAUhG6QQcHDUzr2LLhF0Myxi5q0iK3dQAQkQIjghFMJ4ULRipeTkI4EO4UcHsyPTGIsMgqD2Yx6t4tCu4W8VkepXUemnEelXpXcApvbIRSrequFGjnWJitGxqbgpECtzeJXTRpUsa2EwHT6YgHARGKOUvneXBySRuuwiYDabNDDZjXBbmNx0IbX45LDlYJTEVxyI+t05D34SqbTQsOh6xBdLvj/CAhVvoO6Frw3pCCJG5IAEDX5OCm2eT9OAIfQsQbF/8CKQDYBfdcgrhpNal4yeRmRcnFwwYhzhsUMfzgAk80iExDJ+GBXgEU+c2YshgENSwEQASIyTVDWvCeuXuKGNQiYlFmDWACy00mua0cohw6bCtHj6J4jTYvJgFqFnHdlziCuWmKMMKDk9XuDCYxYqAs1i10q8RsnsCONTByLaMLAdTUQ2zELhGE8BC3iLqeumVo7tElkt5sTRwU+BHjL9Eg5tIlBgmz2g2dBmIp6GEiR6lHAq0ezynFsD1pDB4vRBYvJgUh4RJ5/dpgdTru4VfEZViYEdKdqIZ1OSUeYxTULlbn5RYSHRtBs9fDgwRpisRRJN7A7PNAZzaJLEutGrnVWSH12AEtCG+B1Im+ZhQ+/J080P+0RXW4JxiMAuf3OT1CLx9GJZbD30T0MURw+MoZcoYDd9BH6ehsMkqFhhc3nBQdmLQNtQGM4TMVkTfPZtTjsaHU1aOzAmc0Cpuk4R9/6RrUJjy+M+fkVXLr0DIaGxyQD5N7d28imY7h5/TLGx8M4OtxBt1vHzZtXsXp2Ge1OE8exQyQSMZQqBYRHQmi0qmI+kC9l5HmjnoTuPD5XAPlMGT/98XvwOnywm+wiHPbaHRij05QngHahih/9w2uwdo1wGGzS1KiZO5g+O4Op02NwRBwo9qo4zCbxeHMboZExuf7svPe7KtuInbN4NIXdnWOcmT0ttru6Shu3334fx0/34NSbJfn2OH4s12juwin80hd/FR23DbFSAclCAfFkGoVcSdyvhscnlJZM3GFKuHv3nvCT6RA0NzOPsZFxCV2kq97tjz5ALp9As1EWTYgKXVaBmiyMJSfCbhctFfd+nhGcBJKGRy0IAblwm+mIZzJh5fQp/Kv//V9JMWY2WvCn/8ef4q/+4q+VHSQImC3SKCEAaZE6RNpCD/DZPBgORgR49KpdEadTFMteAimo7Ahfvn5NJhC31x4hUcrilV//J5hfXoLJYkI8kcCd27fxxg++L4U8C0I+qzRhGIqEZI1zj+R3ZjeR3GoKYZl8TH1aJDSESxcokPYjdZzA08cbEgLosDjEFIW5OTDp0TXp0Db35dWx6GByWCSPgHQ0UtXYSaTojGDL5/Yin8ogn87AZrTAZjBLoKEQHQR8nFBIVTOFfzNEl+kbPbMBtVYTpXoFOqsR4fGITD6CwwHUWmX4/G6MjkVgt7M51ZBAOYvZiiFvBG69H5VYGY1EFVqqDm/fhUa2IgJ4WokbnHpoJg25dgFPo9s4LiREJ8n9lZMu2rLSQS1Ey1OaRDQ1pPIFxAp5mN0+sP1HLaMnGMa5i5cwNTUtE/p0LAGDvo5TZwIwWZqYnZ/G0FAYPK99ngDiR0n8+I03MT4UwuzUMIaHnTAZSffoS92QSufxnVd/hKNoAVabH4sLpzA2Po2dvSh2949w8ZlnpMnJYqzXaOLOT36Kg/tPEOiZMenww2+wSe4MLag5ZS312qjoOpi5dAYGvw276QOkyylMzo3g8tVzsDuNODjak8mHy+NCtd5AJptHMp4R8Xi1Ukc2m5epAK8D6bh0WTt37gwqlQI2N9cF3EYiDDKckVqLxb3TEcDhYVIAyAcf3IfLGcKFC9dgs7ok14LF4c72U3TatI7nfaNVNOuSwTkrZ0YPM7Mz+PyvfkFMRJqaOpPZ4FWda+oIVQODZh5s0NKuv9dpwtCr4dlnLuHmpUtw8Hxiw5FumxXSbzi1tCOVyePe/ceyN+QzWdEE0YCB67lEa3TSukwmASAsREmVIvWH7IVCsSgUXJo+cJrJBpXoQuUMo8aW/6bo1mzesVbRtVuw9NqYCAZw+dQKLDo97DY73H4CkHuIF8sIT89i6ew5oRMSgOzv72P/8FD+m0YlE3OzWBloQBhQSQDCn8Ej6nDvQOoMAhCTxYho9BC5TFZAOWmki4vLUvseHxOAtAWAoFFDUyhYQZybm5YcEO5LR8kk4tSvUgPCRqqOAISTEJ0AEG849P8LQEqFsuznk+M0wlAA5GQCQkob7fClsWYyid0vjYUYwsvgRk5Obt28ibW1ddy5/0jqJTaeuV+IZu6kycr6wGgUcMjngKCTGV3jo+NgpkitVsXG+hPVvJc4B9Usdnu80jDKk7qm14sLljRW2VBtNoSaJaZF5FxJoCOnsaw/dGjXy3CZdLi4PIv5yXG8+cabiCVzIHG11dfD5fNhcmoMC7MTKtLga//LF/sUz7KopoZCBdWQ/qLGNuwUMnnc7w/DbLaJbRcLK1piEnTQPSSVSSOTyaJUrogLAbu/ajqgg8/rQaNRE9TrdtmFJ0btwUgkgvHJCUHPh9E4juNpmUA4PQFx2yEIYaeff7PQFn3BwAqYkw4JsWEXmghM/t+gw8wCjpQxdsN6zMdoySi0kC8ICidImpqaEneAsZERxGNR3L//EB9+cEf47Q6XD+VKHRarHQ5ympnSzr43O/68QUIzItef7kB6uWksCU0swEjxIYefHXJOQmgD2tch4vFjYXwakVBEKFTZSgXpegX5Vg1tow71dlPcnUgPsNqtkpegzlJa1ulgttJhxqgmFOxWn+geWAqaLKhWq+IBzcOyWS0LKAv6vTh35jRmZ6aUQJiLXqeCJfkzbFarShZttwY0oUFAnFxzNdUi+MgW8lIM5ovFQbjRIHOD4MJIASRDysTaTO6JAiAnls3svqh0bckJ5Obyi5KNPl0brHKwNzm2zhdUAWEyy6ZKURsBCG14SU9j91IFEPLStoWORfMnFek6GM38YtClAFJFoZMCfvCSXxNdhwrk4/PIIoD5FQQhTA6lhR0nRFxwKvJRdd8UDe3nAKRBsEB6lmTxqvAmFvIS9ETgQVtcjvpppUnjA/l81FMQnBOgqCBOAUzyuZRPu1gMy6+pICmxVhx0vVThqwCOUN9IHZNkeYJPHfqMgG4b0GsbRAXrcQbhcfkxMTaFcCiiNpxByCRpTiooSrlZiQNSNiMcUx6A/Nwzs4uYnl5APJFBOlXA7t6RcL15OJFaQQs+sSUdBBNVykXUmRyrB1xuOiRZYTWZpGHAoEKmW/e0ttC/2rUi9h8+QvrRJj567U0YGw24dFahsHS43t0uaAY9eiYDND1g83uQKuewn4yi2iINSIEzWp7SmEEsqvs62buYFNtpdeFy+TE1NY/ZuUWcOn1W1tJh9BhPN59gcW4UN545j/GJCNae3MeDBx/hzJll3Hr2hkxr05kUjqKHSOfSMJh16Ok7aGg1dHqaaIsYCEqQ4zS74TC7cO/DB0hEk5idmpWkXO5BM2PjWJmcha2jww///lVUj3Nw920COBumPnwTQQwvhjG8NIKKqYWN6B6eHkWxsHIa4aFhWQ+i/OkDW2tbONiNwmJyYnVuFTO+cRyv7+HJB3fQrTThtthkfezGDlHsNnHtl5/D6ZuXoZkNKDQaOE4kcRSNo6P1MLswD2/Ijxynr2aTOKzs7u5h6+kucpkiwsEIVk+fl64/x/6PHt4TZ6xE8kgMHEjAY0eYnEB2FinMZmef9ACCbQrSCULUFNUsuRf8/yxMKFyNjI7gj//HP8GnP/1p6Lp6fPfb38WX//2fIXoYFfoYCzZSIFmo9EglaamXVW8WADIWGhYdSLemwcT8EJ1RpgitehORkVGMTE2ipevh4dYG/KMRnDq3Kna3pLY8vP8Ajx4+wMTkOG7eugmv36MokTaLTO/o7pdNp7GxviaUwePDKNrMZTJbEQqwKJ4RfVEmmUH8MDagv1Jfpcl6petWoVlBh8eEwyjuZ8zLoOsPz04CALHONPalWUT6bDlXQKvWgNNiFxBCOq3oG9UMV6VZD/6WJgTt7J12VFoNFGp02OrAGfBgeGoE7pALPUMXZht5/z3hmjMxnZ1rXh+2qn32ADr5Pvbu7aGb0TDuGMbNlWuw9M2Stt0z9VA3trCd3sFadB231+4gU83CYVSd2K7Wg8PhwVA4AqfTJoYzvMfpQgnJShU6mxs1GNEz2zC1sIiLly+Ltevh3rYkIS/MRVBvHCGXP8L49Bjm5+cRDIZhNtiQz1Tw1g9/IsnKc1MjWFwYgcNBHWEXQ5EhVCoNvPrdN3FwkGPfFnNzS5iZXsTeQQw7e4e4QBesEVrb9tAolvD4/Q+xc/shvG0dxm0+BBkaqPVhIc3NZEKpq6GENsZXF6FZgWgxhpa+iVNn5zE5MwqdoYd0NimubqxLao3WYMJKdyUD0nSdzBXkPOY9YpE9NBTE7NwUMtkkMumUGJEQgLChS7YI91ZqTivlBtbX93D/7gaMRhcWF1ZF1M+fu7Ozg/X1NTRqZZnAM8ei26FbkmruiVOpXgd/wI9rN6/LdI2NOVqm0g6eZzPZEuzkn9ge0S1T9FkdDWZdB1/4zMv47AsvwNLvI314iEIqIx16qgR9oWEcxVK48+CR7A18T9KTafXKIr3BN2C0geRKiCMMnB4PfIGAULir9aoktDfqVdHHsv4jCNERRAujhJ07HfRm2tSzc69oPMzdGPG6cWFpUeVFyQQkhHfvPkS8VEFoakYBEK2F4wEA2RsAkFpbw+T8HJZWTwthWihYnIAIANHhaJ8ABAgzU8Vi+BiAsGFKEbpQsKihjcVlChrwuKBr1tDMKQ3IudkpWAWAaDhMJP6LAMQTDv8jAEINiGrm+/BfAiCseXj28Xqqc1onzBbeO1KwuE/QJfC5T3wSj548wdrmFpwOp0xK9V06saq9WCjnnH6xRmYVTYF4syWyipA/AJfDhWqljFg8KlomNhsJKMlccrnd0jAtVcrybDGI8MTRliCSYdfKAZcTcE60leuZaIqbdZmAUAMyPRLB7Y9uI50roU3Ab7LC4WUekx3DQ34FNl/90z/sSwoikXSvL7QqHtC+QEiKjImpWfGvNlscwjUXAWpPpzrlGkeNkLEMuz6ZbA5H0ShS6QwqPHgkWl65REn33cpANDW1CHg9CA8NwT8Ulm5kOluQUBQCEIPZpixmB1oHSbce3AwJE1SlrirOxOlGeSPKopS9mihfaUMoiqdupdmoIx6PCd+YF3BoaAi3rl+D3+OS1Nj79x7j4aN1VGqkHXXhdHvhcLlkpMibxxwDgg3JbKdLFAsv2kvSgpRL9RcoWHJTxJq0C0tfh9FAGEuTsxKqU2k2kK1WUdP3oBl16NL1YSC0F/9tE0XcFBaIuED46wQipDkQwbKYl0nQQGNDugMPCyn+uhrSyTjsFhNWlhdw5dIFjAwPoVQoCCikqwFHbOwgjY2N42B/DztP1xEjX5eUGHG+sojQlY4iBKEsvdlVyObziCXiYh6g3LCUwxED4E4AiPBKB1MQsWweuKvJeGTggkEQpLIolJWAdIxabenM1YrMKyGoopNUR8AHC0tOQGwup9KAiOuWsqrl5tuj7erANUqUbB8L0NWUSA7tQaDliQ6EPO+TIpzPDIsvbkbi4GSxwONyiiCOLxblslv9IgARS7qObBTVlqYS2mmXqKcuR01LVCItHUcYCMhrMXABkwOD4OQEfCigfGIjfZISzu8ibl6iZTIqJ7KB3bBQ24QSxmfBoBy9ToKlmCzbM8JucsBh8WBydAY2sxu05GFYosVkFYtBfi/ec1Io+Z7iKsYJ3mDUSg/wUrEkFsAOpxcLC6ckldZgsOHO3YdIJbNsIMLi9AgPVVl0q2eQhw2zVkwmPaw2Mxw2puYaJUbbxA2V4ECnx8z4KM6tLEJXqaJ5lMD7334dhw/WkDmOo1itok1HFSaW8+eajchVy+iYdNg5PkCmXhSwrqZEXbH3U9bUFMl3JbTQyD2r2cGZ1Ys4s0qQMS2e/AfRY+TyBfh9Trz43GVYzV04HWZksnG8/97bKJXzuHz5Em7cuCEH3P7BAY5iUck1ICWlr6chdFs4+CysTQYL7Ho7hv0jiO3F8O5b74mXPJ+xYrmIseFhLE9OY8jqwfrbt7Hz4SPYGzr4XH6Uu2107Dr4pj2YODcNzQU8OthCqkLHpAtipMHullkHVAtlbD3ZRCaRx9zUEubHFuDVuXD7zXeR2NxDyOmBRWdAMptGvlNHaGECV3/5kwJyWrRI7HSxu72PUqkiDSW3zwu7zy5ubSyY2IA6ODgSAFIq1GDUWXHm1HkEaZ4BHY6PD3F4sKUyUqp5dNos1GuDYC9iahoNmAWAkI7F/YpNKVILuJfQKUc6nQa9FKuh/+eA+sznXsGf/Mm/lPt0fHiMv/yzv8CP3vyhdNlockG6qHDHucb5nDY09No9+JweRPxh2A1WsZB16M3oVptwG+1oVOnY1cM0C9rREcQLOaztbskecvnyZaFrsNkRDoexuLyIyekJtNpNoUJVamXJIiCNkC5EbFrVyhU0qw3MTE4L8GDxzaZJJpVF/DiBZr2ligOGL7bbQqPtGnrINUootiuw+Oxwhf2oNurCyWZzzG5zyuTTaOghGT+WEEYrE4mNFhjpNtekc6FO1pUqJhQNmJN4lb9DsyWK0E3IVcpo9btw+FwIjobgHw6gb+6hVC/A5aaYtQ2P04bhUEiExFqtIV1up8GF3F4J2x9tw1oxYD4wg0+cuQmb3iYUMqPXiqNqDO+uf4i7O/dEE0EaEI1fLLSw6OgQHh6TjiknyeX/m673ipE0S6/ETnjvMlxmpPdZJquqq6qrq+30mJ4lhxTFGS5AQK/CLihAWAgLSPsgaVfUgwAKS+hBgrTCChQkcbUckjOc4fienmZ3T/V0tStv0nsXkRnee+mcG9kzFKhqFLpMVsYf8f/33u983zGVggrOs3IFuUYbTX4fXwSR1AQuXL2KqZkpnJ0eInO8g6WZUVy9Mot2O4OtnafIF3M6Xy9dWsbc7AX4XGHcee8OPr7zS8SjpLwtYnw8Dpri0ZWHZ+MHH3yMhw/X0aj3MTU5j8XFZRwenWJ1Y0cTkJHRUXVpK7k81u49xMrdz+CrtjHi8EsHQrts1jWkeJZ6beS6DcTmJ5DvV5Ft5hAaDuD26zfhcFtktpIr5ETNoXFOo0Xw6NR516g3NLnhnh0KhwYaxy6CIZ8KXNI3uTeec/p5YAYCIYmKKUo/Oswgl62iXO7AYQshFEoKgESjCezt7eHp48eyCG83a0Zj2GHdRbt8kyJOsOEL+LB8ZVn/JwDh80yalsjP53lZAxsTriPWR30yJvo9vHn7JXzt1Vfg6nax++wZjgdg2xcIIzYyjmK9iY3dfTk5qeErh6yOKLJ9t0f6PE4YjCaVAX9OuDwekw3E/9RAaKnZJ5aImn+DIEQ+yDy31czpID2vbQAAIABJREFUqCHXoYapUUXC78XlmSm4bVZRo8PxYXx4/xGOClXEJqexdOWqAP3x8RG2trdBAFJtNlHvnAOQZbUFc2S/2JmfYjJP9nf2jAg9FlM+FycgubOsakfmgFDcTaootcIEIDFSsBoVNLIZA0DmpuCi+UKrgZ3DYxyfcgJS+40gQlKxzATknIL1mxqQcwDCScY5BetcA0L9DF1iBUAGdt9kC3Biw+krr59n5/TkFFZWVlGWda9V7njUibl5H8jUYUOI2m6XU0GMBM6s1wleRhJJ5TcxyLTeMla7nMqyhicWoFMha9xiiXRbm9gS3NtY03JqW69VjQsgdcGkpWtvAvxeN7x2C+JBDy5MppAIBzVZYk1NETqcHplksLnjc5Oy1YflZ//rfyYvU6r+uWn3YEMoEhXw4AMYCEYEDDpdKxot8ttNZ16FEvMgWjU4HVZ1q6kP4ULMccSaySCTTmN3d0fddzepGA7agJoHkJ0tIqtgNKIuX5Nhax3A5qJHsQ8+2jpS10BBrqhBtBokqDAB2H2+PikuEjaa7i0PKtFJzmktHA11OnotugLks1lZrm1vben6IqEAbl+/hqnJSTnB/Pgn72B751AiT3JqiCUlhCe3jR3ZgaUdb47VxmAbct9ktSQHLKWg04a3z1wImfEg5PYgGRrC9Mg4IuEhVJpNlPhePE5YfW7Rh7gGle7NactAz2JEYOzAk1NqkpzZMeVIUAfygJJGZr0pHik86uP4YBexaBi3br6AudlpPH70QJsYx8L5XEFp0EsXLuGtt76uQvHTux/i0cP7yBfN35FO4/ZSaOzX/2nXFo5GZYfKSRcBJr+W9rwEXxYXOx/aWs9DXrSQOc4kdYQ3S+9pIBznRvwFABGPjCPlLvrtLtr1hrqN7J7yQZf2hO5sAS+svM/KhOGzZ7RJtMPt9unQZaY2/DtNDTSzMMoTXozyYwYG/sZpymiTuMiNcNyuCQg7O+RRkn7FrVMbJb+jGjvG8lehW3wWyMHu9VCo1pTgSg4zfeF5QBKs6Ho4LrXStlUjGgEKgeQBAOGhbfJYeP+MoYGAJp9rG3NTaLVJBzF6/hsTAHWLJEQ0NDICm2aDXWgTKNhrUYsEBDxBDAXjAiC2vhNnmYJoN8zCIZ/d5JXQ2MoE9RmKnLk3OrD0mdFthZ3NNny+MC5euobUyARO0lk8fbKKk9McbJ4gXB7/wOHK0Nqom6FTEulXdmqOKIhkp4L3udWWQUIkEMArt17EwsIs0Gii8ngVz395F71sSc41u4dHWNndQZkfjM+N+NgostUS7j97jKebqyh0atoYqY3gZ8RUE4IpiwBID71mV3vJxPg0rr9wC9PTs3B7/Fhd20D69AwjY+P4xje+gmiwj9P0Nhr1MgJBD+q1Ej766ENN8V577TXEk8OiI27t7qDRqcPmAlw+ahmq6Fi66FD43upjyB1BKjyCXr2Hv3vnPeUVxZIJ1FpVFUGJQAiXUtOwnzXw0ffeQS9dwURyHPk66S0l+Ma9SF5KoTfkwNPDLbSdTly4ek2fP9eEtdvBxrNV1PIV2HtOzE4uYTIxhdPNY3z+7kewl5pI0OSi2VIuimcsiguv38TE9SUcFs9wmEmLKlsv85DxYjQ1wfkFHH4bRidTyOWyuH//Ac7OCMwSiATj2N46hMPqFXVvdGQUzVYdJ8ekpO3i6dP7qDPfolfX2j7PIOWhShpjKBjUM8wMJooZWWRoNSkk1GjICIDmFufxx3/832JqbEquTN/99nfw/e/+DRi2Jc44E7Vl6mP2WTYruq0unFYHfE6vCuq4Pwxbq49euYmoOwCv3Y2z05zEsImJcUSGk3i48gzrW1uYnjb6Q4I6Gi7UWyYctFLjAUwtIzNiuAcxc6cjOgNpJz6XF7eu38TC7AKK2QLWnq/i4OBIFMs2qUgO54Bn35U7VLFZRrXfQLpyBkfIg5GpcXHzaVzASaX5yUZZDRVO5mnI0bfCARs8bG7x9wrAMvlXBB6EvfqPgNzCmFML6j2oCGF+1Oj0OELJCKwe5oO0RL+CpQWPywpbv4ORWAyzY5NolquasHjhxbOPVpFdO8OEJ4WZ4CSuTiyDW6rN40LXZ8UHq3fxwdNfYSu3g2Ijr+aWrdNF0MqpphfJiWkVOc1GRU5yTD4vNVqow4Fyzw5rMIGZS9cwd+Gi+PaHB2vwe/q4feMCknEf+v0KWu0yao2KzikW+MnEGK5euolitoQfff97KOXTWL40gxdfXEYozMYY9XN+PH6yio8/fijtRCI2ikuXriFzVsT6lqFgjYyOabLbLFdwtLaBh+99CEe+imGbFyOuIOxt0oG8sPv8qFp6cotzp6I4qpyi7mhi4eocXnnjRdTbFZzlTpE5PZVWtcfssJ5VNVMud6bmHjvGnG5EokNoMrSuUYXDafSvLM8YssdCr1qpIRQMw+X0aiK+v7ON4+MM3O4IfJ4YSkVGGNgxFBnG6OiEmkBPHj9CLptBpURRMPV+xhqavyYXiu5EdHebnZtBOBIWzbDWqCIQ8Bs3t3MAMjAx4O9pL8392N7p4crCAm4vX4Gj1cTpzg66tbrJdyPQDITQsTpwlM0incuq4KR2QyntpL3abSjUDOBnkU8AIosEgo+BCZFCb2lew3phoJMlGDFOMbTMt6Nvp7MnqUdW9Glr36ggHvDixtKCjA7Y5Y8kRvCr+09wVKwiOj6DpStXNClNZ07UJNrY3hYAqbWbyk5aurKMlsViAMhgOnsOQNjGTiTYZLdoCkANCM9TTlqoFSb9nuCQrJJ4JARrkxMQApCYNCBO5p81G9g9OhEAyZXrAiDUgFCEfq4B+U0R+vkEhCJ0Tpi4vhlESNMWuWBVysYgot8zhk6D+As2Z6WZpFmS0y3wRFDCRv/Fa1dl/kGaGiVSZBdQkyyKPN38eh00ux1NodmopMHA1Ni4dFtsstRbdayur+LR4yc4PTvTNIRiddYE1PDROEd25NI1m7BxalI0AbHz+fYYy2ZqnkIBxEI+jEQCmIyF4GKdQ+Mk9kcpQidN3O1EpVICeg0W57C8/W//iz6LSY7LHW4PwpEYhlPjGJ2YkiajyRA0ctoIProKsZebDGlatO90kHirtHI+c+zem6Rcuqrs7TIgZg2NWlVfG/C5EfR7pFVoNesqAr1BLy4vX4HbG0CjyU2WnuN+xJMpOGibxsTWZlOuMXTeatMRSPxudqF7sFCo/oUmwnD+zWHIbmxHCI7cNDqqEJiwo7W5saHRZv4sg1jAh5dfeglzc4t4/Pg51je2sbW9h5PMmV7bRjcC5UoYkRUF8uy+yDZYAT+kvzAVd0C/opDKYZNwlLSTsURS4T3x0JDGe81uF2XSh8jltFuF4AlA2IUUyFLCt+FVd9s9uJ0etBq8+QaAiMspu0hTOBMZi9TTacLltCJzcoipiRReunUd4YAfn3zyMTbW12WvRoRbLFWRTI7gD//wP8JQJIRP7v4SH/3qDjLkdjI8i9o0ZrtYmYbtgcPlwczcPOYWFgQIaHm3u7crAMLpRIcuYQMAojT2QVowwQcXmChHAiBmeiMAMpiKEVR1+IIsuCVo6ugg5z3jJs6HmpMX8vo5beHr00lN2heJ23lKm+mEpjCDWZihKpixo0wJBh0B0Y4GY2sifXbQlcJK3mPAFNEUUpF7znEx7wE3BwMaTPDTuYWvKQp6yFfKqJKy0anD5bbB4eLTYNyBREMkBUH3zoCI88AlWglzGsh7ZgCk+XpqA+UsxCmbhGgEICZMyhASzeSHXVGuM/7gumAxQ8oGQ6KoqfE6vYiG4hhLTcJp9eA0Tb5yBmWKtjnOJRWPAMnFxFpjEsB7poDJQXgoBeu0hKSotlSsy+pycmIe8VgKTx6vYGv3CNU24PWHjFmDKJG05WTAJZ9RrgPmljA7wayRDgM2M6cYi8fxu1//OnwOOypHJ7j/9nvY+OQBvM0+Qh6frGiPCzlk2w0ERhK4fOsmqr02/u/v/BUerjxBtlyAzUXdEnNqzCHW7PRhsRNQ2dBpdOH0hnD1ynW89NIrEqTSM//ho0fiSV9avoQ337yN9OEK2q0izs7SKjyj/69L0Qfvv4f9vQO88MJ1TE3PaI3uHuzL5rfZrSEcDaLSKKnDQC+wZp2FL/NL7BiJDGPt+RruP3yk5srIxKjsENFs4+LINC6Ex/Dx3/4C+dUDDPkisLi9SJez8CZcCE5F0Is68CyzC3s0jLlLl+D1+k36cL2Ju+99iFgwipFICsORFKbiE/joJ+9h9/EaEr6QXH1o/ZxrlDF6dVGCWlvMj6a1hwePH+PZ8xVMjk0gHk1oytnqteBjQee2YmdnG1s72wgGI0ilJpCIj+Hxw1U8ebSKZDyFGy/clPUsk9Fz2RP89Cc/UFK809HXs8/R/iCWB36PG+EgnwmXwHG+UNJeTc0S1zTXHdcn941gNIr/9J/9M3zzP/h9AYt3f/4L/Pxnb+NXH36o4oLGJXyOCARkh93lPmsxQ8l2D7FgGFPD47A3+/rp6dkR9UfkRESKCDuQdB1k44dFBUWmUxNT6ujRupMdOebUkLNPe2xO7mgLSrMJ7uHcsygAHUkMY2l2AUFfUIGpO5vbmnwQ7JLaQBqz9geHVQGA6WIGfbcV2UYBbVsPqclxFMolOGxOaWXqVbroNNCsldUd9nu8mkr02nSzscPaM9os7hl0hGz12tJ80EqXP0lHbZIKTWt29DEyOY7pC3PSmVTaFbRBe3CKfJnxY0OtXEQqHse1xYtoFqvwWByw1a3Y+nwbxa0i5gJTmPCO4vLYBdHheh4bcqjgZ4/fw4crnyDTzKLVa8Bj4xlUQcIWQipBqldSRWepUlRIHNPeazwn3V6UO1a4IyNYvvkKxqdmkC+e4eRoDUuLKbz68kXUa6fod2sYigakt8pms2oQnGbyWJpbxuWlK3jw+T18evdXGEvF8NWvvobRUYb50sXRi42NPTx48Bw724dyn7tw8QpyhQq29g5x8/bLSI2Pq4iydrrI7R3h03feAxi8afcj5QnD3ibIc8ETCIqNkG1VYR3yYadwhF7QhhtfuonL1y+Icpk5PZGVKe3Q/cEIHz2kT09RLOa1//oDAUxOTmkCUSoV9Xnw3EgkY9r/isWCaVy1O3LkZAGaz+fVpGWDcXpqER53BCvPd1EsGBA2mprU+cWgTAaD0oWO5wb3VlGqWYnSka7bhtfnURBhPBFDLB5FuVqGx2cmxJps80wZUHUF5FsdNYOs7Q6uzM3jxsIiuoUSykfH2n95Bh2fnsHhD6BttSFDFkWnjURiCD4fA25bxA44LhWQ5pSQXXo2zBTkaWgjPPMNK8Wc+5zHDCS9KpK5AdgspFtblJnDnC82HCykddcriPk9uHlhEW6rcacaSnAC8gTHxQqiE9NYvHxFjQPqFnf29rC5tSULXqZ9C4AsLysnKlsoqAHCCQinins7e9JSJBNx2BwWHB0diB3C6yUViVRA1lmsYQlAEgIgNVGwFghAZiYEQNqNBg5IwRQAOZ+AOFBudURNM0GEI7LhZR4Ts7Uo6OZZROcqTjLGR4alASGAKpFK73aphDp3wVI7s836jy6nbQEM6nxr5YqCXW++8jIWFhYQD4Zk1OHsMQiczqZN40Q4yIXhvRNQdbmRiMVlBGOitru4++nH+ODOHWlpCO5p4kJAyeea9Y9H7mE9/ZqNfH5OMhtx2RXOy+/DMo7MkSG/B4mAB1GPDe1q2dThsKPZd6JYa8Lqcqjx3eP0nBTq7/2P/1zNYVJv2OmmQDNCHqabMfV2dSSabU4hTFGqADIVqSaoht+EBTcfdG74REYUInJMw3TJrc1NnBwfoVzMq3tP71+v260PiJu802XF9Mw0UuOTehA52qQQPTgUM114OuYMaCJMhmZHjbkjtHhkF00geiA2ZtHGUoqTCmkllEJnumccS7ETyREU0S6tNw92tlEvFpAYGsK3vvUHKgBpPfneB+9jfWsTPU4HaQXJf+ty69pC4bhAWbdjMSM98tIVtOgcTCXoVe6U2Id0nlg4IttGHigs7OmRzgXS4DSF9qLklPY6QqpyDJLQ2SxYJyk3HX7OxpObUwxldLC7QIqQ3QEnaWAM7nERjLRRLefx8ovX8fJLNyRee3DvngT4tFYjBYIUO+LSN974Er7xjd/G08f38PbbP8Xm5rY6owKQdLZgZ61S15iZHH8CEAZdcXM5PDrSg0oOt5thTAM6EDdXipt4/aTwcKrA8bTC7+TcxSkVC11jRWslzYwdfxb6A2Gay00edRMut0ug+Dhzis/uPdAGQwBCoSLfCwEKNSDNTgNWO0M0DRVPQUfsEIqqYKYEmojIAtCmThFTPrl4CTrON0eNhMndJe2DFDCK2RgENgitZDHAop+onzxcdp8YNkjuNd25SLuiExaLGGlOBgGJchxR1genIQPrunMNCjdmq5kOnWs+TH6KsVY23ulMFDfgSo5rsvL9tbMXNSfa6KUBsWgC0u/w2XHBww5xIoVwcAjddh8H+8fIZE71uYt2KcqSAdLnCE6hQvocpUIShOI0q1nvwOcJIxmfwOL8FZTydaxu7OMoW0TfRlG6T0UcGwsU57lkt8iFSZoYNTg9eBw2lDIZ9EoVXF9YwivXrqFRKGDrwVPc/ckvcLKyBV/HhiCtLR12lFo1NDw2zLxwCXM3r+H++nP8+7/5Dh6vrCjsig42vP+sRWkc0e1zIuZAq8ERqQNDyQm8+eZXJXxlF2drc03Bgm9++VW8+tpLsNu6OM3sylqTewb3MD4XdAd59PChdGNXr1zRM8NcIKvTikIlB6fPCbfPjVy1gLbdWKIGbR44O1aMDCWROc7g5++8K3rWwsWLSnKv58uIOvy4nJiGNVvDRz98B5Z2H6F4TIdArZJDfDoJ79QQHqW34J5MIDI2jFgkCo/VhdVHK7J5HYuPYTw2jsnYOFzVLj787g9ha3XEuz7KnqHEw9vnxiu//TUkZibQsHZxeJbWfpY+TYt2NDs7K7ol10O9UcGDR/fVCRtODctxbnZuAS5PEOtru/jRD99Bv2PDV974mvay3GkGnWYDP//Zj5E9OwFszHnJCWAqo4Dp6E679j9SDdrNjpzKGCSp7AEZMQxyeLgH+Dz4D//gD/BP/uN/oq9//nwFP/7hj/D9739f+itaRPN88bldcHJtsQHDfKmB3eSwP4ZkKI6YNwJnxwZ7m1oQpwoMrilqEljcUBg7OjoqV69ivohKiRolBzoWm7jPFPhy7XNLYsBopcEQt5byemjmwQkQKVK59BnKuZIoU80a7aKMNo+gSvkzdqDYKOM4n4bVa0et1wSd+vgM8YylI5jWqTz7K0CrJetROU1y3au9x8LMTJDF36ejG6mnXJcuuldYUW01JGhvdbsIJeIYm59BYiKFvtOCUq2EZqdGh1S0u3UJp9k2ddnsmIylMJMch69nR/kgj41P19FPd3E1cRlLsXlE7SHlADgSHtw7eILvfvxjPDlaQ52aH0Y9UGBNhx+HS53UYCAsal+2VsdOJo1so4YuHel4ulvtGJ2Yx9UXbkkLl80ya6WIGy/OYXI6CJu9pmDcbqch4MemWrlUxZPHz9Fu9HFp6Sqa1TaOD46RPj7Ga6+8hOsvXEGjXpEddqfd1wTk6ZM1uFweLC5dRKFIALKPW6+8isnpaRQLZVg6feQPT/D0o89R2DpE3O5F3BWA3+IC1VUMLKZ+psVeZoS0s1M0gza89NZrmF2ex1nhDFsb6ygU8qbx53Kh3KjpHGSRxo4xz6ShqDGKIZAi1ZDZOLynys3qdkT9Dvr9SERjMnag1S4njsnEKJLJMVitLuztnmB7+wg+LxO5F+FyupT7sLmxjpPjQ7ToHMRzw9ZXc4dzMBaCPFsJQiYnxxGNR8WoEHtEGlbT5GM9xCkbt2MCXQJfl62LixMTeGnuInytPjq5snJnMvkCto+OkG/U0WMsAt0n+11cXJhDJOgnYwptSw9rh7vYy52hxL8nHYsmMKRiyq+cLAIW9Q4Z2LAAZhuNJijtOg1zaM7CTr8FNqddUyNSyxy0wi4XkAj6sTw7g6DHIwF5IBrD3YdPJEKPTUzhwrWrCmc9yZBps6dcuQqnTM0mpubmcOnaVdHDKELnBkWxNj+Hg719Ff+chLLe2KMLVo5aIr4FD+YXDADJnDBDrYlYwK8gwlYug7nEkHHB6rVRL1dxlMnhkG5olRpqjKVgWHS7KwASSiQRHx2FLxTCyekpnq081/5L5g8dthiUOZ4cFmBg8V+uVtVs5HnMzBLqPHnPtA+2GrDzzxlrMbAHp27767/zO1i+dFksm3quiE65ptykeol5b6RXNQQc6wQknbaeU38woPM/Goup3nz09Al++PZPsX2wB4vDjmgibnJTHMwSo7kIg2lNeLebIcN2w0wiKnI4TPOScRZ8H5ZWE0GHBVGXFWPxKBpVgvc8jrMlVJsD2l6vC5+LBj9FWP7yf/jn/fBQBMnhEURitOsLweH2qjvKzIqmPN2pf5Cs1nRpJZI1toDddsOo4OkqxELdTuGtyZag7oL/393Zxv7OjihQLNaZnNsmhaddR6/fRCQSQmJkBKHwkGgSNqaRO/hGXfo99SAO/pndqeuo15vGmandVposFxlpWsYByThDnVuf8vXZyWVnm10vbsLsdIuOtbeLvY01ZNNpLMzN49aLNxEKBHD/4X189PGvNBZkiqbN7RIgIkXM44ug26X4hsErtCv2qChVTsaACsbDhZx8g1qZj2BE2rwuIkVSd3hwEMSpa69JpBmri05EZ4F+1/AlO111x+xMXhexz64uA20XZcNHy2LypWVIQJGkFV9583XMTI7hs0/uYuXpU90XHmIEDxwhc5NcXLqAb33r9+WE8eGdX+KTTz4VtY4AU2wyUYGM7a/PHzTC+H4P4aEhTE1PIzk8LLQ+f2EBI6kRvQYXFe89faPJhab+huiZAIOfCadTJijSTALM58PuuFVdTk4CuJmyy09wx8Wzur6Fn//iXdx/+FjvIRDkdCyuhZA5S6Mp7YWxp/x1yqqRasothvqPLwIJ7fBqAQZ1aIQZcDjozrBz32jS7YtWvx0dLHx9FvssILlp8jo5SfP7mHVBdwmgVK9Im8LVQVGyeLcck8s8YZBFMgAQCoDiGpKjjaFqWVRWnIvOz62MCWTMZE+uV+cARBPGgduXNFCEsEZDwjPGbrELjffbLARZxFBYHIXX7dMkhuN8eroTyHLzUkDjF4YGg3DDL5zLDLGJnGMWTI1aGy67D0OhESzOXZHV70mmiIOTPIrVhoo8r48ZCH25sJGJJptnNhnc/Ey66DZr6JUrGA9HcHvpIkYCITz68CM8uHMXR8+34Kj34GpZTOCa3YqGrQdHIojU5Xkc1ov4zs9/gnvPVyQsZAHNTk2r25LbC7UdnZ4NbQWz0EpwGHNzF3Hj5kui2jDLYm9vHU5HGxcuTGN2dhTxOO0FTa4N4RanrKLN2exqRDCbgV2fyalJPXelaglWlxVWl00daRZ79b7JjAg63LARULj8aNQaMrbgFHVkbALJxAjalQb8fSdGXCEkHAGcre9h8+kKfD6/tDHVszOEhyNILE9ivXqCRsyN8FhSziftWktBd716H3Pj8xiLpGArd/H8zscobWwj4vOrg5unjqHTwPyNq7jw4gvwDIWRKeTwyYPP1eUPR8NYWFpQUc3Mi7OzM+xtb+sQiiWGMDY5hkA4qKaPw+XXPveTH/8dtjcOkIyO4MbVGwoF4/j/0YN7WFvh2J5FWEVUBtIyWDBzKE2TC6/HJ6oMpxHlEm2ZSR0dTAHl4tRHywLcfPll/P43v4VvfvObmtJ+8MEH+Hd//udYX11FleFcNisCzJeh7S+tv1sN7S2cCtEGNhGMIhGIwW/zwdVzwNm3w0ErZ7kptlRUBEJBdVG5xTIDpV0nlcSCZtdo3NhAsNhoNtIWba7Bs8naw9jEmLrbNKdo89wplNFrtDV9oc7I5fAKgJB2RfDRtfdxVsnhKHeiaYTNTQpvX4nQPBvNudiUBz9BFJ2HdD6IQTBwEVQzwXhrcE9Tg4d7ht2ikMVqpyX3vR4FopEwgvEhBXM6gz50qC3scUreFA2SVEFWESxISTuJOP24MDoDX9uG8n4eR08PkbTGseifxcXhRQTghc1tQyfcx08fvIufPX4fO8UjtK20wbXD2urCBQuS4RAmRkY1+aI/2xEdMfN5lPo9NOkAZrfCGwphdvYCpqfmUcwVUS5lMTkVxYu3F2BxMlF8D+Egp0ycmJI54DRi2Hob+7vHONzLYDg2hnqlje3NHZnGvPbKbQwNBdDr0uq7hbW1PXz6yX3p2i5cvKRzi1oAhtTNLyyJ8kZb48LxGXYeryKztgN/z46kJwQfHHD1CG4ZRtxB09qFPepDFnV0Yx7c+NpraNq7WNnkc1iU0yQ1mix6mSlD6tnIcMoEIDNV3UrzlgpyubzSp6NDMelgmTHBPSLg9an5VimVUGDGAkXeQ0m56IXDQ8oT2d07xsrzTf16ZnoekdCQGiJbW5vY2lxX99g4nxNQ8HxjXhf1u13tc+Pjo4glooN7zn3NPD+KRLDY4LSRomNBp0EqYx3oVHFjYQFfu/IiohYXevmq9Fg7xyeiwOYIQBRK2JQm8uL8DCIBnwAI2Q+72TT2CzmUSbfx+5X1IBOjnkUZNqQyk4pLJkmj1dBBzevosGC1UcBvohMIUGhWxDPDzvyochFxvw/L87MIerxicIRiMXz04DGOi0VExydw4do1FKolHKdPsLuzh+2dXVTrDTmICoDIBcsAEDZuWUBzTR3s7gkYUvfJ1z042BcFldfGzv7cYAJyls7I1jbi88LarMsFiwDkygCAMLvs4CSH49McCtW6Jn+kXpWa7YEGJIHoSAqByBCOMxk8fvIEyeGE8kfoNOlzuTEaS8LtdOLg6BiVWs2E+jGBniHYYjgYHTMZGRTv06aY9SYzP9ic/L1QG11iAAAgAElEQVRvfRMXly7Cb3Ni5+kqjta30ciX0G9QNwI1UcXe6ffQoHZooKul0Hx8ahLD46NY397CL375Po6zp3AH/YgOm3BDuseSGirKFxs+dGFlwGS7hQqfi35blGVppFtGo9IulxBxOXB5ahSvXL+K3Okptnf2sbq1j0yupHwYNuhHE0MyR7L89P/87/pM0hwdn1Bx1qZDAp2wOOUgyLA5BEAo7CTokEtPx/yaE5BzxydNHFQsmcASWuGags0p2lNmgOJp9ai0WQnwWKBRINNS53F8YlK5AxRAM3iZAIhaDOaDuHwBBaARiPDa2LViN4kuK5yGyHpOWQksQAwQ4Q8WwkyTVKJ7q6UPk5arHA0Ws6fY397ADrsLh0e4fu0FXF2+LFDxyad3sbmzKYcqch2To+PqsLa7VmlEBEJ6faF2OZIMkrYVwDYQvpNSxMmHOUysKmxYyBtNiXE7Mn66fEDaGkGyPmVxK7PVbhsBl1uiISZ1C1xJd2IACF+TXGZ20tqNGkr5M8QiQXzljdfQbdfxi7d/hkz6BMFAwNgka7phQhYDoRC++c3fx9LCDFZXnuNvv/8DFAolgTxOQLhx2xVy1xc1i8GE/B70kh4ZTQmEjE9MCHjFEwlREPhZ16oVbZhGIG0skaVVoE2n3NZoREAqoRHTi7Y3KHrZKaJlK7vppKvxw8iXKvj0s3tYXd9AtV5FvpDTmHluYQ6n2QxyhTMdrgQbxm3LADj+mQEhBgwQPLGY58KmQI7pzAGfD0G/cWajfW61VkaFE41WQ242fD92mwEfJPbx+xs3N58C99i16VjoAGESzFnQU8zLN6uuk17XvH/RqiwDQakQxcCimN1JXb/RscjpjWBHI3bj7HWuX9F0QpMeU5hwykPBR5fuIRSnWckgt8mdp9tkh6sne1OGVtFxhd2UFgX/A+EaP2sWXAORyxdWwHooaU+s98DpCsF7H3aLBx5nGKnklFLXKZrM5ho4zZXQ4QFL9zAaF/Bzo37EQWu/hjJPuJOVzjKwNxq4feGSAEgzfYYf/vm/x6M7H8Ne7yHuDcPWNN06Ahr4XfCMRpG8OINf3L+Lb//4B6gQ3DCjiFNOToQcVhTLFdEiez3SvezwBuNYWFzGxYtXkEwOo1jKY3trBRZLEwvzo6hUTtFqlTA3N43p6Wk90zSboIMfixrSdKrlqmy66QY2PjGGpQtLqDSqcPndCjyk+5vdw+ko5YZ9eOl2xikxrX+dbtEzHj95Jk3dhcWLcPRtcHVtsJZbWBieQMzpxwc//jmapyX4CZ4qVcBlQfTiBKohG8ohG9zJiA7O9GEax9uHmIyPYy41i2FvFGfrB3j3Oz9AwknTBB/yjRoKnSYQ8uJLv/tbiE+Po9Cs4fPHj7C5t43puWmkxlIYikVwdHKEXD6ngzcZjyooLRj2Sw/BKoPrno6AbncIqys7eHSfeSkZvPry63Lyoyi7mM/hweefYGPlsYToNBxg0ctprgwc6CJH6mk8qc+UeUxsHIkeTvOIvnEVJAUwSZH+xUv4l//qv1FXcm1jA3/17b/ED3/4Awkl2fnz0aGKTR6C/YHWjt1JHooRZvcE4oh6IvDBAzs/ZzXoLOpk8hlggKP0ciIkk0PNPKumXMxEIFYx10WjVUe1UTEA09aHLxhAIBjQEqEdpo024TbF0ssVi5QqmUA4aO9jRcfWw3EujZN8Rs9KJBH9wmpUZyNzCspVARBSKYJuzxd7pHKSCNCUdWV0WDynZLLAxgaf9UYFuWoZdo8LgWgEY9MT8FAk63Wh3muhSSEvmwYWCkbroscxcZ3XqBiNahvLEwvwNi0obJ8ht53H1dFljDtSWEjMwtW1C4DkrEX8xXvfxYfbn6FkaShfhNQxUgndsGF6dFSidrIRWGbu5XI4KpXQcDlQpYNhwIfRyWnMz10QEN3b2UG1ksPVazN48fYSuhY65aXh8/JaqWbp617xHjHno1nvYW/7CGcnRfg8QRzsHss69vatW1hcmJXekU0UTuk++ogZGlksXbyos4pan5mFRdx88SVN3w529lE9K6B0dIqjpxuw1zoYD8fgoTFHz6FEdOoZ2UxwRP2oeS3oxb1YfPkaHmw8w0k2jehQWFsvz6h6k/OgLhYuLCESiQ6CjyFdKcEHAea1a9TLpeSOVeFn1GwLlJcKBRzsH2ivHYrElF3S6XBq6JHL6OHhKR4/eo5Ws4fxsUk1L1g/HOzv4cmTR8jnzuByGY0SrXmZyE7aEs880olTo8M6Hx0EvhIHG5bFOQChgcI5AOk0arD3GqJffe3KTSTsXvRyVa0NApDV3V1k6K5Gai2nJXYbLi3MIuil6UhfTm97hTPsF/N/D4CwrOFeSLMRNlJFbyT1hvsLm6Z0OVXHnLRk01jl2UlwRU8hApB2qSAAcnVx/gsAEo7HcffhYxzmCxgaG8fS1auyniYAYWbKzu4eag3GFzT+YQDiYlA1sL+3J8aAAIjdhoODPeQL1KkxjNcrAMLa8jSdhqXTEQCxNGoCILPxAQDpd7Qf7B6cIp0toFhroNahLbbl7wGQoeERhGNxpM/O8OzZM0SjQ9KeUF/C7I6Z8QlRWwlAOAFRcn23qzrlvKFK5ylOfWnE4aImg3ENrKWcTvzBH/5jXFq6AGcXeHL3c2zcf4JmvgxX3yq6FrU+4oCQykkq/ECDR/bA2Mw0oqMp7KWP8e6dD5DOZxXM6QsH9bzI9r1Q1ESWjBDVcRwuDCjxamooqJv7pxMBjx+1XBaefgc3L8zid776JrKZDNbWt/B0dUdAze72qHaaTCXM1PzJL7/dZwHJaHbTIW8asSDLD3JtKVYlz7RNioKhKTD4TgBExUlXB8J5B4cXru4ONzyCgV5XKbLsgm+ur0sAziKVPC6mQZNDls2d6kNn+NnU9KwmIRa7Q9+dgIjKTyvFmG6vBK8EJJzBEiCWi2UFI9bqdSF9tZ0peGRnptvRqIniLwIhTj7YvaPOQMKaVh31Uh5n6WN8/KuPNC6cGB3FG6+/ilazJmpCOpsW2vOHI3LYqTXodc6JixFQs3vIjrkKXJOT+IUTF+kI/Q5LEIrvTX4I3WDOQYjUG2YIgka7oS4lbyq56Bx9ddtNBDw+BV6NpkZVrJMOdm43yhc892buNOs4PTlELBLCjauXkT4+wJ333xP448SJUw++Hj3c+WuGx926dRMvXr8qf+7vfOe72Nrahsvl1Ti7Wmuoq8PPmM8Fiz2O7ogJKSplOvOtl15CIjGsaQWLWnbiyaVMnxxrgxUIkf2u0VUQgHBR6fkgQB1oa8yzw8kauzhegQNZ2NqdOE6f6VooJKtUK9je2RTV6fKVSxLFps+ONX6WW9VAgq6JAotzOmpwIdFpjJ8b9R+kHInPZBXHeygUUkeBhXyrRSBbNw5XXQMcWGAo30a0iY4OIWapGADigNvvNxoYCmVtVm2k1AURkCgpntM5Xh9R8+CHceAy+hha9xrWlbGRFlWL3Q3SU5T5YX4YnGo8jNUNFY2rg57FmC/w+jgl4xSEzxx1IKbYMqN3FoP8/FnckM4nqoeD379jqF6ifJkOrG6apjPkgdYFYFwOiqG9sPRoD+pHp21FtcT35UalRjMClwAIaYEMklOGAYunTkt0CdqNFjMn8PX6eH35CpanZnF4/zG+/7/9Hzjd2EXI4YOLae5tA3hb7BrHQgjNptAK2PFXv/gJ3vv8U4AUvV5f+xE3aV5zqcIMIie6PX72XkzPLkmQyr2EQXP37n2MbPYQi4vjct5ZX3uAbO4IY2MpTE3NSfemJN9B0CqbBdzftre2sbe3r71l4cIi4sMJdK0EHy0yb0TRIc1FGrhWV2N9fvYM0uT9XVvfwNraJuZnF5CIxOC3e1A7LWJ0KIHpxCie/+oeNu88RNIZQNjtRr5SQCfigm9uBO3hABD2otJsSOxsafawPHMBw54onPU+Nj95jK0HTzAWi6LeqCHfrKNq6WLqygXc/PJr6PtcWN/fwdbBrg7p5avLSKaSqNYrmvByLZHu8OaX3kAqlVQjZf9wTwnybo9PgaxWixvtphX7exnc+eATTIzNYHpydmAI18eje59ia+URyvlTdcP4kxM56rn4g/tdLJ7Q5Jw6iUqlqqk1aYRmbZLa2xM44N7/3//rf41Ll5dxdHSMd955B3/6p3+qzis3ITddugRAOPEjjYk0WBoqNOC22THkHULCH0PYEYSNNtQtrgkC7haGkyMqFKmp45qwWxwC6LTDZUgaD1XuKbwurv1as4Y2rdR5fFn68AzMDji197tMOCClj+ZgNuuXAIRTEBKljrMnOCtl9fsoi0GnQw0yijc5lWGyMScHCjbkGSBzE+5Z3EfOw3ZNW4t7BPcXApAmk6srJZTbdYRjUSQnUoiPDsPqdaFp6SsBndctyouVjUCaQbTUGef5S6vixlkJy+MLcJTbyG5k0Ml28OLcixh1DGM0OAJrG3D47VjNreNvPvwRPs0+Qo/ZXyAAccPS7MhxbH5yShRWrj0KfbfSxzht1NH2uFHudhGMJ7B06TJGhsdEx86dnaBep/OYF3OLwxgeDWJ4JIBi/ghWK/Vi1NoRILK+4F7mhhVOPH+8AafNi+xZCenjDKYnJrG8fBmRcBDxeAKrz9dx7/OHWqfUa9G5cm1zU/k2X33r68hkzrC/tSvdC3N4dh8+Q69Qw2Q0CUejJzE9zQy4V1fZVBjyoRN0ohq0Ymh2FNtnR5pkMY8mnT5WKrnb54EvEsTYxAQ8Hr/OMu6bOzs7KOTymvJ96Y0vIZlIIH2c1mSHAIlumycnaQEUOlFSh+Vy+wTQOXklCCkWqtjY2NHEcCgcQzyWVEjuKTvoDx8gnSbLgGuLgYQtZU/JNJNZX04HYvEhJJJxePwMdbYIWJ1TpAnuzp2UaObQa9ThsnTwwswsvnzpOmJWN3r5iiboh2dZbB0e4rCQE2VcbAanA5cX5+DzkOLYA1w27BbOsFfIocj14iEFyzh4OvpWTUDYRGWop93tFAAR2OAEpGEmIMxwUsQCHQ//HgDJI+bz4uriAkJM52YSejyBuw8fCYBERsexsLyMStNQ4ajnIgCpN1u/BiDXrinUOVcq6TxV/dHrC4Bw7XISwbNfSej5nK7D4zMidDbq2LzldHqIE5BGDc1sBjPxIeWAOHttAZCD4yxOzgqGgjUAIOcULH+UGpCUakc6xK6uryHg92FoaAiFfEG18fTYuCYN1BcRgNAEiHUKJzGiq9sMBYtW3QQgNIGgqRJpWPy73/rd38byhYvw9K149sl97D5eASpN+KwOeJjt1jSMDtbxZM9QM03WEIFIYnwM8dkZHObO8Pbf/QKHmRM563GvqYn2Rfc85sWRKm8axtSmiHfBpojkrl2BNZ4X4UAIzUIB9nYDl6dS+Pobr6JaKklX/Wx9F6f5kmp4Xv/4cEwyA8vZ9t0+D3we5MYH2KQwmoyLgT0oi+EOHbDMKO/8h7z/xVMzxZFJKud5zK817j7mABERXovo5OgI2TMmiOYkqIolIiiXi6ixu+7xYHR0DKnRMQQjQ3JhYCZIF3a0YUfX4lCiqtPjE0VLQnA6DtTqKFeq6uwPLmaQZ9LV+FyddSeLKIcEoSY+ntqJKrqtKrIc4W1toVIsol2v4dKFRbx8+6aKsI2tNXHkKGRyeX0CQ3TBoGsXQRJHWlzkypVQYJwBIDyEJQaS5ajpaou7b8y7xUlUR1yniwXNThN13nSmndLhgq4nTZO+e+XyMuZn5zXqZT4KAci5MN5YyhLk0M3niK09BLwe7G5vYO35c23+BIAEYqSqEIBo8mKxIhDw4fVXbysU8s4v7+CjX93V31HgRz0PX0/WekqFb8PpNqi7VC5pI0mlxjAzNYuZ6Vk9F7yvvO+jqRHMzcxqAdGiWSNWupNRwKQ/axpfcj44FDWyY87JUM94VR8cHuPp0xVUqw0Ew0MCpMVKRUXTWTYtS8ThVFKFbamSF3AgfcsAGZNpYcZOZgIhO8CBUQJfjxsyr0N6JRblugWK6pEjjpmmDEC2uNiGfiU3D2pzHDaTYG63K53VBKuRPz5Igmch0yeIaSu5XTof2h6ex9AKAP1at8JnkSPPL7JsZG5gwID+zfm6ErAa6FwGWpcWLR4p+B+AJHa39PZJkyTIYx/jnMIlS8ZBFO5gUkR9OzumpOXwGsxr8TVNTgqvmweG1+2H3eZGr00Qb0Gr0UetTJqgH+2OTV7wHr+ZUHLqYqdRBdejXMR4AW1UTjOYiUbxpasvYMjlxb3v/xjv/vlfw1HrwO/0ollhUJVLXZiGrY/k4hQcqQgeH27iu++9jfX0MeCyo9owoMkEo1pRJyXGwiAsK4aGRvDCjduiX/j9fhyfHOLpk88xMzuMf/T1VzExHsH29hOcnGyrY+l2h0WDcLrcGIon4HR55efPA4jgm5qz9Y1NGQ688OINOLwu0e44oRG9jACk10GpWIKbuTVcLz2aGgRVaLzz83fgc/swNzWHkVgSXQZ3tXsIeYPwVPtY+9FHsJ5WMRoaEpXvqJaHd2oYtqk4EAtg7zStycz8+AyuzCzBWesiu76Ph7/4EAE6GXnd6tB2nXYMTYxg6dYLiM+MY/NkH6u7WyjUSrh8bRkT0xPYO9jF+uaauNjskk5MMKU5oAkaJ1VyM+E0UHmrTjgcPtQqXfS6Dvzsp+8jnS7g0sWrGBudFCjdXl/Fwfoz7Kw/Q7GaUzNKYnE2pfo0WHDJopXnC8EdbR25huW4RloQwTD1Sk63vu5f/qs/xm/99jfURWbmwJ/8yZ8oh0MAhGDf6TD5AQx6ZYOAQLDfhKXbh8/mQ9wXRdgVkr1qv9WHtUtjix6CgRDcLi9vEyw96gA9BoSIFsohOxszTnVqOWWmGw/7hhR7lxsVdZI5GWUh4BCFxFBfScvitWnqyQmIHai2asgyWLbOznELTo9L5xq7++Rks+iSqxmsAjJ0t1GiMDVy/OQ4Lf2i2WBc97gXsHvJvA/qouhQlRxPITE2AmfAg7atj0a/i/rAk5/AUrs29zJ04PW4jYAVdrROK1hMTKJ/WkNuM4OQNYzl8WVMh6cQsvuVO9J1dvH+81/iztrHeFpe11lL0bXb5pbOJuTyYmpsVPsnHbhoDrGVPlSYX4tumNR+TM1j8eJlUXDTJ/uIhGj40UWxdAhY6xibpBYphaCfjRZOa2gba0fQb9YNszHU8Og6USu3UchX8fzpqkDk8uXLEt5OjE9gb3cfz54+x8rzFURjCYTCEYUjU1j+5le/quL+9DiDZqmCdr6MzXuPUU/nMRqKahIS94ThthjjHOp17EN+WKI+FN09IOpFzd6FxUMjnIbcDkknCscicPo9aKmJ5lSzgXz5fZqzVGvqTr9y+7YclRSEbHdiZ2cf21u7aqZRhDw6Oi5miVyPVFcRSDgkSGfCeiFXEm12JEkNXwiVclmhcQd725p8qJ5UXUjwQtMS0wALhvwCIMEIadPGvdOoIOXDqPOAi5GNEku7BVurhuuzc3jr6i0k7T50CxV0Gx3sZ04FQA7yWQEQumn53E5cXvg1AOnR1axaxG4hi3ynhS5znWgVa3OA6oEOJ549Tmj+YQDChhnPVkJtu8P+BQCRBqSUR5zWwnNzmhISgHCScPeRmYCEUmMCILTc3T84wPb2Dvb2D5TfURlMQJiETq1toVxWAU4AQobE/u6eSo94LCq2iShYBCDU83roJkYNSFusHdLgo34/bM06mtlTzMQjuDI3BQddzSpVHGeKAiC5chWVVhstq01akCas8A1FERtJwe7xyPadQIkMAbqT8QdrD2aOsS6iuQ+vnc6jrCV4dinqgDXhgIJFRgEBCEET6Zt8Jr/29a/gxtWr8FscyoLafvAM/VIdPotdAIQ1JOt4uojaPW5R4egSxr0mOj6GxOIiTiol/PhnP8XRaRpWmS5ZdUaQAcI9Slbggz2JzqFsllBPwh2cVDCu12arL2vfTqUMn6UnAPLm7Rf1GdFY4unajgCIy+dXA3diJKFpl6WeXeuz0GFRplEvbVCZikxReb0+KOgN7cPkUNDJgHQiUmc4se/LZvOLjvegWGLxwQ+IF15nkmOrpQRUAg8Wqof7B9rUPV52mE2hys5QIBDE5NQUUmNjcHv96HPcbXeh1bej3gEaPausQ/mTy8nr9Gi8Se4wVf8mtI3p0xRSG9tSFqccZ7MYLxbop91SZ7eYz6LTqMjeTl77VgtODvaVZP573/gtXFlmImYFdz68g0dPn0q74fYHEYjEUG921BlqMHWcBa262Gb8oYNNn5NNhw3/zy70ecicRv6DrjPpMpwokfbD7ju/h89L0ZVbQi4K1i5fvITZ2TkBA57cRoRuOmPKhxDu6SN3lsH+9iYO93aws7Up5wxWE9w8mPDJYoqbA+8xARE1D6/efhFvvP6a3Dj+5rvfwxn9sC0McmsqiZyAw6QYGyTNrrPGcBKlWRH0hXDp4jLGxsY0ITg5PhHvdXFhAZcvX8bY2KimNOoUSsLCxFMKCOnK0BKFic8dx/QsKKvVOp49X8PP3/47FAplWUHHE8PaROjRz/uRK5zC7XViaCiESrUo7ijfo4ZfwsC878ayV5IL0qTIGVcgIVmpRj9zviEZEy+OF42QVna7g0Kf30AULE4sBmF7/BqND21WROIJUXgomtdrERuyO8XJ2DkAEbA3I8wvwPv/Z+LBw9xMRAbzDqGiX08/BIgGYYFfWArzfbELT/CiaSOdRdhcZg/fCIL5dgieSAfkRkagrARTUSlbcDhIjXOYMCK322SriLpmgJiKIxaJDjf6XT7LnBzy+zvRqvVRzffooouu1S6aJB1igv4wnBaXtBBGdGhVkBYByBvLy3jxwmX0Dk/w1//Tv8XOh/cQ7NNMgVQWaPrFwMGOx47Zm8s4ahXx7qNP8P6jT6VxsNIlRFo0G1rNjsRyNMkgJbIPmiVcxquvvilaYKPZwObWKtrtEr785k1cuzqLcvkQnU4Jbndf6bkP7q3C46Xw1o+JyWnEEsMShvI5pPaJN5Tj8YdPHmNuaRETs9Ood5oo12sIhgM0GVQhTGtqgnzeRwJspoHTaeTv3nkXmaM0ZiamMT05jUgoIloInbMWhsaRvbOCrV/eR8jixHA8gcPCGbpBN2wTcfgnR7B9eoJGp41rFy5jfCiJxnEOew+eYevTR5gcSaHCVPZaGZHRJG688TKCowlULR28/9lHyFYLuHDlIlxeF9KnJ9jd31XgHqeHLLi5LxJ8yI3QS1E6JwYNmSY47B7YrG602zZEh1J4//1P8PbbH2B4eFJuQ5FIDM1KGZmdNTz87CMcHe9KM+SgEJuFaJeUDad0F16/T9xmJv0WSwVRbsUktFoV/FosEZRY8Ud/9J/gn/7TP9Jkolqp4s/+7H/HX/3lt1Xk07hEBT8bCbrujrqrfRZgdI7qO+G3++CzeWHv2GHtsHyzwUXXKadb/v4E0R6XX/axzG6Rp6N9QNkU0Cd111Cy2rQK5kqw9UXHYvHJIpkTlyYD3uSQZ0c4SNDtgIX6jG4TuXJepgIUtJ/lz5SLcc49NyGrpJI5B8WgxTh6sdEwSCvmWcJ9ijQ1bjLcQ3gd7FpW6c7lsiOcjCOeSsI/FJLmhLQrRp+Ktiif+q4JxR3kF7H5RgDihRPOah8pVwStoyJqB0WM+FJYTC1iPjkHe4+ZQm2cVNL40ac/wWp2A8edrEJALdRLWN3wW9xyGRuODun6qBHINSrYz52gabegarXC7g/h0rWXkBqblFvS4cEmbrwwj4nJIRwcrWF3b00Bli63BbduXJKzFS2X6RTF6SHP9UadOShOBH0xdNvUoHXx6cf38fTJCsbHxvHqq6/hxvWbOm+2Nrbw6aef6UwjCClwKtPt4soLL8Dt8SqzpXKWR7tYwcHTNeR2DhBz+6U3G/ENwdHl3m7RZJMTEFrxVnwW1L1W7JdOUenS6KKL8clxjIwOi3rL/CvSkhsNAkibxMonR7SttiKVHMa15WXdYzYm0ieneP58DdlsUbEGqdFxBEMRFZw8W3mwsIssZ89OTw5Zp5kcapUGpiankYglVUiur61gc2MF1TIDlamtINODKgc+L3yOqJ10IjGcQDQRlb5BdvSyWDcmJXok2A3gZLzThrVRxfUZA0CGnX6J0DkdOcicYvv4GHtnp2iSEkUtlcOO5aV5UbAYp9C1AweVAvZLeRQ4jae5kN0AEBsz46p1owH5DQrWb05AfhOAcALSqDNfgqHOvwYgV+bnRUNnrlAolsDHj58IgARHRgVAeG27e/vay8+LeDphUQOyfOM6Gt0O8rKTdaixzvOQ7qyk4ifiUZ19BCCkdrN4oF6MJh2kYFP8T+dGAhD7AIBMx8O4MmsACMHm1u4JzgoVUbAIQJoUjZO5Y3UgGI1jaHhYeSnNTkffk06s581GmRdxkmG1CjxRu0IpgmymlaPURblcUhPfiNABj5OTYBM6TXDy29/4Ol699RLCdjfuvf8hnt+9h26+ioDVCR8p9AycZN3FaAE2WBw2ARCu3fjUFNxjo8g1G/jbH/0QJ2enykpiQ5WsDQ0RWmwOm+w91vzGmZMufJxCs5fESTQZCX2jVyyVELADy9NjAiClfF4A5PnGHnKlqvSFbN6Oj8SM/LR2tjnQuP76QeUmxq40nYZY3MjulQFi5+5S3GTEizdCU5PKec5VNx1WCVaogeC/GywuhpJQkMXQl53tbZyeMv0cSghl8UqXCX79xMSENAacgvQsTtjcPnTtbpSbDH7rocOOBRM0CUAIRkiPYUElIGBRUcLuGq+3WC4KyVUqZblTMFyqXqVFYw31agWdJgO3oMN/KBhEOZ9F5uhAYitSmZKJIWWHPH72BPtHR+hYLIiNjKJBjiPbeHaHrHV5cBG4if/PxEZ22K02MHWU13cuPFYDmr8VWDHcehampkNOEb9V6Je0KR64TIwfS40hFotrEfEgJ4AgLYrdDQrieL/47YoLZpAAACAASURBVDim295cx9rzZyjnc19Me2iFyWKb+RmGhmVS3EmxSSYi+NLrr6pT9Z2//o6EqfzBcEO5R2ki5tAIU1Qdcru5aPRM2OVSQqHc8vIylhYXcJo5xYd37giQvvXWW3jh2jVNYM7raXXrme/CBUnOLxeF/K7dol0VixWsrm7hpz95B6VSDYFQVJs1ETct9xrNCk6zJ0qmHRsfQa1aQpW6DVq6yQ3NiLPPAYis9C1GOMXnQ/a16vCbrue5FkOdUIr7GI4jIGOcoZTUOhCFGnaE0UXQQpfXzWc0EA7pnhmxJ8XoBIikAFLoajJsCN7UYR5MCs+1HnIm0XTs3FqX1z6g8g3AvHHz6oomYCx7B0CGhTpVBpzAsHgi5W2QH0DwoYmNhL8mQ0GdY9JXhG1MocIxKBOg6SVOpx5+Dua1BsGEovnRpcwrXrLD6kG/SycwhvxZUM21UK12QPa208vvEYbHHYDb5pEGhU8ZqUlcV91yGb/36usYj0Rx9Ok9fPd//jPgoAAPKTPK3HHDwg4ND61EGCOX5vDwcANvf3oHD/Y2UTNtPB0SLFLkmse9pUfqDAFlENdvvIJbL72iD5AaoZ3ddSwtTeB3f/cNTIyHsbryGXrdErxeq/ahjfUDlMsMPrAhHIkikUxJa0azhn7PqowHWm8+evpMoGP2wpLsdemt7gt4YOkTmDfkhMbRtfiwfXaDmGbtxPbqBp4+eISglzad05hbWJTugMLIuD2ASKaH+z94D/XDM8yPTQn4l9jJjgUxfGkeZebE2CyYTI3D2mjj8Nka0itbcFVbCPj9OKkV0PXYsXzrBi7fuo6mE3i+t4H7K0/giwaxdHkRH3/2sULiUmMjmJufMTbW6InuSLe6SDikqR73RYJUhps6nV45iXm9EQQCCTx8uIbvfe9naHVsmJxewMzM4sDVbA+f3/0ltrbW0ekwIZdrpocmbdYtVnUu+ZN0LNKQSqWCOPT6mDg04KHFCZbVjt//g3+Mf/Gf/wtRL3lO/MVffBv/7v/6cx3A3EvZMTQBZgwmJNDuo0/HPItd3XnG4xGIOOGAx+6WVoMBZpxM+bwB+P1BARCrhdPWgZV3n05WpgPNTqFoYdxbBUCM8Jt5L+cCddJESM8lJ5tghN1MOulQi1RtVJEv5ZEYSWBsYlTUju2dLVGvWMJ73Z4vKDDSvUk6wr3RuBoSQBgfxIFxBvetTkvPVq3TUuZSKElax7ByPzh16aAtQToBk4bpA1oECz8bmzAWIx4XAOk7Ee554K1Z0DoowF7sY8QzjIvjFzAWHRP9qWvt4tHOY7zz6F3s1g5Qtbeld/A4/HB0HQja/RiOJBDw0PXLhtNGDUelLDLVLLpuB/KtDsLJcbz8+ldF5SsVc6jVzvDlL7+AqckIiuVjbG6tYO9gT3/HROTlS4tIpYZ1BjLzgPsNe0V2K7uvhopl6TuwtbmHe589RLXSwI0bN/HW176OaqmGTPoUd+9+rPwxTsttThdKtRompqeRSA6r2Mwep9GvNFA6OMbe01V4e1aEbW4knCE4uZ/pHG8b3VkqilrAjrKrj7XTfTTtPQzFhzAynpINPAFptd1QNpbDwb3IitOTY2RPM4iFwri4uIj56Rk1OnltTx4/w8HBsUIPGXHAJo1ICDaG7w10PmwQDSxzy8WKbNOLhQpGR8YxMTapycX6ynOsrz9DqXAq6i57eWa/Nrof1gGsH5IjCSRTw6IV8pQyM7X/nwlIs4YXpmfx1WWjATkHIMfZHHaZ43aWoc2J1iDNIK5cWEA46KOaCuyj75dyOCgXUOIacrvRcTjllkoNSLNSE23oHwIgcsEaULBkLf8bAMSI0AuagFxbWIDf6RyI0BOagBwVigiNpARAOOHY3d9XuCgBCAMEDQCZHwCQtkJtv5iA9HrY293V3sEJCAHbuQZEGtEBACETgy5YBCBDPh+s9aooWLPJKK7Nz8DNfA06v+2nUaq1UGm2lYdSbDRlw9u2ORGOJxFOJE2cBHWdZL6ITUTXPXM+cx/jn+8dHKiJToc1A4SMhbJq8UYDTbF1mnA7bfBQSE5NWLeLf/Rbb+H1l24j4vDgwQcfYe3Th6IY0nCYbQ5SsPic0W7c6nHpJydatPQOpVIIT0+j0Grhu9//HjLZM/hDnJwZ62/WTOd5budNT9Z+bOyzAa0YGmpWtG9adMZRhO7ut3FxYhhv3r4lVhEByMrmvsxqyCJiQ4QidDZILNndp33lMiihedBBMfmZ+j0fDo6YWTixkDdja45NSRNicW20D6agohjKOPqoW6zOq5Iz0G13kTtjsmwJxXwBz54+w9bWhigEwaBfxdNpJq1wlFQqhdm5OblyWR1eOH1Bpn+h2OyiWO+i2bNqMkLeJOPnOeK00Tq1y64z9RksGozvO0EHwUe+UNAEhAm89AanXoE8/lrVuKywWzk6PAy3zYKd9VX0mzVcWpzD3PS48jKO08e4/+ghTrI5JMfHBT56VP33rbLWZedK1pbUGEgfYyhYfP+ivciKleF3TiMoVGgedSEugTkWwxzFsVjk13FUR04n3xs5oDyk+L4kUKYuR776TGK2q8gl7Y0Us/TRAXa2tkQV4O004M8k9OrfdbrqdPN7kUfbbBRx/eoyxsfH8ZMf/1j3l2CFXubs5JI6oIBEOspTXE/QwHtNUT9zSux+NBttjI+NCoTQZo7WywyVmpmewUu3bkl4RccpPgfUH2jgcG6XTNcLB/U5boXwkQO7u3eEn/30XY3hg2HDz2cRLtvdVhVn+QzqzTKSSfIIe0Y4Xmd5ys/YUEC47XJTliWups7GSYZTi3ObZmpcDMOJaeP83I0Y1eRWkNZEypgBt7pbujcE2zw0zKSE2TmRoSEEKQQdABAWIzz1uEjVwRxMQgxFzEwLz9fLF9S8c2E5gcKgA6oJjv6cLmYEMjRe4BTj1wCEQZbSi0jxz7fKNHrDK6fLBJ1b5KjGLphSaSmuZ9HFzc+ibgTXQSAU0Fokl1jX3Wl+8TmRXehx+9Bu8t8w8ZkWkF60al1Y2w7Uah20OU53eUXH6nas6paqKLS7RJGpFQvw94FvfenL8FQaeP7+r/D+X/4tPMWu8huoBaCPPE2iWy47QlMjcA5HcHftMe48+QyH5Rzaeq/GSIEZDLTPpP88FSe9rg3BUByvvvYVXF6+pvV+eLQHi7WFi5emcPPGAkZTQRzsP0e7VZAgnQVy/qyK3d1DUSPo+BeNJ7G4dAndrgWnpznx0Xljz/JFfHLvnnzdLywvw63E4Tps1g6anTostCKnnW6jIb2Tz+VCp9ZAp1zHx3c+km3r8EgKV67fQGAoghyTZ9MlXItM4/k7H2Pv86eYCCVg71hEN2z7XJi4chHukSjs3CN9PmSPTvD87mfI7x1iaWxSzYd0qwxnNISv/943EE4l0HT08cvP76LYrmJ2aRZH6SM8W3tq9C4zkxgbT6FQLOh5YpPByuLd7Za4m89DKBAUvYouPAF/BM0mUG/08fz5Lt7/4BNUaj0kRyaxdPEKrBzFlzK4/9mvsLGxikatJFt12i83uR57XdnxktZAC0xOLarcgxtVddqpK1M41WDtv/bKa/iv/sv/GtNTM7LK/eHf/hD/5n/5N/K8l7GB2TVUzFNgSUdDS6uHkCeg4E2XnYnxTnH6mZRO1yGfx/vFmuNaZm+I9q2kvxBstQdBkcZAhVlPInDKG000OwYSEikoI4TOeBVNP1ncs/HBaY7bQ5dGu7Qj1JRwwnT12jL29/eUw8RzjaL4aIiW7BbjjChgbpNmixMn7rAKpSXgGSSe83lqk95Xq6rTS9AxMjUhAMLGDTv27S67mfw3UDGrIpQULFYHAx0cKRQs6t1dO5K2EHqZGrqHJQRbLox6R3BlZhkhb1hnZtfZw53HH+KT3c+wVz5Ey9VTJk/IHYa1bUPA5kcqOmyCRV12ua7t5k6QY+ih141MqYbhqTl86Svf0BlzljmA19fDV758FbE4g1UrSJ8eYWd3H8V8Hu1GVfkBc/OzGB8dlVsiO8uiMVsd6HctqFZI2eXvXdjfO8aD+4+l6fnql99CyB/RXvDpJ59hZ29fdD9y7rkvDI+OYmZuVhSSo60dAfhWtoCVz+7DUm3ICSsCL9w9G/zUnTHp2W6BIxFC1W9DwdFFtleDI+zDxOykQkd5YW6/BznmfNAO1U5Bth1H+/sqtkaTSVy5eFHawlK+iP3dA6ysrKPXIzAYQ3x4VLTD02xeZihKFmNDgPzAQVOoXOIEJI9KqQ6/N4S56QW4HS6sPnuGtdUnqJRzxjkMHelFRcG28/llbWYRPXlkbESNQ2qY2LiSSRDrDdZt1HUyB4RmJM0qbszO462rL2HEFUAnX0ar2sBeOoOd9IkmIGyAcK2wUbt8YQHREO3ruzI9SNfKZgLCc457ngIMnbDRYa5S0wTknIJVY+NhEFJMFyxpFkm9JkWbFKx6RdoSe7+DdtEAkOtLi/CT3uvxaqLACQgBSDiVwvzlZTR6XWzTgndrWy6cTRoT1WqagFy5eUMULQNAjAaEddj+7o6KZwIQj5vZZtSA5FUbGArWnKjgpGDRAGPI64WlbjQg88Nx3Fiah89KE4omStWO7GWrzTaOSbM6yyJdKKHWtQh8DCVHpFfmBERupAM6turpVhORUFB13uHxsSyE5YJFahM/S2o3WIGzIcjYim5bLlgy5JCZTx+/+41v4Pb1mwjZXXj60WfYfbSCXqkG0OmPOl4mqlstcAb88A6FEIhFObNHidOm/4ex94qx9EzPxJ6Tc06Vc3V1DsVukmKYYZjhKBiL3TVg+MrwhX2zgO01jDXgOxvwja8Me73evZGw9hqWZMvSrrTWBI5GM0NyNOSQ3exc1dWV48k5J+N5vv/0UDsQ4AYOutldrDrn/7//+97nfZ8QDsOdTKE5GOBP//WfoVAsgo64bOKTNk5zJ053uTcq2FDhz+Qcc2s3InUGN9frTTXsYqEoxu3WKwDywVtvyIb36bNtPNneQ7HagJdmUl43FmfTGl7YfvhHfzBWsJmVrmy66QZ0OF12IWoVjHIs4teZAkquTlahrKJKAISFlXkR0PCreBHNwufxYUOr2cb56Tm2t7ZweHgo8EFOGCk09GJmaCEF4rQFzkzPIhxPIRBLom/3oG9zo29zodFlGiztyozLEgtsCqtZWNNZhZxAugwUyyUVzOL0G92xwBJvqCg5HE8JRBnbyGQshmQ0DPS7uDjcw/nRPq5dWhEVa3l5SWFkD54+RaFSVcCNJxhW8VNrttWhd7o9AkIs4g0v1CN6GCcgBBS0kvNYFCaeYuqAUCvN0DnLHpgLXiiZBeQ3KDvGVtgAPz604vxbomduihQycZxHZM9pEosr/kxeJNLfZApAgCMKlEkLZyFdzJ9gcX5GRQdFVyyMV5aX5FVdq9V0X1hEMweBIWcEc1yYmqaM7aiWW6LC0FaQHdXf/t73sLiwiM8//xw7L7Y1GVhZWcaVy5cxPzunh5B+6Mqh4HRMqZ8e9Hsskp1otXrY2trFX//kUzQaXbg8fnW1as2GuNp0/cgVzlEoZTG/MKMRf7NRM+vM6t4TgDDAbAI8tLELmPzthHSuH044TPHByQA3QnnQ6B6wE2zcq0x3ybx4YFAcxvtmwBOFa6QwcfIhJywvN2EGMplphiYhEsn/Wis1eZ7MzzfuWIJOskw2B8ZEhKa/t8Tspglg/p0dTwpkCQxZNQnAiuqnNEMDZpXlMZJ9KW1SpfmgYQ+zFSju8/v1rGv6Qx4xC61hzySfWkWZvh0/ypgULLda17wu44ENHhtNDcbivQ5BQaGHXqSw9R1wjJyIBMKo0SUkl8dKMo3/4IPvon+aw5/9iz9A9slLpB1RtEukTIzgjURQZQee4vPlWWznjvDJk6+wVzhDsdvUQUiNCacfvQ6pZx7Uu9wkyan14MqVW3j9zW8pP+gie4FKrYjhqImFhSR83gHCQWBpMYmpqYicd6oMn+rbwI5jqVxFoVxRsFwqPY2pDDnuXnGy+YxSi/bJL36Jvs2G6fl5LF9ah8tLb/uGEtLpUCSbVHZGuVGzPGi0JQY83T/C7taOTB1u3b2Lqfl5lFst1ApVzHoTSI58ePHzX6G8fYy1+Awujs/RHA3gjkcwc3Udt954TbTVzz/5FBd7+wg53YgHg8hXS2h4bbj7wbu4fOs6aoM2svUSdk72EEyGcXxxgpFtiLuvv4Z4PIpavSJ9mQ77TsvkCsGhlGE6BVKPwN+57muVBi7O8zg4OEOt3kOp3EazPdaB6w8ksLJ2RQ0Mx7iFF1uP8OTJA5TyF9Id0KJT2TYWh1ggRCBnqMkIaV4EwezCDZjD4A1h0B9iKjOFf/yf/5f4zgffQa1cw+OHj/Ev/un/KtctdvBpRx4JkkbllqmI3+2F1+aF3x1QYCuLeVpPS2PB52dknIE4WWdxzf2W5gUd+qlrL+UUpCeKIANuOaXhv7MwJL2G1pV0dSblzsnMBYrsFbDJaaPZLzituKB408oBYgDdm2++gXe/9bYaL4f7+/jRD76Pna1tGYow5Zw6C54JRq9lJrHUnDALis5CLHTpvkjwQRBCAELXq40b15Cem9E0ROUq9zsBOQIYQ+s1002rZSM3QJoK+CTGd/ccSIwDGF00MT6rI2OPYik8i1vrN6WP4c+t9Gv4k7/6U+w1DtBytdF1cP1z0mRHzBNDKphCLBhV46LUqiHfbyHXqaHLTJ1mA2NPABs3NvHavXewt0+9Qg1r62lcvZKCPzBAs10w+QFuGpf0cLi7p04za4aNS+u4vL6uM7lSKml6ReDE552gcURrcbtH+sCHXz/BdGYOt6/fxZVL1/Do0WN8df+B9hF2WftjYH55GUsry4hHo3j+8DH8Ngd8gzE+/rM/h7s/QNIVRMYVgWdgUzI8b0eb04RkGK65BFoBB1yZKMKzSdjcDnSHPYWStnotAVOxLKgrogvY/p6K1euXr+Dy6pqepc9/8UuUuad0h9pTZmYX0R/aUOeURy6jNPfpKi2d1GJa0dNhkXbpJ0fnKBfrcDv9mJ1aQDQUQ/bsFPe/+hzNRhndbkNuWKQQGfoxm0LUsgxFs1xcWdQEZCydiHEtNRoQ0rDGygGx0RCi18atpVX83r23ERu71D3vNNvIsXN9dIhsvSb9EfcLZvGsL89jmhaqpFmOBxKpH5aLaDps6NJm2u7UHs0POLHhJQCZuGARIrN2+TUAMbpQ2fBShM61wUwW5rN9A4DQnjmaSuOr51s4KhQRykzhyu07aA0GODg+xtHhkSYhCqzuD7DC3LJbhqJVVe1gMXmYY0YXMowRi0VVe5KJc5HN6nzmWU59EffGg719yrqQDIVgpxC8VMTaVBLXl+bg085lR7XZR63ZRaFWx0k2jxwb7JQEjGzwhiMCIFyPNNEhyGHdQyBEmjqf3WQyjqmpjHSGdO+aZAqwmS22BMZqnLOpYCN9mkJ0r1sNRg4A/v1/8A9xbX0DM5EEnn5+H/sPn8tV0Tu2a/LH7zN22hGbysgpz8HYiKAfhVpFZ5DNF0S2VMJnn32Gs/Nz1XATHXWLEgrW+twnJYg37BcDpFhj2hh9JL0Mz80g83RqFfgxFAWLAKRcKGB37wBPX+yj0aGzoAOhoB8zqTi8zF36Z//tPxmb8YoVPmbZb5pOr+mmiHqjEDTjPawuPDUgLIatgDaJagVO+PWWsyfFeuyMWqFK/DMLJaLLSqmCarWqRcCCmULxRr2mYpIFczAURoogZHYBfgo0aTvjDmBo9yBfqaPOFFpRnUbyeDeOQTZNPHZevlQ4DZOPSS2ZFKAmQdoU90T04rj1SXuis4BHG1U6EYfPaUP+9AgnezuoF7N48/VNvP/et7WI7z9+JBBSabYQS2Xg8UdVnNCymLxT6jMkxCUYYXiLkyDApMTzgCNoUJ9KNCwWqSaEigCE/ECCNgIjdaH1uylcBbZY9GkhOJVoydEmNxf+YvFJIZyoXhQdMVvD5UI0En0FZJTRYuVw8DPTP9xh66mbcXpyjMP9A4UHvv32W1haWtTmSKcTs4EZTYPhjZtpAqt61r6NRhsPHz7E/S+/khbko48+UsGxvb2FTz75udAyLQnfeftt2Z6qu2WtG1H87BT5MU/BhXa7h63tXfzkrz5BuVSHxxdCPJFCvdWUQJy2kuygFUo5zM5N6QFtNuriOrLgHpI6xE6Q4WhovWptM5zQyNNfJaQbpzfL+Wk8kLc617s6SnaCRq8+4ytzBQnZCS6N6I+Ah3xNCrh9zCmg05ffA4/PrZ/PzhOfHV43mRRMxKX6kwkWnIjvZdVr5ZZMaFpcqzxceGDroadbjmUCoeeQXXdrWsIp2oQqJlcsjU4o1OV1UWCPDg02MPjg09UlHouZA54uYaT9jPuvqCYGgBAYscPGQs1kxPAIMwBkpAarjUJfBldSW+Tg9fJg3HcAXRvsAzvsQzvqhQoGjRZe37iGb1+/g5effI7v/8v/E8NcHWFbECMK2lmsxmLoU2SXjMCRCuOzZw/w2ZOvkGtXMXDaYHNxzXqMu1Gbkzi3Rt5efxjp9DyuXL2N5ZXL8oI/Pz/F2NbH4nIGwyF52LvAuIHVlWlcWltAOhNX0GetWEbQH5T739HJKc7Os+h2h0gmp7Awv4x+j/uDB8OxHdu7+6g0mxI5Xr5+HdOkABKADDvyxKdomeCNTk1OHvj9IWKcHDXb+PJvvsDFRQ43mK6+fkniXVpdj9tDbC5fQe35Me7/258g1rEj7YvKiXD37ASedAyXbl7TOnp0/yslyaficbRaDeSbVSTWF/HW9z7A4sYqfvrLT3FcOMfc2iKevnyGSDyC25s3JUzl/kqnF46/6QxG0Mn9iE0EXs9Wo4VCroDcRU6OPYVcURQQgstoNI1wNCOHseOTAsrVNlZWL2N9fY3+Vtjfe45nTx/i/OwYg15Lk5ExKUNqzzgR8Pi0XxHGc2/nfs/GAWmkTqdPVNrWoAU//Pj7f+8f4PW7b4iqVMwV8fWv7hv6EgsQ0gTVVBlqsisDj75TlEDj0EjRZk+0AzkEKY+H9ACuZeMkxcJUkaMyCzC0RJ4F7VZHbkVqhDidhuNMaiOtqkERpwPdbkuibnbwKARlYU9tBp/Dg4M9FIo5PUt3Nm/jd3/3t3F5Y11akT/54z/GZz//REUpr8WEmkuDEu4x/Hl0ryIAYLYMJxt1ak7Y+Ol35LpE16v5lSUEYlG0OVFVsCsTro3hhrj+ko3I5PyVhTbXJIs3fi533474wI/BaQ22bAtz7gQuJZawPrcmShAzRo5rZ/h/fvJnOO6douvqCRBRA2bvuZD0J5EOpyUU57Q3WyvholtFodvg444apyzRJG6+9ibmF9dwdHyI8aiO27eXsLxCB0Wal7TVSKJrDvfWTqOL85NTZC8u0Ot0sba6gjs3b+o8o2Ut10oynpSGhyGF9UYHxUIFT59tyaZ3dfEK3n37PVH2fvLXP0N3MJQbX7XVRjyVwp27r2E6M4WdZ8/gHgHBsR0//jd/gX6lhrQnhPjYB+/ABr/To+YcU+UHATfc8ym4ZxOILM+g73Og0WtpHRAUyk6WlZfG7XZcnF2oG744P4/pVBpz0zMo5fL44fd/KPvpxYVlTE3PweVmbhFtcY37GxtU1C9GokHY7Dyzeb4PUMgXRMEqlxpyHFyYXUY4EFXD5MnjB6hXiwpP5X4eCBLIkdJo7G45WYzEwlhaXdI5RMtw0yw003EDQEwQoQBIv4ubS8v4vbsWAKm20GkYAPLi+EhJ573xyAIgblxaXkAmFQPG1HkNcFYr46hYRNNpQ4/X7xsAhDa8nMQRgCgBmy5YZMtYOSBmAkK6PCc41IC0pAGRDa8FQG6tr0kD8gqAPHuO42LJAJA7m3Jg2z04MBoQ6ijaXWkpVjc2cO32TbT6PVQb9VfU8YmlMY9EBoySfswGAg1J5Nbp90tvS0om3bJoJ58Kh+GgCUEhh5VkDBtzU3APaI3bx1m2jGKtiUqjhWKjiaacsLgrOhCIxRFLT8FNAFKpoFgqCYCw4cAmLNd2OhVXuDKd20i/1ZpiYU8AYsLNdF0kdSBF306tBamoxq7+d7/3u7h36w6mIwk8/uWX2Hu0hUw4hqlYQqwY1if+aASx6QxaZFFQYxP0o9SooVCrodUbIpsr4JNPPpHlPOmyKh3s1AF3tGeaWAHD4BEAockUJ9KksdNwkHqU3kgT50GjJgDCHBCjASnhJQHINgFITwAkGCAAicHrccH2R//jfzdmp50F0sT3X4m2VraC/l4uQebCaPoxoWBxhE7ht8j3/LeJCNji0VuBa5yUCH1bblDk/lG4xQ/i5fSj21FiNlFhsVgwi4GCsnQGS2uXRO3IleuotfuiX+WKNTTaHXW0UukUFpcXNV3gQ0bqxfaLF7qYLOA1MtLnMRQaARBLVMVNmQUv7e/4PhigN5NJIxTwonxxipP9l6hkzzCVjOP1u5tYWV1FsV7DgyeP8ZJhNh4/YslZJFLT8IeC2vyoB3F7fXLH4IFIG1fTPDfXiIU7M0A0k6GWQ5MNMxqVYN0ooA04kuWu+X/oSsAcDhYKRJ/sVLILpS67hMZ0mXLpzyz42QkX4CCdgtQvp0n45iarglnpom6EQ7z+LWWBPHv6RIXp9z76Lt5843VNQejDP7l2vHgyh5RDFKlKXBi0g3ML+H35q19pqnX71i1cvnwZh4cHePzoIV7uvFTh8cYbb1iUrISQtnFkMhsjUTQpT/Tm336xhx9//FNks0X4A1HEOSZst62E857AB0W17OpSCMoOgSYg5G1TI8GCwdJ+CICw0SjXKOMgOnEFsYhVWh+cCvBZU4bIiBMUM8GiM4n5ZWwxTfaGoWCp6+T1aF2xgxMMBfTixq+u5NA4gMimWcCB0xSjlTI5KXZ0unx+JlNGI34XQJ6MbIfk+hrhmoSpk1/Ws8hDQGnp1BH1+/pe3OBMd5c0k64+F6lqlCiFFpV0IgAAIABJREFUAh4FKdIBjbQ4mQnYSK+j/TCfKdoHG/ArUS791YSWCeRMiBT7MqZ4G4tayXVs47Vy+TX9GLEaoX9F3y5ha7NYg2dkx3u3X8eMM4Cf/V//Bg9++NcIDlxyL6K7FkV8I7qsxcMIzmZQd43wo88/wRcvHoFHv8NHdw46kpH6aUevxc6vE22a/Tg8uHr1Nq7f2EQyPYuLbA4nZ0cIhFz47d/5NhzODvL5A+SyB6hVsuIv0xxhfnoKC1MZxKJRNFttAYRcviQXNnYtaSE6O70gulm3N0Sl1kC+XMWj5880BZlZnIMv4gdlwrRIpfiYPIUhp6vdDtxjG6LeAAJON54/eoYnT54hmZnGxrXr8ASDonzJ4Wp6EYFqH09/8AnGBwXM+RMqwLOlAuoMRwv44A/6cXZ6Aj+toxNRHOfO4YwEcOn1O1i7dRXFZhUXpTxOihdoDTu4fue6tAjMgmBRwm4ZtRDc/JXm7DSNpFKhiuOjU+zu7OHiLItmva2CU+GbTo/cery+EOxOn+h1+wfnODw8x8LiGl57bRP9fh1npwd4sf0Ux4d7aDUq5qBU12SkVGV+FgYDGn8IQ8/VkzhmdIYXQeoz/EH9viKhflzUPbn1sHBmc4bTPRmO0V66K349l267NdLhx8k3H3rDTyY9ZahpX7fXgtvLLCnjg9/sddHqD9DuD0QzoBkJdXp8dpRzIct8NpRGEmMycdzj98If9MkinV1mdk25R6iwH4wQDEdkD54vZBWkmkrF8cEH72F9dRW1Sgmf/+IXos8MOl1RU4wHFrvnfLbdoslo9TjGetFOt9FtygaY9KrphTkkM2kEoxGMXU59DtplMizVYVhBRv+hl2EwiErKbBM1Sdy6p96BC6G2E72jKjzFPpb8aVybXsdUPCNAxinG4+Mt/OtP/gI5FDBwU/vCUZ4dnr4HqXAGmWhGeze1JxSeF0dNFDoN1HtDtIZ2JGYW8ea778shslzJw+ls4969dWQytCIuwOMbC4B0GEDLs3FAR70+KsWyxOQsqpjFNT8zo/tNnQ0nVJFIVJO5coVT+DZe7uyrSRX0JPDOW+8pN+qXv/xC3W+P349aqy2L9Fubm1hfX8fZ4RFGrTaiTjd+9v0fonh0gqTLj4TNh8DIBZ+d4l63rmuD93kuhfS1NQQWM6iMOqi0GwKhfMapyXHRitblQiGfx+7LPcRjcbxx9x5CFBHbHHj2+CkefPVAuqOV1XX42eTo9OD2mAgB7jeTmisSDcDpGqPTaeIiSzCWRbvZR73aQdAXx9ryFfjcARlXPH/2CIX8OQaDFpqNCmLxiMwROBXn9JrPeigSFAAJhPwCIArjZeOS1N9vJKGPez04hz3cWFzG77z2ljUBaWoCUqjXBUDOKmV0mY/DCYjPjbWlBUwlYzJ/4AQzV68KgDTYc7ImINTyjZkbZwURagLidUMUrP+/AIRaqqDRgNCGl1MDumD96ukzHBfKCE9N48rmJroAXu7vy4aX9t3UUZDKxAnI9Vs39fyW68Zqm9+Dew+DCAlASMFye904Pz9DLp+TwJqRAguLS6olScHqNBpIR8JwkWZf5gTEaEB81F11Oqg2uzjLFXFRLKNQbwiA1HoDNAZj+KNxZOYXBECK5QoKpeKrLLROqy061vRUUgBkxwIgrGlZLhKA8LznfaVzK4Xnsllx4BUA4RT1g/c+xFv33kQ6FMWzL7/GwdMXWMzMYG1pGc16Q/Wjn+Gy0TCKzQYqpL9yWsUamLXGyIazswv8/Kc/U83MabVKUBoRsflJap9Vg3Iawqa2st04AZELlk1Ufe7BtOwdNo0LFjUg33r9NTRqVbzc5QRkz0xAGN7t92ImHTOuhv/bf/9fWbHMhiMudx+rYDeF+6uKZ6KMtZRuBpSYTAMz9ZhMTXh3J0JXFpksGjhB0diZvNdXwW7GOk50FIlZBsgXCkKy5I9SFJrITMHtC+LoPIfjs5xueKXeVFK7LxjExpUNAQMiSx6oLDSPj4/14gRE4m6r7DRTHnaSjUUq1ftMNFfmhMdtLOzSKT1o1fwFsieHGLebqJUKSETCuH7jOtauXFYX7fnuS5znyuiPXUhmZpGenoHL58NQTiq8NewSm+6iodiYCY20DCzehTKNm5VoYHSlsEQ9AmxWBsQkyZSjX1Ki2BWiZTHRLYtZdjIn/E4lbUuMbLQG/G+6a0w0B5NxGrsNzMAwgYd90XGy2Qu83NlWVsobb9zD3dc2NQ1ht4/FisIjrYfj10Ww+aw8hFmQnhwd4+OPPxag/M53viMzgX0muL7cxc7OjqZli4uLWFlZkVZEgXhjmzZ+vkc/HUt6Axwdn+HTT/9GPFhfICI3IvLi2UIlsKg3qzi7OJVmgUJcukGYCQOBm7GHYyfS6D/MAtb0g+DMAiOCFFx39N0eMwiK1rocZ3fQo4BWDxudgQwAMXa4BoAQeFBBagSeLP4H6oKys0wtBcXcEzcpUafogmXZ8MpVynKT08RCmpSRvmai7eDPNlMQvAoNnFj1TsTqBhJBm+bExIDfh0CFhZHJVaGYk8BsJBASDvmQTnPs7FaRQpoaO/YMNegN23KmsTtpXUzbxZ66ogQghr9m1vDE0le2xqJmSU2JMbm/diMWpY2Vu++EZ+SGrWdDPVdBKhDF29c2cfHwBT770++jsXsK/8ipAtRJH36HA5V+F/6pNJKrC3hyuoePv/gUe4VT9Ekb87l1nYykxwRZjWm9a6dLng9vvfVtLK9uwOUJ4PT8VBS99HQU3/udd+D2sNAsoduuoFQ4Rz53YdxBhgNMxaOYSqc0caUdLPUlpB5xUyYtJRSIIhZNyrOfExdyy7/46j5aTLGORTC/siBLTtMd7cv9iCC2124rRdfvoHuQS2nmuy/3cZEtYGF5BUura5qY8vuMmz2kRx60Xpygt3WKQJu2sh5Mzc7g6dEu9k6P5XbHZzASDqFvG6I+6mHj7i2s3r6GnhM4ODvGi8Nd0BGZ72nzjU0BFdGPlPnhEBeedp7U4NFghKLj87McSoXKK9vPgC+kbAOvm45eDCRkh5K2jKQestHQEC0rHI5rAhL0O1EuZrG/t4PDg5eo1YoCH8zmcIxtckYh/ZYcdjoc0eGPXvjsPNINKhlJwm2j2D2gSaiyOroD86AS4PaM2wr50hTJ81kniFHRPaalNu2XTdKvDi81Hvi0kxtDm1PuUSZgkKnJ5WYDDWYWkbIaCCISjQpUNxSuWNaUIkprTLdLphWNdsvk+lhOenzG2TklBzsUiiAUjMukgKCduUS1Whn53DlmZ6cVckoKQptGIaTA8oxr99Q55cRbGklpTQhABrqvzWEH1XZd0xB/JKDsmfT0FBgcxrOCnHcmUzvYRe10pYGUdMCiGOuU4f7EXAbuV/RJoSskJ1EjD7zVEToHZYSqwEpoGtfn1xHyBjF2u9F2DPHpsy/ww69/jLqtgZHXmF84Ry74RwFkIhkkeL+8HnRGHRyXTlG1teWiU22PMLD7ML24gdfffhdn2XMMxy0Jz9fWkgiFR+j0irC7CBTHorhxbyF9LsSAYYcHFyfnODk8kQaEdOjLl9aQSsZRr1a0B8dicZ0PbA6UyjV88vNf4uyogERsSlkvdK5rtDqiOHmCIeUexJJJvLa5qbDeRrGEuNuLB5/9DY6ebyMwsmPGG0Hc6Yezx6BVhxGwj3pwTMUxd+cqRvEAWs4ROpyQe5x6xjnR9gRIIYZoxmRzLC4u4fW7r+u8Pz05xdcPHiIYCCkNnblarGf4Ir3P8PxN7UNKDelUzVYZrXYN5XLBGL84fCgXKTx2YWPtBjyugOqn7edPcXZ6iOGwjWq1gFA4INDBc09GiKO+wDIpWHTpY99I56CoTwaA8LniOh+ziz0gAFnB77z2W4iOnBhVmui2OgIgOyfHOC4VRQ+kYyapP2uL82YCMuqJMsivOyoV0bADXbonKTj6NwEIJyAtBRGaCYiCCC0mDd8f6xhOdeVmrSBCA0DubGwg6vervoskUvjiyVOcWADk8uYmmsOhJiAMd2TjicCOeRrL6+u4cfsWWj3Wi0xCZ+6XR9TMk8NDNXqTySQ8Pg/Ozk5F1yeFn4X/zMyszrpqqYxht4cIJw6tFjr5rETod69cQoQT0VZLE4TDsyzO8gWUuP76A5QZhjiEpANMQnf5/IpxKBRLrwAIa1NqOmamU8ikU3i5u6dmJGtCmfLQsYu5OIO+9HR0mjUFP6VWZAGY7K8PP/gIv3X3DUS9frx49BQHz3cwE09jbXkFpWJR2uSh3aacIGYIFepVidCjyThm5ubh9PhwfHiMn/z4rxS8SAAyadZSVkD6FvebSZAzG9/KLWJQNancDpsaIZyUE4CwXiYAuTyXxruvb0oXtfNyD892DqSTYVeIDRxOQBioaPtn/+Q/HrNbLvDAMm3ELipBA4szq4gzhBFLRGG4JypGuCEyPt762omn+oSiYpx2THdenVPStCxLWuWKqDg2vDKJs212NFst5PMF1OomuTuRnsLUzJxuNEPpmIxNwSg7CV4mZkcjyExPqRvL/5+dfXLtaCtLwblGfBboYKFokXAsjj2rOKd4v7xJfquDTW5JvZTXa9CoolUpw+t0qKC+9+abWFhdwcHpGZ7v7OPorIiR3Y1IPIGZhUWEE0mM7ex68/24BHK44RAMKOXS8ns3xbCZbnBiYaLfR3BYE4HJGIzdFgNaGJTX02LkQcwCRy5jEv4bDElwN9EU8PfJpEoLauIxLz2MESsq54Ejfjf9x9uyKKYrxPLSohKS+e/sPrHQp8aBm4CZqhhPbdJhWJTxc1Hrwa4gA8Qefv0Ad+7cwVtvvSWgRKrd1vNnCqFkoT09zWCwmMJ46IBDrQozA0SXswH1Rgsvtl9qGkIROjn9PFRMMvhIWpTz7JkEeIk4D6WeGUlKK2FNGiTKM25XSqm3wJ+5Fib4z0xADOWKvMSA34NWm7bMVYE7aW3UAjQHvElVNBa/7LCKAy47YtOGZDclwDUUDAjg8blgoA/fn94jxezidQpz6mfTGYjvUc/GJM/j16hfVL4J9eqb4nXTTDbJ7/xMCjBky9f63gSZ0nFJw0VR/RiRiB/JRFgAxAhUqaWie9MQ3X4T/SGLLXZOqZGieJ7Xz2lNP8wEZKKFMVkp/DbGTIEdTwIQx9gJ19AJ38ijV6vYQOmkgMvza7i3fgM/+cM/x+Mff4Y4rVLbhNcOdV9D6RTyrSbSl1YRX57Dn/zVX+KnD36JOqPdXDZlHzD8iIUpE99ZpA7HDvRtXqSnF/Hhd38HwVAUlXoDh8cHGNt6WL+ygFubaxiNqWWixacNbpddz1CtUkOONpN7L8VljScSWFxaxvLSqugenAbs7uxj/+URwqEYVlfXxeN2+/x4uv0Cz3d2RAlLTmcwtzgPfzggq1aqGrg+CHB45cm3dtmcCJJre54Xd51V8pWr1yVKr9RqGDU7SIw96O5fwHZYQGLkhh8ONVYOi1k82nqmCSPpqryvuVoZ0aVp3H3/XfgSYRwXLvDw2WO0Bl2sXF7HO+9/CwdH+0ik4nJQyV9cqHFBG3Tq71qNptkXSekcMmDOJx0GrXdtYzYtRspBYfOi0WjoOedaYFJzpzNEPl+G2+XHVCqFbqOCEV3A2g292KGLhUOIhSPykE/EkmoyOGzWvsEwVmqOSBfiLKrZE52O+zfPCS1L6vuGI3V8mSStv7d0e1x3LjrySVtFE46A1o+coNiEcNoFAhnA1+k24fU5Ua2XkS/lRMVoKCrQhszMAtYuX8F7738oauvO1hb+5tNP0W+3pUUgL5sTZ1oXU2NFS2fmH/F9sekRYnEZSyMZn9H1ymRSKtJKxRxe7mypkGSDh979fHI83DepzxJ1jKveZia6TptAQndMZyW66HCa0NB6Ss9msLy2It0g1z5DaBVEy2LEzZAxfi/Dz2VnWUWmtdMpA0QAhLo2twr84MgDR76H3n4JsaYLK5FpbMytmMkPtTLDNj5+8HP8Yu8LtO1dDF1Gh0idTRhhpMIphAJhONwOtNHBaeUchV4ZrTHzTzxwBZKYWbqCq7dv48nzh/AHxrhzZxleHw0jCDzaGNl60k45PDRSGer7eV0+MwlpDdBr93Hw8gClXA6Lc3O4dfOayaqhKLZN/RA1SGwW+LC3e4yH95/j5DirQLvl5TVUak2cXmRx6fp11JotaQc3NzeVp1U+v0CUeR1bO9h98gyotzEfiCHtDcNOj//+SJbqLe7r8SBSV9cwjPkw8LukBaLGi9N1Wi6zIVCplZVQzh19c/Ou9o79/SM8f76NYqGMe/deF82SXXmZjjhJmabWyAV/ICC8THfA05MD5AuncHtsiMZCyLDp6grgaJ970Dkurd5AwBuVzunF9jMcH+9hNOqi1apamkTTVOUEhACEE/i5xTk9/yMlVf8dAITucsOhmYBsvoXI0I5xrYVu89cA5KhUQF8gqa3G7OrCHNIJ0rq7MksoNBqvAEiHFEdS7qlz+ncmIL8BQDoTEbqpz9jAkw0vKVvfACC31tcRD1K47EUwlsAXj5/gpFiWC9bGnTtojkbYOzrCydEJzs8vBEAarZYoWDfv3BZNTABEEgEK8Ec4tYIIGQgYCAdxdnFu6Kk+mrA41Bwl3bherWHc7cHPGovNDyuI8I3rVxD1GOYFqVfH51lkS9RUdFDvD1BhzAMcCKenEIonzQSEAKRUUt4U7z9pVbQTn84klMi+s7unrDU5o3KP05SaYdtDQ8GSnpMulAQgpKEaAPLRd38bbxKA+AICIHyRTrgwO49mo2FyYOw2FOtV5CplUa94bq1dWpeZCuUDFPD/+Ac/QiGX0wRP7BY2P2k+RAxAADKhYLEhZQGQSTI7AQgbVAwiBCdlthE2ZlN45+4d1KtlvNjZxfOXh2j3aTRjghQJQPg5bP/0H/+HY9NxZyfecMaNC5Bx/OEmYbGCrIKNhduvE5opcmU3lV/LB0CTEIsfb0osy2VIOhB24Uznh9QNHnD8pKawpHaCPEy3QgVz+SLqjbaCWRYWV+BnQFGvLxoErTHJ1aPdG4EDu5fMHOAvcti4aRLcsEIygl7zgPJ3eWZbrl886AaDsUajXT4EDJdz2/WwNWtl9Js1OGg/R1tQmw1+nw+XrlzB+pUrKFZreLF/jGc7RyhUm3JDWr96DYur65x5o9booNej1oQWcwytI0feZHjwAk3oQHIXIF+cB7Ca7Ca/QWJkBWJx6GvRnmh11+8LfHSbTQt50uqV2gCjyWDHni8+SOpMW90xLmqTBm6mU7wepOiwfKT2RAd8j3Qd5pB4Va5327TVNKF7HLuTujERIk0ACA9Gji1lzzYcyP2Km/LU1BSuMqGTFnSAEXqdn0lgxweLYIZ/ZsHBA5QPmrF4M4ntxWJJmhCbw617T60M7zNBAK2VT89OtI4IQOQWYUQPlgGA0SOpQLfGhwae8NA3v5uJ1CQjc4B4LIxIOChrSHaNZTFn6Z0mFnTC4A7TYVSHld/BAjwCCWM6oblEw6L4daLlIPhgQT/5nmZKZcAROcVKYpYDmjF3+OYvM2W0igvLaY5/IVBD+tbk+bLsmRnGyftMfjotQtkd41IgZ9ftsiEQ4JjZdCH8IRdcfvpd9sQp7vQ5ZaJw1aKAUfvBFtrYWN4aqRiBhwXCVFi6zZSEnS/aKo4ccPRscHft8Ayc6JTaqGeruHdlE9dn1/BH//Pv4+DzJ5h3R2GXmYQNjX4foXQSlUEP8zeuwp2J4ff/5A/x5dFTdHmlnTY5QSktmgUqHOiyk0xdmCuMtY2beO/97ygfpFKr4uj0EMGYGxtXF7G2kcEIdXS7vKddMxGSQ51L4mZyVCnwZkYO95+pqRmsLK0IMJSLVZwd0V6zjIA/rDwaTjrz5TIePHqMJoXNThc2rl7B7PyMBOiVelnaHxYoZjrGDAvaVjpQLlSw9eyFnHGWFlfw3rfew9nxKbxjB4IDoPriCPaTEi7FpuAZQGDWHvRje99MEUlDarZb6NjHuP7tN7B88wrOy3ls7e3gJHuO9z76EOtXN3Ceu8DhyaG0UXyxk0dPfk4TaIpBwO9lCJ46rZyCGueybod24CxiaD9sJnfKgmFILTMLBDLpzjKGzxtEgAGC9KXX/k/9FDRJ5MFiAqyo+ZtMvWlZaiadfFbk5saucKunIpoUTP7Mcqkqyt/kvzXdtbi9xu2H5wzLbAp4Bybdlw6IGMtGlVQPdoA5zWs2a6g3yqjTJrRZFR1pwKYANWmLy7jz+hu4+8Zb+pyP7t/Hj3/wA/hcTrz9W29Ki8B9YHtnG7V6XVTFMouMUlkEKuogYuEU4uFppJPTmnjUmAEy7OP4aA9PnnythobHxekPk8ltEuVLn8emHA9KTiAdI/TtQwnda90mGv0W+vYB4pkE5pfmBW7Fx6ZDlUISzQSdtqKcBtjZ0VYTxSKU8n5NQgg5CZJTPJOTffD1nLBftDE6riPd8WIpMoW1+SUVRT2HHaf1An7w5U/xNP8CHWcPfcaiM7Hd4UfEFkEylNSkivqHlq2F08oZyv2qBLfNrg/+yBzmVq5hfnUZL3YfIzMdwJtvbqDdvsDY1sJo3EJ32ILb59AEYTDs6RzwOn1y1Bv37ZhOzSmQdOvJM6UoLy8t4PrVy7KK5uSfzUfqLjxe2im7sbN9gC9/9cDoq27eQaVKl60S7r39NvLlCvaPDjE7OyuHS05A+CS2CiXsP32OVq6E+UBUbliO9gC2/gj+QAh90twiXoSWZ+FIR9H12JSzIhmq14VgOKiJ18u9HRQLOembPvjwu6KUffrZL3F2ntNecfnKNa1nAhAPdUMup85INaccNlRLxvK/32WztY9UOopYIoJoNKbncW/nDM+eHGJh5hJikQz8vhB2XjzXpLHTrWNI7RkNEmj7Lite+Y3KAGV2YRbpqdQrChZPEDbVzARkpCkcen24R0PcWJhMQBy/MQEhABlwumEBkOW5GaQTEZ0n1C0Vmq2/NQFhEvoEgFADMnHBEgXrGxoQNh45GVWRzUbn3wFASMFKhtk08yMQieFvHj76WwCkTa3c4SEO9w8tDQjz1HpYpQj9+jUNUmtkT6i8pf3XUI0nNgMikQh84YAE6Dw3WN/wjGFQJM/hRq2BXrMJD6miBHjtJjZm0iAAiXldaDXqqLe7OM7mLApWE+V2RxOQ1tiOSHpKVrxOS4SuCYiVFUVQwVp7NsO0+4RE6KSR0hmQk9cJAOF5S6BDp1YWSy7a5rNwV/MR+PCD7+Kd33oHyVAULx4/xdbDx6K+xcJRFTd0ZfWHQ7go5nFwciItbTASweVrVzUlYoAwbXI//v4PUMzmEQkxmJa1zFgUO9bXBCHGLtou6v9vAhBDwYqGwnLBmkxA3rl7G9Vy6RUA4WDbABCXKFgBAr4/+G/+I2PDaxVwEwcNwyc1tlsmfZnFCJEQP5cVVMCHcsCwMb45K8TNblyCDNvehJCZEDfz0gTEysdQ+ie7mXSyYm6GhNV+iUgnAIRFdCgclRMSQ1ooVuYF4kZI6k+NYWfUDjSbAji0rOV75qbAz8AOngg4oj0ZPYs4++zCiZfMsepY4jMifY6+mS7a77Qw7tHFxgYndR2Wd1QyQ4u7eXSHI5QbXbw4vECt1cWYoYGz80jPzcPu9qFap2tUW5ukaDzUvFiUH3KLJUCX9sZQr1xjOgrYLe60EZszkZdOE7z5FCSq68yxGPnL7bZ0FaQITMa7+l52EwREQPeqaHxVhBvrWHYbeG84eaFNsEahlqMKQQgFohzxmVxFUnWY+zIRY/86ndtkwxCtu6SF0DyBGgd25EYjk40xMj70FFNPhP8EJYlEQleUhSSDKmlpSVocAylpQccEW46uPb4gGs0OcoUS/HTAofCz18H5xbmq8kg4YukpDAAxblhW1ojAs5mAWBl9BhJr4mD4XLwHHHOmkjG5+pRLBb0m0whOriYmDZJqENdZYkGTQG+mF/x8FO1zXUWYq8DNTDZ6eEWvYgFHv/kJdXFyjyUwt5wleE20fmld6vW9otOp+Jv4iLOAI0XKCndk91jQWsCV2hPTweAPDwT8cDgI8DglooOPmQL4/R4EI274Y/R24LogtaANu4vdVDNtY9ebAIRUF4rQ1RkRoLdyVkA6pR9jfo1lK6pQr84YztYYLiYKtsbwjzy4vX4Tvo4Df/g//T46R0XMOsNwj+wKUaO9riPgR8ftQGJ1Cfl+G3/8o7/AUS2PNu0OXWMBEHa4qatS8BH5xQ4/7K4Yrt24h83XXtcGztyEk4tDzC4lcfXGEgKifhREwaLzFd3AuE+wm9isNxEL0R7apiLz9PQclUpNVKH5mXnMTs2qOLo4y6GQY1CVQ9bg9Gq/yOdxniugWm9ifmERS8uL6rzXWjV0B13YFEY5FuVCPP8hlFnwcmsXW0+3FC72nXffx6jZg6s3grc/QmnnEM3tI7y2dAlhlwelUgmNcR/n+RzyF0YkSdpNeCaNGx+8DWc0gL3jfbw83MPcyiLSs1Nw+b14sbuDZquBw4MDga1Rrw+P3Qmf2yuaCReLmTC0JZLm+ukzSGLMvconsSzBJp8L0lIn1Fqmu/s8fjiZku70yeVrJhKBczQ068pNHRoB80jggvuA08EJHtefGRRy/242GwJSfFbr1bpxn7IASMX6bxbN3O9lr241YwjwRa+ahIVaAWzU3ciGVrkdpFyNDOioFUXfMeYKUMgWP2a2XIaPeQ237uD67U00Gk3sPHsukf/S7DTee/cdFb5smjx/Trv4fXXfee2b9ZZCJqfS04iFUvDYIoiFk8qyIpLipLFUzuHJ468lhG836oiRlunxyJxgRAcu5ZjYRempD9toj5gd0EJn1MPYY4Mn7ENqJiUrVWp/SA/mcy0KVr8vkS31UDz/iDBM9AzdHCntZnuQIMckithc3E/cssR20an8tAnnRQdzozAWwxkszM4azcRggBfZY/zo/s9w2sqh46PesiO6TsDwTLGLAAAgAElEQVTmQ8RuJiDs3A+dI9RGNRyXT9AYNdAa2NDuhxHPXMLi+k2EE3Ecn29jcSmK19+8hPG4hla7iEaziC6pnjbqB7qiepL26nHRPtkPDJxIhjMI+yLIn2dNEvV4pMC4udlpxKJx0QKbTTb3Rkinp2XL+6sv7uPp0+e4fOU6mq0uao02brx2V4LXJ1tbspteWVyCrdeDj6VJq4PjFy/ROMsh4wki5Q7ATQrW0Aa/P4Quk6CDbnjn0vDNp9ERq3QMm5s0Hpe65qT0Pd96oqlfJpPBa5uv4+XuIR4+fiZb6dX1y/Aw44Y2/NIfmhm8qUUGqNerqBQL5BYiFvEjngggGgtoAs2Nu9+z4fy0gp3nZ4hHZpGMzyESimH35Qvs7b9AuZyFneC135buSIGiFPeTKua0CYAwNJETECNCN83gCQDRJK4/gKvfx63FVfy2KFjfACCNOl5YFCzaUROAcHK+Mj+DZDwMG2m6owGK7bYASJ1TEgI3C4BwnX9TA6IJSL/zyoZXFCwK1lVf/t0AZPPyZaQiEQEQfziKX3z98DcmIAQgB3sHODk5BRtwnCRMzcxifmlRAEQsAyuSgN40FPPzHCbjgk1najNon01ND2vRWDyhGrVRrYEWiI7+AL7xCL5hH+vTxoY34nKgWa+i3uniNFfARYkakCaq3R5q/SHadBdMpBDNTImCRResPAGIz5qAkDbe72FhJoNUIv63AAijJAhA2HD65gRkAkAk3pYGF/jw/e/gnd96GzOpDHafbeH88BjDdlfNNVJsY4k4IrE4znIXODo9kU08g2HX1tcxs7gIdySGp1vb+OH/+5co54sCEdIfs+Yk3ZMUrH8XgFADwoBC4gOnaU4RgDDKYtxqwW8b4sp8Bu/eu6MgwskEpMeb4TQNbU5A1Oj+s//hH6lHzokHi0x+w0mwoEa6KnoMzUIvUjJIv2K3lvSPAYvsCS1FWc2vChQeRPKPdrA7yjwCQ90ytBZjQUg/dh1QFElJ+e9UMi4PIha3nIawsApHooabx4OGidxuj+mGONzi4NZrNf0M2oqyYObNY1HIPxt6jhEYG2BFHZhx+GExw5/LgMEOuZQ8RDjn4kPb7yLOkET6IXNq0DdggO+Rh4HLF1IHloZsHI0PdKj44PD6MRiza0WtiUp4FXNy7aIehqJhdrMIAKyJBzUgDtE1TI6DCmeO6B02PejsqnIxKriG90XsG05v2lZojNG0kDKj8Dw5c024wZY4k1MgOTgZNzAuYG4CAgm0OGVn0fKcNi5QdDyw7IAtipNMHscUeprgJBbK1KaYdTLWpIR/xwObgiWGIHKSMNFmsPtKp6xrV68gkUjKtaZFXnajro4ANQlMbee993r8mh7d//oRfvbJZxpnh8IRPZykdRFAEIiyeCdg0HqzAIj41XKIsbZ9Ua84AfkGAOEEwurG0o2CeS+lYh7lYsF6FiYWvQYQakqozDzLMY7XgUYH+nwmcNAf8AtcETzwwcznckq45Y8lzYzrdhLayetIcwFuCPzMvG6UqJpC3xxEdMkxwnTjgsW/V06MQrBcsi5VccJr4GR2jEfr4TybxcXFuQ4OHnoEIOxSs0NtsxNcjuHwDJBeCCAYdcLrp8vdCE6PfINEOVGHmTkFAh8GbPKg40ZIECY5rY30HHON2fGm65Grb4ena4OnY0e/1MGlqRWspZax/+AF/u9//r8jNvIh7QjBbXeg2KoilE7ARnvqcADORBRf7W5L/1EZdzD0ONCzDWVDys4vu74s5omBvP4o+uMA7r3+Ldy4cVsWjI1OAwcnO7i5uYY337mBfGkfYxs7jNwLxqhVK3Ig8fsCxt1nbAMLa65nFsEMqMtnCygVyuoaTyWnlOxeKVUFTghkU5kM/MEQTs8vcHxyrq7p7NwskumkbFkZVMZnljaG/Fq+LwIe6hsefvk1tp9tIx6J4fraFVyaXlbx4+4NcfJ4C2cPnuDDzTcwFYvj668foNJrosgiekTDA1KguohMpTF1eRUXjTKylbwpXNkl73fR7rQtq3T28Gyg0xI7ns6x3YTgmWROGVawmxVgR87hgtcbFPiggTADRrmOOMUzE2O67Dk0zRz0DA2OotpRp4+ww4VRl5aSxnVq4mjIoo8TjTZdqTjt5qFFS/A+E4G72g8kSKVLIPdeupn5/MZEwevVQUnwoUYKGwhytKI+SX5PxplR/HajKWAOixKqCT6aNeRy56iU8saJy+UUPdIfDguAHGezsLk9WLt6DTc27yKXy2P3xTaO9/dwbeMS3nz9LqamUsrv2NrawuNHj7WRMnsi4AtiOjONVCINx9iNaq6DSrGu05HUVZO/MUIhl0Uhn8XR4R7CIYpozZliiAa8TmM5pzXRRWPYRr3TwMg1RjARQiwTR3ImiXg6gS5tWpmhROvS0Rh1rvFmW9eGWwSNVLgpGS3mrylYJmpyKHMMGgD4bR44a0OMTxvwFodYsMcwF06JbuIJBVBsN/H4aAc/efQLVGwtdN19dIZdJVr74UHEHkI6mpTZysA5QqlfxX7uEPVBHd2xCzZXBourt7G0cVNGDIenzzA9E8D8XBCppE+i6Xa7Bn/Qq8Or0a3B4bah1++g1Wwh7I/pevbbI0QCUXhpgd1qo5jL6pmlYcb83ILCPNmYatRbShWnTvDBg0d4cP+haJKDkR2NdhfL6xuYW1rC148f4/nz51hbXkaA2THsCvcHON87QP0sixhciNm9Cib02tgg8qDDfT3ogXc6hcjqPLpeB4ZeBwnvGIwHxjK228LW9jOBS1rMxxNpfPzjv1bTMZGawtz8Emr1hgwA/H6fJhTUCPV7bZRKBTTqVXWCU/EwAn4Cf7pFsfaCAKPD7kW50MZXv9qCz5PE7NQq4tEUjg72sX/wEhfnh6JsNZpVeLxkcvT1/0qb6IAAyMz8DNjRVAaWKDt8VCwbXk7PBEAGuDXRgAydomAZEXpNIvSTcslMQHrfACCxsHHB4gSk08YhP883AIiT9vVdC4CoseySC9arCYjdDgURWgDkb9vwjmTDKxesYBC3NzaQjpGu44cvFBYAOS4WRcG6fOcOav0+9o9PcHx0jLPTc9VZ3DvCkQjiyYQAiKkJmGXS157XbjQVCspQSXZeS9Wy9MIEIKwHkomUAAgpWP12B+NOBwGMEbKPsTGbwWuX1xClBqTZRL3dwWk+j7NCGVlO1AdD1PsjY8MbjUkD8oqCVSzB7fPq53CfZkNiYTqNVDyGl5MJiBVdQW0n9y3+kj2x6m3LhtdDDYjRYL7//od4+823MJeZwfHuPvq1Jmz9oWy/Odmn66gvEBQAKVbKoqRx41xcWcH86iqcwRAeP3uOH/7l96VXI3WW10lmHhYAYRSWKFiqqzkBGWEgAMIzxSHXQdbxzKoatZpywboyP413JUKnKdQOnr88QI/lmNxaXZhOxhHy+2D7g//6H8qG1wQHTkCIJRrXBIQJ2pL1wunyyntfAmtxWXgROEalvSsLazHT1QmiEwlftNZjt40OR+R7MtCs0+6iUCihUq6pY8HDLJlKCa2xyGI6L33bWWBx88lSHBMMYHlpSZ1lfXgJomm7SjctcvENxepVvoLUsuQtM/XWuHyJfPPKqcui4pDGpe6SsR7jwyr7VII1qyBnx0JSXCuMkQcof47TFYDDFYbLG9KF7dAFi9eS9AOvX4Ib5pXYnSwKhyhX6zo8FJTIblqrLe9nbg6kM3Cy4bLbpV0JhkNw+31Km+UCoCMB708mncb89AyiwbAE4xMLOVq4cWrQbhl7Uu5CvG8MblOAHcWEpAK4TSq5UuNZmCjlm643Trnk8LpyH+ODSrDAiYRxg7NsYCd2sqxjLO2JfpcrnBHXT2ha/H0SviOOKlOs3R515ZcWF7C2toZoNKKOaLGQR6NBm8YJFcwpgEKhJ0eE/+r/+EOcnWZVBCRTGY1b7S43UtMz4oJPCvOJxoJvZJJ6Lp2NRUEzzCdD+yMQVHjlYIBkMoZELIJ6rSKRMtc2kbqmKqRPMUHeKohECeFkY8B7QoeyjuhwLNpmOO6fndN0rV5vyF6SG6CE/C52NMxanAAkupIRsCwtLeHKlau6h7RDZagSLVE1PWLHk9MN63MSWDPDY3V9DWvrG5hfWJILCG3zCHyoryEAvH//K1kh08OdwMNI8enew04PbRTrCKftiKY8yEzF4As5MUALzU5NXWSTaUN6DA8wkwzPdcDnWs8ExZSk6/C9SSNjN7743TECIzfitiCCHSdmPUkMsi189hc/Re2oiLg7DB886oKPfA64I0F4omGEMilsnR7h/s4z7ObO0Hfb0Bx14Q549WySJsWcB744OXO6gwjGZvDOtz9CLJbWtT06OYDTM8Sde6tYvZRGtrCPwbhp7IWHJliTydUsltl9Jz2KUxUWx6SQBQIM4qNPex+NWhMXp5w+5MX5J9hrNzvSUFCoHI7EkC9VcHxypgJxenYG12/fEgeZUxJ24wg+mEnEopPiTk47e9z/sjmkw0m8ee0ebI0+amcXQKUBZ62JCJ3rBgM8ff4EfRoIBLzoksoVCmJqZgZ2t1s0sJdnB2i7uOeY8FU+AxSaU/itZ5kHPAXgbp/Ehcz78HlJpTThp6QS+enKY6REJiXAMguRtojmCMwYkD6JgMbkvxjLW05Ph2hWzCFNmgD1JlzrfJlA2IH2Rd67iUUiO/8TvZMaApYRhxoiokea53PyZ3UuOVG1pqtmDRpaFoWlnNaxk+7x0eGPxUcdF9kT5PNn8ulPatLKpndX1zAYj2H/9BR2jxtXbt3CxrUbODo+lm6Na+Le3ddw7+6mirivvvyVxK3UqvGz37x+U0Uw3Zgo0m/W2nj+6CWyJ1k4xmNcWb+ETCwD24AUP7og9vHZL36KWrOAYMgJb8Dw3ZktEw4nkK2UUOhW0EEXdrcNDq8da9dWMb00DV/Uh0qzArvLAY/PLyoyndhojSz75pGhMVMkS6Bpgomk8DXaEuv8k7vi0IaEMwjk2+gflhFpObHky2ApPSsgTYBf7jbw6Ggbv9i+j37AhpajryLbwwlLu4f50BRSkYQ0NvA6cdEq4aScRWvUR707hD8yi+VLN7GwvoFCOY/+qIJQyIZ+u0DCpOw6uZ+ScsUmTTgWgj/sh91j11ppN9sCt7y2bFBybXENhoMhVCsVWcQzjO7WrTtIJVJIJlMo5EsoFqvY3nqJra0XSKWmX1ndUhf04Uffw4uXu3JnpGB4Y2UFg2YL1VwOAacLrVwRg1wV04EownYXnNQ5cX7ERej3wJ2MI3FpBfZkBKOwF03bAE6/Gzt7O8jlszrP7m5uYmF+AQ++fojtrR3cvr2p5qks9+12pNJJWe3msmc4Oz/GYNCROQR1LZx2uP1G18j9gY0AOb+R8uNidosNDx/swGELY3Z6A9FQEhenZ6L4VcpnqDdKCqJU5pU0njRgIZXcjjS1aUtzGBOcWynp/MZcp2x2stagvsHZHeDO0hq+d/sNidDt9Y6CPwu1KvYvziVC79B6uNtC0O/B6uIckvGI5o19+whHlSIKvTbynZZcDIcKFrTDA5cCDTlB4NSMjVSJ0C2zIh0s1O0qjJmsDQNGnZza8XxpNxHzenF74woysbgamdVmCzsnpzRYRHppEQuXL6M5ogj9EPt7hyiWKmgx/HVo2BcMCJYdPsGZFZbNdcW9i2c5afyMlqhUqzo7Vbs4XXJc41nQbDTRKFcQYNd+PIRn0JG24fb6MoKOkZwOCTgvCiUJ489rDTTGNlT7A7RGUBBhgEYVsTjypaJ0IGw80zyJmlaK0BemknJZFQDhVF9Oo3TBIo3eNFV53hOsUAfipX06e6hWU/3b738Ht2/ewdLMPNqVBmrZIhp05Do7Rymf1/diXc0kdDAsdThEsVqFNxzGyqUNuPwBPN/exl99/DGK+ZzqP14bUmS555Ktw4VuGP5m8MDrx/OG7oRcS6Tz8esjwYDumx9jbMzN4O27m6hVy9g72MeTF9sycGF9EmITJ55AiA2nf/5f/N5YnG5lB5iwER02OiiMQ5Q8q2kyIq9sCnUocDaFrIsiN47+KNxiBoMKE5umCDwkhI7oy05rR4dbxUOLIqdCEZVKXd+XRWY6k1FwEw8fjsNYhPM9sSvOVG7aRybjcZNzwVGzuMS8RBQsms7bZGKjMEROcixtirE9tcTJEtsbUr2KUbm8sJvmEG/bJH73dfG5r5skSKMpMHu6+V5G8+eCy8XoeiaaQpxwUrNYINi9XjkD2emswy7y2CZxdVGdVC74rn5+j8W/2414KCqhIkdg4tr5vEriJS2Mi4AghAVWyB/E/MwsZjJTcpSpVEpymDo/z2oixOea9pkURvLnsQAQwDKfSABLI1mjhICXHOpJSjtFWmrg8foyw8Rl6SBMEJ+xoTUaGjVSrUySCd9Ha1QhlJblryWQ133kurDS2bkZ8F7Pzc4gkYjJApkTkIODfY2YmUlCwBKPJZBK0S2rj88//1LiV/b4yIXlZCw9PQuH368CmGBqorkQZcpyZ5N1MCcIEw2MJUzX+1QOCylSPSQTMSTi0VcAhAU2R510COP3lokADIXEuIwRAA/RG7Qx4IY5Jt0pqCkd37MJVaRTSVVTJb4H/hxuJurIEhhb1DC6u1y/fh23b91Bu9WWK8XTp88EQPQ5LAcTmRVQ/yHtx1hhnW++/Q7WNjaUBLy7u6vn99q1a0ilUnLB+NnPfoqjo0OZC/gDPNTaun+8l61eFd7IEMnpAKbnEqJk9cYNtHo1cZy54bDLqiA+gzCMvorda+t54onCSRsPGOohaOuHHv32PQaAtBxoHhTR2C/i4vkxXF0HnAOHRLFc44F0FPC50RoOUOt3cX/7GZ4f7qEwqsNNCgMPaZ9XxVWz0db+QaJivzOA2xOCPzqFD777ewiHEqhWayo+p2bCuHN3BckpL2qtC/QGTTUVegN2amiFyXs3MDlE0aSErbqvY5saJKRhyGmrzykoNA0pZPPiBHPDYuCS+MM+0m6cODm9QL5QFDVzZW0dmelpnBM8upjcfCSqF2mODNJjngUv6sXZOXJHF7g8uw7fwImI3bwGpQqaxQLq5RLOs6do9NvwRUMCaOFETEm/F7mcxus2jxPlYRM2L8P8/AIezJlgQB/pVgQf7NizayV9jiy5SakzewmLHmoIDFvPTF51AHLSRREpucCiaBlRPSdEBNp0a5FLGoXR9HbnQ6TvZ+gmmjaT9mkW7qvmjnE75E+yfo4SiIwb4KvpokUdNDlDxizCmC2Y9UfhJUGQ4t+4n+jsYe4Ps4m6KFeyKBboYNYzuUrSFnpFEbRR2On34+j8TNaiNBMhAGHA7NbWc7jdTly/fk2p3KSwffXVV3IN0zRyBCzMLeDypSv6ne9n+9kODl8eK69k2O5gY3kdS5klxINJuGw+0X939p7hvHCIkaMJf9ClaY1pusVQatZR7FfQGDbg8buRmU9hcW0e/pgfY/cYPaZdM+zU44HHGxANssEOdaevPytRvW8SieWew2ul687JuS4ffE43wk4v4vCjfVTA4LCKNEIKwIz5IkjPTKM17OKsmsWD/af4cv8JxiEXei7e0iHQIfd9iIVoWmcUVbBDtx3nzTJOSnl0lKo8gC8yhdUrN7G4vo6L4hna3QJczi48jg66zSr6DD3jhN/pMVpCtwN2tx3hBIE89XdmAsx/04SI035RtUf6t9OTc+zv7csyf2lpWVbv7VYXu7vMgDhGsVhGKjWFTm8EtzegxOUbt24jm8tj58UL43w0HsM9HiMdjcE1HiO3dwhbuYXZYAxe6tl6AwSZpcW5GRtGiThSl9fgSMXQDbjQsA3IEsPByQEKhRz8Pi++/a13Bez//M//Qu6DnMKYiTU1jU411cqVIqrVEuz2IQK0QA/7RdnzBFyodsrGuY1Wx8zEoXnNmGY6DGG04YsvnmI89GMqfUluX2xcHB28RKV0hnq9IMaAjEasM1ZTL1pBT6cwuzhrKMPcm41tnFyg2AQhhQadniYgtycAhEr7WhvtegO5agUHFxc4KRf1rAiABLxYXZwXBUsTEPsIh5UC8t1fA5CRaEM2AZB+s4vxYCRdLtcldU5Gg0oXLqMvogGGzlY28romB4QAhJ30uM+H66vr8DnZiK7JOvuiUsHQ4xEAWby8ofyZ3cMjAZBCsSy6Nht1pFepnqTDXN+cl2y68N+4j9HxkO+LjfNSuaRmMOskNmci0Zj+nY2marEoAOIDc3TauDqfwe31JQQcDFrsoFZt4qJYwXHRAJD62IbaYKRg3kgyhWic52oEuWJBAIQ6Lk5yGCPBGmM2GRUA2d3ZNY6llgENm8WsT3huSS83HEgHwnpNFatVU3zw3Y9w88ZtLEzNoVWqoXR8gcpFAaXzC1SKRWmP0lMZRJJxOPw+NJndUixi7PZgYWUV/lAIz7e38PHHP0Ixn1edy0YBG0+GVcF7Y0kvuOfSapkAZERBvGE8DLpdBcuG/V6MWg0EbMDluTm8fe8u6rUydg/28Hj7ufKz+IxE/GHMJTMKZrX9L//Zvzc2G7zh/Jtim65VBoDIuckCIOyss5vP9hDpS8ZJaSj6DhcQi0zxYKkZ4AZjBamQZkNROJ1Q+KLvN7vD7A6yuJRITgEtLqO+J/1DF2CoIpsXn+nobn540qqsXAshRjtH0cZel7+UqcHARH4OTnSojDRHopmAWFoXiWl1Qc2YfxLsRgDCMZUOaMt+daKR+bXg10wJiPRJA7FRxzIai5+rYpigxsFuMosyCpuMSxDsLiF0fm4KXkPRGAKxGEKhMBLyvnfJD596CpfXI2tJm4f0MIYcDpQZwLF0OpFS2BFHWfwcDOE5Ojo2D2CD/QFOHoybFLU1Ex0EO5LtblvXl2c4KXdyZlKRawoR0szosc+D2wAQo6fQvbS416/+bF1vrRN2Jvl5BU749eb/433l/eCa4P3j++UDpeDHWFTuMcxf4X1iF5X6i5OTY32mQqGgNchD6/j4TAUhO+4EWJwgJadmBEB6FgVpcmsnIHUCSIwGxNCUdFcnjhh8wGnJPOgbABKLCYAU8hcCvgQfXEOyPLascZUeTRohaXiWkxQfPl5mFqTsnhDli27SGyjbhhsdhYecShBo6SH3cpI4tlwx3Lh9+w5u3riJVrMtQd3XX3+tDj2/MalwLCLpBMO1T0oXn4NgKITNu3exefc1fPrpp3jw4GtNFzc2NkRzI63r889/ifv372ujJdgjsOcAhxtTf8Qk1C6iKR8SaU7ceP410R93MLKTZsXrw8tlqIrqepMGZh12BCEsYHXfuRaZps21PrAhQNoGh7G5FrZ/8QiFnXM4WsB8Yg7o2dDvDuXkU++35PyTr1QFQIqtBjpMgqaNKKmQdMBiwi9H0e2uwIcASHekIi45tYR3vvVdeD1BuecViudYXE7j+q05RBNOVBsXGIzahpDCiS35xvTzH/VQrdFFhrRDI7A3wZDk3nqMMFtdSbd0D8PeEM1qHbVKVeCBhSkpgrFoCoFACJVaHYVSWe58m6/dw/7BkUANu5qXVtdNl6jTlTibrlS7L1+ifF6Af+jFQmwK11dWEbY7kdvfx+neLirlIsb2ERqDDvyJCHyxsJzAssxJyheQSWfEcbaTvsGwKY9XXXl2peQ6xatk517LDrm1l0uszHOf00xjnc01yYaDnnvuXwQX3a7+P2XR8H7ra63nxzJEkJSKJt79gQmbZfNi0tVRJ4h7ngO0crSGZ9pPBUBMb8c0RLRnmGmG9mZNqI07oBocmkJbgMPaZyZgxOxDbIyN0aV4e9BCLn8iqg951dx3GKjIAofsVFIhhg47Kq0Gmt0OQok4klPTyObzyOWycvuj+xWtTfmc7u3t6b3QcIPifVLY5mcXcHn9sho0uy/20Gv2RCdp1eqYTc5gLrWAS0tX4HUGUKvVZezwdPsBspVDBCJuuLwuVOt1zpjlyd/z9OEIOhBNhjGzOA1/1Aebe4wuwYfTdK8JLAhA6DLXafXRadHUgtOPIZx8Pq29Vw0D7lfc1mWFb5O5SdQdQMLhR+u4hOFJDVOOKBYCacQCEXiZ9dRv4SB/gqdH29jK7mMUdKExJG9+DPfQBnffJgASDYQxpnDeCZw1SjirFtAZjdHojTSJXLt2C+n5OQEQu6sFr3eA0aAMt2OIoMen5hr3SO6b7V7bZFs1qK3pSKfBE4jAnt1rrmMWjMzXYCYNnbq4qrPM6snmNTGOx5M4ODyWzScXzuzsAgqlGgLBCFLMQrh0Wbqwh19/jfOTE7SqNQScTvyj/+Q/RcjrwZ/8y3+Fg6+eYCmehpOaiE4P8UBIezupes5oRBMQTyaJts+JjnOMSqeBXDGPVruuFOvNzdsyRHny9JmseDn54IsGBrx++XxWYns2aZn3EQz6GANiog5cQIPGH1z4Iwfcdo/CNbn3BJmpMHLi818+QbftRDq1iqn0PCqFEg73d1AoHAuAkBKr+ks0K6OR4v6WmpoAEFq9G42voWCNYefzTktUTkCkAVnBR7df1wTEVu+gXW8ib01ASMHqwiShE4DQhpcARDkgthFO6hXk2k3kO02MvF4MHdxbbfASgLS6MpggLVtOb9oLTK3JopX6U1I/zfNOU4m2XJ7sjEhoNjQBubq8CsdwpCkkIw5K7RaGHjcyy0tYuXYVnfFQAIRp28Vi5RUA4TpKJhO6Hsr6GY8EbtkIZ83JNcXzkedisVQUBYu1Eg0ZaALApgVzNH4DgMxlcPvSEoLM7Ol2UKk0kOMUvFhGtt5EfWxHVZk4IyW3U38RCIeRLeSlAxmRNh4Ki7pFGtV0ggAkoQkI9xhDJTfOddwLydDg+qHwm2GEHtnx0ozTmMF8+8MPcOvGLSxNz6NZqCF3cPL/sfVeT5Kl+XXYuem9r6zK8lXdZdr3dM/0zI7DOiwAIsggBQIQ9KAAIxgKPelVTwqF+MAIvuhRf4AUDJACIQIUucDuzmIwbmd2ema2vbSkd6EAACAASURBVC/XZbPSe58pnPPdW91QsDZ620yZzHu/+32/3/kdg9LBCWr5okwc6MSXm5/F1OwM/LEoOphg//QUPViYmV+QXuvh48f4+S9+hnKxqDrMaUDYRL/egBig3qsGhLo8nm3MNSI4ZRoQP8atBiIuC5vzC3jvzZuqp9iA3H36SA0Ia6N4OIqFqVkkwlFY//q//6GOlFfNh0GGeSH4QU4df+mHUy9AlI6oKIXjEoQy7M8tjq283QNE2kw2Ah2NghLSmtA1HuZ0n+GJZILseHgYOz6T+s0Ua36uQV+IgnOx8rWwgGOJy4XLg4eUITZGRJoNFcg0IWeORbbNrNGz2CFNNv3KIOR2w+ImEm3G/0LL7cRs55w1lBlSfEyStZkQmQR4NmKcCrGJoXuBEToTgXKhz06byLmX4tkJPH5a2UZEXeMNDIRCGs1Nzy8hncliOpNVHoaKASIVXq9EdPB55dvcGfRRKBRQLpaRTiQ1BRENzU7HrlSqouFsbe2IPsKiSLxrFhz2dWHwVouJ862mNn8VI9x4WbAo4M0kFffYnTu0LNI1GIJn72CGCmEkPI5Djto7O6lddAnbGpYbC6kg1D6wiOY95L1kQ8kinHkASuROJfVnI3SfiJL1ks4Wuy81LSJikT8tweOmhSczLogstYQkIBCE5lUcpdlGsU6ehkOVcooZuSi9Rt8QwqAia6hQwxQD6Ro1lIp5oRNyBAuGlCLNKZ6x+KXYluGDRMiZoTG2dRYsVCgwYy6H4XjzMs3OzgrZU7JvvY5yuaTrxw2STlX8C1H5q1eu4dLFS6IZHR0c4cG9++b5sNe66H99CqiJCJsGJBqL4vqN67h16xZu376NBw8eKsSTDzmvOTNXOIW5fftr3Xc2PUYTwnRkH7xBF1KzUYnQfSFmC9B2j+mnIxW/KhxVvLoxHHAjJ53ShDQyqFSc9hHXjgcWJ4V879o1LQThQxRBZH0J7D/cwf7DXRw83Yd75EW32Uej3hStkDxzcUwtS2nodWGqHgWCeUJ+FTwmh8FCt8P3T0ol6ScTxGJZLJ+7jCtX3pQtLKmbxyf7CEWA3FwQ0YQLwTC3LBolkCbqER+Zos0hbSw7HXRoB+n1m5BOUcoYdmeE7sYlyiftBt9uLByVTSHtbDl1PDo4Qa8zFPVjbmEB+/uHODkpirYqhC0Y1uFAmtPh3kvkj47hd3tRLZfw4ukztMoNZIMprM+t4MbmBQwaDew/e4ZS/kQFTjAWxISWpZEAqr0WTqtlBWtlp2dw5fJlTdqogVIWC0EEmrwMhko5JvLI51pGEQOaCtDggROggbRKpGVy36XWR64n1LeRxmpzxZ1pA59947Jk4zi2ZTS/L4EbOTHJZl0jUTM14fewmwoJw43c70wIq03J+XZyBLQRWjmEmP+g7y/Q1nyu2XPpwmX0g6apsq2xrTFqjaKmkcXSkcwWzq0u6bUwpZp7LnWCvlBIORpM5KRlsdvvF0hkBPEDsz+RwmQ7JRq3Lv67X9eQtsCMQ0xGEzK/sIZQhkk0EJbTmN/yIxFM4/qlN5GITimXwhf04PadL/B09w5CCa/uKW1BO72RxOfj8BjLm0uYnp1CIBpAo1eHL+zFgLsaHfc8JieI5iwBf1jrng0IaVzD7hAemj7YDnWG0mZ+mSwukyBPl7W4FUDvqIrOXhmJURCLkWnMZnOIZpIoNit48vI5Hu+/wEHjFOOQB+W2sS7l14YnPiwmpxELhNVY9lxj7NcLOGlU0SHtGG6kpleweuEyAvEoSo1TLK6mpAHBuIZhv4kez5yuWWt8DoPRgKZ2yWhG0fTc92gbyqkRc2poKuPEd7HZIlUyNz0rgI77P5/V45O8aDdHx3k1NnTLHI1csuMmU4O0NQqKacv/7ddfo1Eq48N33sH/8C/+FI/u3MXP/uIvsXX7Ds7RXptTvE4PU7GEilNSqd3xKGKL8wjPzaAb8KDjnuCkUkC719b+t7A4C4/Phdvf3sbVq1el0To5yeu60daV1FxO1aam0ko7HzMtiM2Il8/TCJ1BB2MPnw86pBnaHhsQ7qexWByw/Pjqy/to1CfIZFYwn1tBo1rD7s5zE6paK2AyoZ0tHy6ebXraRLOemk5jdmFOhjPSfdpTdEVYkXJKvRup5L0Ori6tqAFJTrxwNXuiip7W69jNn+BluWCCCHsdREIBnFukID6OybAn6t5Rs4F8u4miGhBDwWJd5re8yrzh2iQIOaJGZNQ31ECyEZgDo0cxaNdNpEb1ZVttDXsYNhpI+v24cn4NnskEzUZLWt18o46uZWF6ZQVrVy+jOehhe99MQApFewIypuV8XPQ3sj063Zb2HjUgo4mALO7PyXhCsgHeK54FvA8826k3JouDAGC7zqaVE5Ah/H9vjnJhfgbX11cQobi/10WlWke+UsMhG5B6Gy24RcFqDceagMSoX4lGlW9XqdcFJrBuabQNwyeXTmJ6KqMQTp3vpDGTSktAz56AKFyZgcRk5LAeILDAOsZt4b0P39c0cHV2EZ1SA/mtfTUgrVIVQz5vgwGmCPJOpRFKJTD2eZFnAvpgiOT0NBLTWTx6+gQ///nPUC7x7OI03YSDSzck11ZKHUwPQEMlNh+kvSv4emiiCPga4/YEJGpZ2Jifw7s3bxoK1t4O7j7jBKSj2oR2vWpAonFY/+sff98kEtjTD1O0OQU9hNar2bBfAAtsbggSj7MBsEPzGOiSTMaRzqTUiBhLVGOFq6kE03DpAMRDUfadbm1EDtXJ5jTp30ifYpFFAbssgiXgJTJJxw+O+jmeNfaDOihlT2TGtk6KtEMTMcWSmeyoiLanIULgTHjGK0tW6VdMt2LmJYaqwIXB3/n6WUgaT2m+ThZdpKOZCYrE+bJ3dYm21h+SzkU+NG0TvfAphMirA0XzF68f8akckpksZmdmkU5NqQCScJOTCR8pMbzHEzkSnNJ55/BIfO6lhSVEaEVMOlPKcCSfP3uOe3fvqzhnF08E1oijjVWvUtjJ5+x0lLfC/y7mtxLqTRHBSRVdqfh1vMYUa/3XGhCxsu2cEAf4lAsT6RpCyQ1qKbGrijtjDMCpikwPmC8SDKjwZ7gaf7FA5qSLRTd1Pybd9AjlchX5k8IZ9U8uIUy8DUcw8nmV6Gl0TIZuZQSZJmHe+Tvfu2yI7QkIuZ+c8kgfxAYkwcC5OFoNWm0W1UAbYb7Hzlsx7lQUhXNiJSTPRpw0UaK40Q5+5HSPxQo/lEoutwhO6sZCkvjeib5wMsI1xPtA2tT6+obyKY6PjvHwwUOjx5E1r/FSNloUM1Lm+ua1u/X2TVy+cgnf3P4G9+7dl6BWHM3BAPPzC7IUZDo9i3ODApl7wXtK1DU2FUZnVEd32AA8dG8aYOzqU4kji2CKhLmeaSfNNcb3TFSFoANLQY9yOTzi1LNpJkDhmrjhm3gRnPiQ8EYxaQ5xsn2Cj3/2CQ73jtGl5SWBA0Be+rQKDIaj2pSZZEyUaMjNNkB0n8Ji0+BSR0Vr5rGsYknjm8PquSvY3LgGvy8s1PHgcAewWvD42vD6e0peZhYEp4pBcs9jUQlhiZqzMJYwTvQkuuJxumToPgpMZWM1gahXpLtwwpDNTGFuJqdpy7e3f4OXu0coFirK9Ugm0joIHz54jO+9/S6+d+sd8Cr9+vMvUSXltFhCo1JFlEnSgwE6lSaS3hhm4mmsLS2h16jjeG9XzjqDcR/eiA/p+RklVG8d7WPn+CU8Pj9uvvUWrl29Sr0pxt0hnZPtTA/TKInnrKRwCus50TDUKYaZsgEh5577pJEpG1qlGhgns0n2mMZ1zRGtc197XUslAw1+jYsAkJ1FwX3O3jc5CeWBThqp03wYoIJIhWnOud1y/eufbNdE3hPz7Jp92Jk48v4QoJGZibBy83zzGCByelo8Rn/QRr1RlJh3cX5OFsR8FglScS/mlK5BFC4axoTrN+BDw94LCX4QOOPBy+cklogpqOzo+NjO7rEkzu23THgqm46pRBrxYATpWEIUvUalhYgviZtX3sZ0dkkNM7UdD5/fwYMXt2EFh3AFLFTbDdAMmvfXHZvg/KVVpLJJjKjFaJQRiocw8VDHYdzsiOJTE0DqKXNa2HxQA9Vr9+EZumCxg7fPQv0u4oK5E9FQGG6moI/c6OXrmJy2kfUmMBfOIMXXn0vj5ekh7j97gOeHOyh0a/DEAqi0mzoPGNAXcwexEM8i7AtpqtW1RtivFZBv1MQpH1geZHKrWL14GQh4Ue+WcfOdDayeT2M8qmAyprC5ITSUdqc0CegOyIG3sDKzilg4odA+Nnp8LqiBK+QLYkpwDQ96dEtrSX/Fs2p+flETgsOjY5ycFlFvtvTcxmJJxGMZxBNp1OotNZ3T0znMzc4hf3yEsM+PD99+G7lMGn/2f/5fOHz2HK2DPFanphHkResNkAhGFEDLndYdjcKfzSC+OIdByIfmeICjYl5PTSgcwNzCDB49u69Mqh/84IdyraOlK9c492ei67F4FNlpBt55RcNiMUwHQoIgdOzr0WiftEJmtFmmASGIxSIY8OPr24/QaIyRSZsGpNloioJ1fLyFavlEJEbj0GrAWm4ArKFoiDE7Pwtf0G80h5IHueS0Sf0HLXIn/S6sfgdXFpfx42tvIQEv3C0G3/VQbDawkz8GbXidJPRI0DQgqUREDQgDCo+bTZy0TBMCWqUzC4QNCLwYdQ3NSrpda4Iu3TVFnKGbJ4FP1k0BozEmhZ8Bj14XJmTA1GtI+n24eeGC0H5OIzjBLLZaaI8nmFpawvq1K6KoMgdke4cakJqZgMi0KI7MVNpuQGgBzddBRz4Chn34vAEk6ODnNs0i6yFCmM61577EcNJOo2FrQAYIDHuy4X1jbVUULDUg9Qby5RqOSlXk6y202YD07QZkagqRRELuncVSyYQpkxUSiqDeauksz01lMJ1JY4sakK7R27FOYAMiMIF5R4O+inxpdVlLsFGSJb+Fdz/8Hm5cf8M0IEXTgFQO8uhWahh1u2o8o/EYfJEQAsk4vNEIKp02WsMhwqkUErlpPHz6VBQs04DQbIRApWlANOmWW6jJ2SPYxPrVhB5TkM7bybp7gBjXWrOJqMuFtVwO77xxHY16zTQgz58IPCPwThfBxeysrIKtf/UnP7GTIhxU6lUhzwOGnaHh/BIxM1oQCRHlXGUseVnY8YVGYxHRPBiYRaExix3SakSZImpB9Ja2dAqdMuIjNhsaEdq0Knbvok3Z2R38MwtSipdZsPJgIi/ZsXd9VWya4pMPPicpTgPCws/kfticYacHsVE2o2ew08odq1kenHYxzZsglJx8ODdtJg36whtBHYEecLth40UwgYt2HBSdsCgOJ3eai4hXmteAxSRRbCJXFLL7Q0JLs9OzonC4fUQMWNQFTCPi9enrWJTv7OyqUKDwLZsxHtKkMnFqQeHyk0dPUCmXtTg4MeHXOH7+1JpwUmW4hSY7hA5Hop5ossNie6QGhE0XCzE2D8qo4C5nO9E41Ael5Ipf6gT62QF79opijUE0SdMi+dMTYTB/530l4mgCAIOiYXHNcPzHzyESdnqS1wTkydNn2N19qQ6c18dw2V3S2gy9bhWrTkK3U+SYJtF2lCIyqwbVTEC4GzsUMa5HNiCJWFw5IK1mzdBfxEG2dC1nprNYWV2WY0xQYt6oxsoycpNIzDSovI4d+oCXmD3Q0HNCHYZoLprQmNfA9069CA/cSCymCQjv5ywzJgpF5Omu9HL/jPomS2B72sUmnI0912QyFcP1axextLyIhw8fqvlkwUaUgQ2ag+bIUndA6piFZIoUsYCao0Q6jqGnj6PiS5wUX0qUbvmIvA4wnPQNX1d8ARo9sBg0tsKaePpIGXCpAVEDK163ybthUCD/x0wQis0nnTGKx2X8+lff4jTPQ3h4ZhEtUIEUN7dXh4h0S6QOEY1ng+Mjb5fucdR88b551QyR6jUzvYhz569hY/0KyzkcHxte9PxCCpEY6Qh008ur2TAgCpOIGaBJsGAgNNfPMbDba9YlmxA+wy6uTUdo3NSeRRcWHgB8NpgBwcnuab6E/Zd5HOzTEtolvUUhX0I0GMOPvv9DrC6t4vavvsa3X92W2cOE+0CrJbtC8uEDLi8qxyUkAhGsLi7APRnjYHdH0w9/xAcr6EEoHUMHQ5zUSijWyrJkvXj5kmh2dKEaVrsIMg1e08uBmYCQailr65ahLohyxWvO+0l9HPN1+DzTxdWAT6Ircj+SHbQdMikrXnJ8uP4M8KJeg9QpNSBQMCMbHk5hCAwZ7aChRrHxkJMK/2zr7hwdnZBYTWgMRdYYWBh6pDn07H3FPvhYGLAw1LRN39z+VDfNCerIF47R7TdkJc2cGzraEVHn1I6TUxZF1Of1J6QLxRGmNW48iuPTU5SrFRVo3Jec6SwzWKijarSaWvcUSVeKZWAwQcRHnU0Q2URabmVsRggMHR6dIB3K4dL6G1iYW5cOb+waI189xL3nv0a1V0B70kJ72JUWJTGTwMxqGuFUAP6QX+5QnUFXTQu/jlQqXm++dk7VmFLvcXEaM1Fz0653pLdyjY3Fvbmer1HZlPHkgd9ywzd0oX5Ygr8NrKbmkfbGtNeXuw0cFI+wd/QS5VYF9VEH/ngYzT6j1FxqXBLeMHKRDIKegAABUiR3yycoNOuicrSGE2RmV3Dh+g2M/W7UuiW888FF5OYIkNUwpFNWl/ldFAjT/KIv9J8BlIPaGK4Rm38L0UhMYJqCEVmIu33otLtqtrqtvkwhOBWn9kNglj+IdneAWq0hVNvL1+cKoNnoKMR2emZWJh1v3ripZ6JVrcLPs6/dxq8//xydUpkhEchFEwhzXdFulSwNCsgVzhiEKxFFfH4OrmgYdeb8MBvMT4pUCNF4CLfvfIlMljQxr0JF+ZwRjGQWFClA1MKSEsUxD3OCaAkt8IbCXmsMQj2Kp+hRd+lTUc5njZlXNNj56tcP0G67kJ1axZzdgOzvbakBKRWPZIfLR1lF/ci4ExLFTk+lkZs1Ns5Gs2p0nWxASAcddnpqQNyjLi4tLOFHV99EAj64W2RA9FE4a0DMBIRBxQoiXDANCJPQCfzlm20cN+rId00DMnS7tHcHLJ+mLMztZUPE547OgNRs8bWwCVIMgpt5MFKXGoCMmrFeRy5YqYAfNzY3MFJIcg2BcAQNTtwYFri0jPOXLok+SBveHTYgMjXqinESpgg9nVQzLkE1XR9JD5OezTQjBAAp6jYNSEv1LRk5hoLlR6fdRr1cNg0INaFqQKbVgJCCNTxrQKo4LFVxWm/L/YpOWNSAxNSAxFV0swFhKCbZMpzMKZtkAszNMMw0hRfPnwvgk1SHtSZF6NqjLfSHfRkviQ1EnYrLhQCpfj433n73Lbx18wbO5ZbQOKkg/2IfjeMiuuUaeo0mZrJZBEIBA7iEg3BHI6gRjBqPEEqnEJ3O4uFz04DQCIhWzjSpoQTCmH3wzDX1rKjnpLMS4LJ1sayTiSBxehUN+EwDYrmwnpvFrWvX0GrWsfVyB/eeP0Wj14GPJjmxBJZy80jFE7D+tz/8sVywHA2FM5EQukvkfTA481Y2oXam2JRQCy60uhzpG6EMq0AWV3Ss4sNHhyNaN8qdSnWfSwevQ5dR00FRm+NTbXN6Hf0Gf2eRymwPWtkRjfeJ3mU7ONFhxQkWtCc3Quac0EFb+Ct0X6Jjs/gddNw4XRmrVU1+7EKPi1D0JHtB8r2SysKikh+kPbBAEapOFxb5ghIntg8C2ZMa/Qw5hWxCmKZLHQd1Iiw42QCMXV40+3S4mqjwIs+XovVUNgc/E2IjMTBP2c3QMFgoV6vIH+dV8BKJnc3NYDY3LeSe74tNyPNnT/Hi2XMJqI4OD3F4eGBfX5OuSQeScCSsh48b+MC2WNW9IJpJhKDbFWrK93RWmL2mATHsCzNGtoFKUw1oXdjBeXYhwuJExbMWKtRdc5pltDouBd9wDbCg5/ci4sXXlkom9XUsoj7/4ld49OixtCVEhnj9ed+IwPSY26KSyKZt2BSwswbDbjqMC5bRghidinmwDN1mpNC+aDgke0QmwkvfACCTTmFubharq6vGHlgCftPAiKJhu/7we3FN8L7z2sn6z7JMei+DidptpVkXCwWtX4rkaDtKpymuNVI66OxC6zw2X/waNugsiiQilhh+pCac/87nLRwJYGkhh1gsLFMHJsHye8SicW0SFGXzZ3Ad87WxcTNhkky7HqrQ2cvvYO94C6flA9ny+iOWGpCxNTTje8GpnMQ4lsSGjkj3Lzq2oW8XnWwqqVWhDoGBc2OjBek2umhWWug0+yiX6giGE5i4POjKTte4v8Uifz+Knbjwn//fn+LOd3dFIWQTYEbmxupYjRCfKzfdpdhMeZDLLWNj4wZWVy9IU7L/chdezxjvvncNmawPwxGLnyYGw64c95rtlpYoEfNGqyJNCNNZSZ80uUCGRuTQPnnd6X7VZZKxralgY87nPECgwO1DscQ9wSutwdH+EYLeMH7nhz9BMpbE4e4Bnj54glalzthuCQhpVUiniGq5giAzDSoNXYPZ6awmSydHB6LPRFJRFGol5GtFWEGvxK+98UCoKYPVNjc3EeQ0qNpF2Et7XIb4lfXcCzTpDwT+kP7nGDCo8aZWg+5RxpzZWJMT/ScF054IsgExNMbX9nobVDBTEJtyKdcYQ2vg2pQRhINj2em5jgj9jHNls6bUgJg7qn1BQ2zb/crRgDhgAp8tAiFELZXLo5wh+we5WENWUSjl0WxVAfcQgSAPZ48JOqSVtH4Gg/88SGYzCETCmn5QL7G9T/FqSdN1oorGLceYkbBwSE9ldF60m20c7u1j0h2p8aAge4GUIGVssPk9xrOtF0gHZrGQW8P6+etwu/2aYjQHNdx+9CmOai/R83Tgjfnhi0XUgMyvZTFAR4UZP5e5Hd1B10ymuOtz8mSLt0nB8rkD0giwAWnWWhh2x3BP3NJiOTRa4yJmTDmYPxJhUOzIhZOtA7SOq0h6IvB0LdnfHldPUW6WJXgn3asxbGtCRPqwa2wh4Ysg6Y1gOpyC1/LAG/SrAdkpHGkCwuTrRn+E7Pw5XLv1NgaeCcrtPG69v4lEmo0l83MYutaTRayAQJ9LP2/YG6JfGcI9MsCXsmC4d/aHCPqCSMSSuuc0rPBYdHMLaRrCvaharqLXo5FEW6AGdaacjtIlvFTktNeNpb8HAH7/9/8x1tbW8JtvvsUXn3wCi7bpEyaQlxF2uVHc20MIFkLUnLBYntD6PAh/KIIRefi0SJ+ZgS8Rk2aHVCLm/bD46/Zb2Dt8IfocaV7cr3x+n0AOAmqconHfplsiTT2MMY9gKDUqOrfcpNixmOV+aui73IKoAej0xvj2u6cYDgOYmT6P2dyyUPmD/R2cHG+jUDiQGJzZM6KIEwSj7bTPIyZKbi6HaDwqMNYEDlPATPMChhl3NWnwjHu4uLCoBiQ+9sLTNVTDYqOBndNj7BVp803WREsULOaATNGGd9xX9k6h1cFRo4ETUvYiQQw81IWZ3CGmobPek5OjPW2l0Y8MKwhsaFpn9LMCBql3JPjM4rfdxFQ4hM3FBTVK1N4R7Kj1Bhi4vZheWsXalcuod1t4sbsr8KrMBoS1FieGwYCuvwl8JpXIYbQYx0429KxFvG6X9HwySrJNmKitZIPCvbRZrSLi9SIwHqkBuTCfUwMSZfZQr6tA6pNyFYeFCgqcgExcqPeHaE8miE9lNAHxBPw4LRYEZpDaxXwjMotYQ8zOZCWWp1GCQ33ntaD5kRaLi1EBZBsNDPOHa4PnDy2l/R7c+t6bePvNt7A6s4jGcRnF7UN0i3V0SUcrVxXAyQaEjS59voZeDxqs1f0+pObnEJ6ewsMXz/DRRz9HoXiqU4Frmw2I4wSr+k01D+tok5Wi+oGiflsbyOw4NiCTVhsJjxeb84t4+/p1tFsNvNjbwXdPHqLeaasBScQSWJ1fQib59yYB/+oPTANiTgHWGq+Lji2FuCiYRE5JdIoyL0YF+sRCk1xU0iMkKGuoeGKhz4vKETbRYz4AnFoYdNFegDrgnEwFp9OiraItPrQF5BwFpVIpxKMxY+Mnlwozxuf0RA2IjcI71DGj7zCUHC4suWLZrkemYHbG92Yqog3bDnPi6ItcfhNAZygCvDAURFPozeI/lc6oSGbx2Rsxq5kTHUPZ0AREb004nZo3HvqBUBCBcAiD0UAiRE5p4Paj2QM6Q6BQqqLTH6E7AqZy8wgn0gjFaI0aR1/e1j35irOoZFHOoMWpTAqZdAK56Sn5pAd8Pty/dxe//tWvVODQx57XT5ud/FHp6uWzHSLSiMZTcLF4kRWNoRvxurIJ4CHg2F1yA3H41sYFy56GMJnTtvizDcLkJGRo2yJJ2E5ZrxoQTTi83rPShshKrVbVPZxKZ4Q6zkxPm8BBW8D9d598ogaEmwk3B9Kf+N/l9uLjENoUI7zfDh/eaUAcPcorG15DvTHCeiKeJoU5Fo1oEsORYa3yDxsQ/iwW8FxLpBCw8eA9NQ2qeSD54ehd2CCwCOfvpMvlcjNaw3Rd2t6iwLhiqFXkg9IaNRhCIp5ALjere8u3E+LPZLPA0Dy/X008xXR0g+OkSKGHtBgcmERVxxnoPF1DgiG9JoqVv/zyKyXxxuNJrWsK441+ZYjOoIXj6iGK9WOMrS6m55JIZulY0sNgzJRvQydk48cNm8ggR618HSMm8BKd6fSEvHKjZOMuHQyfGU5K+zxYR6hXWqKN1BtthKIJjOyMGnL6+40O0vE0xoMJ/u8/+3M8uvdYwWR02GBzyMXkvGaXxwfL7VMDQvepublVrBFtnj+nwuT46ADhkBvvvXcN4egI7U4Ro2FbbmVETXm9E8m4LHlb3aoMCGot0pKGWmtcixTpM6XWNCFuoVIMJqQGgBMGTvS4ronM9omkBejjH9fUp3xaxsbKBq5dvIYn9x/j7rd3UCtUMJVI3CrNQgAAIABJREFUIRmJiUpAAXq33dbUkvx8uUgN+Ry5pZMa9LsSkAYiAXz26y9wUD1CMBiBPxJU81FvNiSUJuc8FYph0uipAeHEgxNQ0o4I1HDKpaBRe7LALYl7t+BScXpNEaRmUlNh8+zwl6N1OtvnpUszQnSTo2MAG+UhcRIhz1ybWqWJhVkPsjXXDu1QgmwhrC1EVyK4UXPIgdCAQLY43bbe5X5rwAqfafpsypcJlmUHQ9fEGoqVPIq1U7mbef0GpFKeAqfRLCqpN0hncOnaFYVhnZZL8sbfPz5SCCXBBzYgKo4wlk6O9NpEKmkQUbcXh7v7ahg5sZqbmsHl9U2MuT68Ztp85+59RLwZxMLTuHbpHURjzCGYoDWs4fPffITD2h4CU15Mr+bgjYcRTAbhi9HQlOGrXgmzSTuk4xCvh6yV7b2UhbieCwYK8hno9FGvNuQGx+adBTqvJL351bjpPDfnKmlYYU8QxzsH2H24hW6pCbRGahZ71hDVUZXkG+03tX4L4VBYbjdey4eIFVATkgnEpX9h0CUbkK38AfLNGoYuL1pDYHZ5A2+88w7a6OG0doB3f+siYmm+hircHjr+EITriNZJ4AP0rCDNceCj1aOeL0OJnSjsscMQX5I8Jco2GWKREAPwzPSY75UJ9L32GC+e7eL50y1j0x5PY3P9EjLpGU1LaZW9u72Dve1t5T/QuSgVjSEVi2H/xXNRfcbtNvyWCwHZigLhUET2qUO6ORLwSqXhk7alBg8zLdycSvVxcnqgvbI/7MpKnaArNWYEYDl54P4yYpAw862GZEAMVQg7OVw8j/lM82ge9idy+DN6LZaLQKM1wEm+gckkhLnZTcxML6BRZ2DqLvInOzjN74MRynT7NBMQgl4sXj1IpZMKIown42cuUNxjuD5Iz6SZDa+Fa9jF5cUl/OiKoWD5umPtpZyAUAOydXJsGpBuC5GgXxQsNSAYqAE5qb82AYkEMPAQsR9o6qaQUxWqblExnSwJ0Z4FDBhGiIJzbROcIM880r97HeTiMSxmkgi4LNkoU2N4XKmjM7Yws7KGC9euo95pYWt3Fy/YgFRNA9IZDHSfQrGIpm3G2MJmQVCbSSqaJqp0VOQ0kQmdxsCI9S9rO05nSHcb9/oyLgiTEDfs4yIbkPVziPLsZc5XrY58qYIjNSBNtMcuNGjDywYkO6UpqzvgxVH+BI1mUyAgGxAyJViTzs7NCOR8+uSp8qkcyjjBPNnwMr+E9bcjZ6AxikXHNIKJXrz7/jt49623sTqzpAak+jKPYaWNbqmKRqGsPS0YDqIz6qPaacm2mE5YpF/Nr58XvfDhi6f46Je/QD5/LEtzNsoUlZusZtsB1qZfOcHhTgOiaE077y8S8MPV7SHlD+LS0gq+d+Mm2u0mnu9s4ZtHD1BtNTVZSiVSOL+4gikmzv+bP/5dNSCGd8ZAsqA2LwoVufcxj0MCbZ1RhqrE4k0UohGL5wl6NuecaC89lSlYIqLNPALShMjv55ZIdxVaI0rpT02Fl5ZeXIjG590Yxdpgui2M5995oRm8xo6Vlnz0BmexqTERg3ded+8SIdJQsRzqlJnqO5MPO+jPRszVmNiCR34jLUyKjEk7YfcuzrwHJ8d5JeJyvCgBMUO5iDh43bJt4/fotjtnwjkKQY2Q0nCZSX3SUIQ0LwZEM8l8bKHVs+Dyh9Ho9HGYL2Lk9iOSzOjfOAUZ85CnJeiIYiranZkwQVGjXEAk5JN97OL8vLr5Jw8f4NvbX+Nwf1/FjOPgxevByYtJHfXJI5uULxfH1sx2sUXk5Ik6rjgOjclxkzIowisBKQs7oi8OhUNFjH1gOpxk9oIKKVRoJROTWUj4NGVhIU6RUr1BpHqI+dk5LC4uYor2dYmECiFe58dPnijTgkgAqREacUciSoqnWxORQ02x+EJsZNVBTx3aiLG8fUXxMDofCuLNmha1jhudpj/kefMas6A2jYeaDnvqwWeCxbYmGCxI2dDaUxFTytm9NTctfwC5mWnRt7jeKa4snBbUaCgDZCqryQrdszjZYeMR8Ae0UfGayYpSAXxMqKfPuykqRGXoMU21q+eC95Prdnp6Rvxorl1ypD/++BM8evwE83OLomYRPeRloOjT8gHlZh4HpzvwBiZYXZ9HJsd02AkGkz66dPdSZgqFaWGT7i5bwJ5+Ngtptpnk2XP/YKOmZtXWefEUJV1ETR7DmTgt5bidz5ZliopBo4tUJCk6yZ//u79Ao9KEe0yeMtEwoutE1im4o+uYsfxtMk/D7cPC4ho2Nm5iaXlNvPFqpQifd4if/OQ9DAZFNFsUaXbN3kPbWjZz5ClP+nIAI1rZ48FPu2zal9ri/n6/q2tt7GfJQedeYgwvNI4eE6Tj5JchppzGBVAr1eWU9af/3Z8iv3+Cv/3ZL/Hi0TMEPX6sLa9iyIOx0UAhf6IpFqmTLOqZEcLpGPnI0iC1GpieySKVSeGzLz/HSSmv/SMSj6LRamgN5nI5vHH9OqKBEPxjC7ViWQUwDzCuWd4nAQmijhJn5ZNqTAXYGBh4xkwRRlzr9opVAXiW7WNsytXYag0wwNJxuuO0xCBi4KTrtQaETYWePTvTg0WHAxCcPRtyxqBehaivcc8yYnP7c0VtNKJHFmPkbHOyp/BIHsAM4aOYtNeFO+BBsVaSBqQ7bDOdAP0Rs4scIMSFSJhItF+0lnc+eE/o6NMXz3H/8SNNlfiRTaXQIXjGqX+/h1anpetF4ToLXu5NhaM89nd3Za6wsXwe7958Cy1aqjeb2tM+/vQzuBBELrmKSxfeQjKRlWaiPW7gu6df4t7Ot5i7OIv1Gxtou4boWV1priyvSYLmNXNyqBQ8q2vC6RRza6jVY1BeUFkZmoA0mrK0FwVS5TobEKMbU5Erd0qTvRTw+FAvVLHz8AVqJxWkgwnts7VWHS+2n2NIfjanQqDgnRRNOmi5FEI4FU4h4Y0gwIyOoF+GCKRg0bGuPYTOLDYgF2/cQM/VR2dcw4VrOUzP+jCelGC5yMFnAT7QOpS+hfs21wClcqQB2+Ye3O/oVEQQj++I2SDcQ2RN6w+jUqoJkODnRYMJxENZPHu0hUcPnqB4UkI8msYH730f77z9Pj75u89RbzCDI68GnY0in8FYkE48YTx//AgDahcGff0bnbpYnJtcsmk0un0EEilkFxZR67bRIQWVheeY7puWHPfqrZLcrZhjRn0Z/50gI6lQvAdd7iWamnPSykbe0GcVKsupgNgcbEAY0+AX6MLGkwGGnIDkCy1EotNYWrqMTDonavThwS62tx+i1SqjP+QezAwg0qzGAqVoyxtLRJHJphFN0E3LUNL5nDG+QM8orz2bn3YTN85v4P31K5gPJeFpD9Br9ZCv1rF3msfj/T10CDr1O4iG6II1j7lcBi5rhM5oiL1iBYf1mihYA4ZtBs0amtg2u8YtdCINiDH/N8AwGyGdzRpO2nbvfeaguRFnnUfh93iItdwMIqxLyXgYA9uHeTQHEyRm5nH97Xek4Xq+s6MGpNpootKgfm6MaDKOCUMYLRqqGOtf1l4GODHTXqkrCcLIXIbOUzQqMfRuYdycjvcH4MwxNJmA4uq5aBi3Lm5qAsLco3y5itNKFceFKspNQ8EqNlvoWMD8+VW4gkb/0uy1VUvT1Y/7LH/JiCdOZ7Sw1igNZGhyQk0kazVqFhV8TQMaOSp6FN4rXQ21GP0Brl+/hg+/9z7W5s+hvJdH46iE8NiD1mkFe09fGFCFLqrMinIRdxih3qfzZRbLly8gtjiDu08f46Nf/hylSgH9ESdBxrKeOiUWtDxPtOeOzTlKOjefP4fKSzCd+xZtrr3DMTLBMK6eW8PF8+sy8Hm2vYUnu9uosYn0eBQlMZvKIpvOwPrX/82PJo7/ttIXdSgTbW+Y6YesuHj4GGqNI8CWMIUI/9jSuJZjNxbVROjZ6fHh4/edy+WE/lLkx41dtq48BMUh4zTFlLQOBez1BoQXjqNZ8T25CGldG4nosJY4eMSiQhCczVWzUTTRbkz6p3G8choQu49yGg45Q9jonWl9zCTD9svn3+lsQYScI3YWdAq5iUZULJLP5w2G4KV4rj+Q0LdVJ32G6e9ElIygWkV3iOLlMMIRWrSOUKMjEm1W3WG4vGHQqfq02kR34oI3HMeQHn3ckBgOxrRhCoG1admJlNTKMG8FQ2QzKSzMzcnW7fGD+7h35zuUC6fakEhhI7IrHcBopGKHTRSnOLnZeYUo8nA2xQcBRSKGLE5YcJk/m3tiZ3+83oBw0Z1xyA3y9v9vQIxY1FAbCNSY+zZCtVJGsVjQiK7RqOv1zc7ksLKyqiwNrhmuKTYgzAe5e/+uUoFJIeOhykJXiBLn6bz/9lTrzGbApmKZoumVtacN9xqXHov6BqLORN+4cXvEoWchx3fDyQNfq/N8GA6kG35ZRvtVFNNtzJgg2Lx429ZX4t9uVyFaPJhIueIaNoGCprFKpFLK8mCBp2uk62QqN8MEerX+ef04zeL0wWQwEL0eMltIU5GV1XMSnFN851hBUrz/V//pP+Ppk2dKEI5EaHfMMT95sUP4Qh7s57dweLoDeAaYX8kiORWGy89idSh0Tg5vcMk1xGxCRuzI30kDI/+a7l48VEWts7NCVJSq0jWaqOHYMoGFtLzldJGULjYanRGSoQTq5Sb+8j/8Jbp1Og1xfD9WMeXk0ghtn1joDUbKUYDbi8XFNZxfewOzc8tyzqlVC/D7RvjRD2+h3SFVsQqvzwRRybaU6DwDr4Ydo3fh8+MKSiPA6YNpQsy420GceJ3owEK7UK4TNiu8hvwauH1IpmfQ7Qxw+PIIK/PL+ODtD/Dgu/v48tNfYe/5Di5vXJTrTOn0FIX8MaazGczPz8r2lbTMcq2K9fV15KZnUCmXlF5PMwbq6GjFXKTTDYB4OKZrzDU5PT2NzfUNBHxelE7yqFcqovrxv7G5UVhkz+R0iOrJAoAWxLYu40wUTsqDfY1NA2/Toey9wCDp9jTDblJEv3I0IxK1stkxBY1yamx7X1G1OI+wneccEEvFD++DaFT00jeFkdk7TKOk12k8LIwQfTRGOj0lZNoc3B4dgoPJEJ1RD6V6GfV2VbamIxffs5macApIOs2ABS0PfY8Xmemsrnuj3UKt3URvNECaLnxs/L1etGo15PMnKpb4ubRCJ8V4emoanVoLp3tHBO+xPruKH7z3ASqFohpxTjA+++xXPDEwlVjApc23VDBy4tRHB/e3v8HdnW8xtZbG2pubGASAzriNiauniZwR7dvXjMi5XCRNOKYmyWNqdEi94ISRoMhAIIIBDycyIuAzx8mhNHteTrvM99S9FfdwjEGjh3FriKg3LBcaCkQfP3oolyqiz9xn5OTHw52ZGkMPspE0Yt6wtBmeUEChhdvFI5QZPuf2ozt2Y2ZxDZvXrqHJzB13E1ffXMLUDJ/ZElyujjJauF+z4NRgw2M4/xT183WbKZd5r1xPtDzm+UnhOTtBFumkoLEh4TSWxhDNageufgC9xgjdVhfHh6fotQa4sHEFq8vr2N7ew/0Hj+ScRWCnVi7rOaTWKuTz4eTwQLkTlzY3MJPJqCg+OjhEpVyBxxcU+FeqNzGzuKSCLZKIiblQa1S193W6DVhWT05YPGepVzNOnGNR6rgmCOQaAxjb7IFN5lldYgpjI5JyKxOD14L3nUUoG5BaYwSXJ4bFhYvIZGZ1lh8d7mF397EMF8YgV99QrHjeT5jFNhkiloxhdn4G3iAtqB0GxBhuOSgZzYiL2q1OBzfPbeD7F97AaiwLq95FvVTHwWkR+8UiXhwdYCLbcgbzerA4R8OcDDwM/RwOsFepodjrojhoo8Wm2m20S9QpkKI7EjXfUk4UnwVDh3fDx31HU5GRyQoiFXzIwtojalxgNICr08LFhXnkkgk1jN3+CA+f7yFfayGazuHyzbfQH4/xfGdXYYS1ZgulekM/K7c4h0gyYtzkZOagjtZGBw3rhZeeDZmmnk6INWtdnWHmmfK7vAgxzHU4hqfTQQwTXFldQYhleq+PIjNTyjUcn5ZRarTQmVgodzoY+jxY2DiPcDqOic+FAfPXWM3ZduWGYcJrNVRN02zUpVljpoyAvskY/iDZKUaXouwvPhecGto6HmrSVhaX8eE7H2BzaQ3VwyIK20ewWgMMqi2UDk9Et+N15uRx5LbAfp/6DzpgLbORWsrhzrMH+OhvfyEqK+WE5Hl1ei05fOqMtBlEqqLtc90RpBvWvb3PTAA/DTo8PkyFY0iEIqpVilXqY6royUHTI+te31ixt7D+zT//8YQILKk5TmYEkWa6AjgNiJkCmGLUGc9zw6A15tjtVsfJgokbfrtjmhfjsAQVkqTV0N2IPDHxyshBtm1wpRkww5V/8OH8d7lJ2IUZi3rSC8jXdwTprtdFlPZJ5lDK+Ffzek0DYmNz/+DncGN2rHaF+thiG1MQmsNOidanBfH2iIiHoxGhyV6K4AYThY4dMXmyXJZbg8TbttiahyzpPaGgH8vLi1hamkeYYiCXS7SrGg8EVwDuYBg15qPQ8tPPhoSZoCyyDdWBRaDsdEn3olWdgm8n8HstzEylMZebQbfVxIO7v8HTxw/Ro+0qx5DBgBo/frCAKVeqGv8RDYyzYE3QoYMsWDP5cESepkEk39qmymnM8WpKpeKEFCwn5Mie9thUTjM1s2ldtu5bDzvvDacAPORLpaLES9TssNkg0phOpsVxZ9gUrzUXP9PeHz15hGa7oYdVm4m+/QiWhwiBfcjaIWem6TRUPlmC2uYC2nftNaKNwMVsDY4bqeExgnulC49G4v5TECnUiKg+ke8J1DhwwuATLYoapbARLfIMsalubBSoI6G4jcgUJx9m6jfSRsJrSnri/MKiROhMYeWURddJiLDZALkeifbxdb0uPne0S2xA+z1SsIbY2NjE3Py8Xh/vWyyW0Hr9t//2z+STvzC/hHgipeKZFrP8WcGID/nKPl4evcBg3EImF0M47oU7MJENb380ED9XB6LHaEdYCRgXLRMQxyaH1DKuMUOvNFQcg0CzwCdlgYI6TvLMWmY2jkbuzBigyDUYRzFfwn/5q7/GoD1A0BPCuG8cnTiRY4HFDW8wmqA/HKHR6oqKtbi0hgsX30I8PiXqUbWcRyAwxg9+8Cbq9QNutTooeW0VpkiqKPnYk64S39VkjGjtasTnbD7ouS7bQ9t2m7QrUrQGfD0U13sCsoKm/oNTmFRmBp12H8V8Ee/deg+T7hhffPwZGuU6PGMXwr4gjvb3dY+IMCdUxHRxfHKs5/jqG9dx8+ZNFUhPHj7C1vMXaNSqKpqKpwXRAdkUc99jGckGntO/qUxGabitVk3PEfnDZl+kAQFNBwz1U4U9sdazftARkptAMrfCCF89GK88OuwAT3GsjGDd3FpDYeSHylpSZGybMjYVjkDEmYBQNO8YPxiFmL3H2onMRDxZFNkk4LMmydGDyAxkMpGFOWlYOsDcHoFCLLC7GCBfPZVrGK1dSfAndZATBb506onYsJIu2eGZ5KLGoi+ePl8bnXm4T0zFE/jw3XeVHvzZZ5+iVK0IRaVlL01E0omU9B/VowJ3YlyYOY8ffvBbKBVKmvhz6X/99W2tp3h0Gpc2bsokgWdI3+rg6cF9/Gb7NsLzIWy+fVFhf8yA8HhZHNkzIjYgrxtmyLCCRTkrdnOP2ISwGaEuqdlq6UyQfo//4/RD9sQ2suwGQtGQ0fwQNbU8iPkiMofwjj2IBaPKH/jN7dvoVKoqykmr5PdRAGl7iMCExURKDQtBF1pjl3tN7JSOUWy3MKZQfOjC/OomLl6/jmq3DldggFvvrSM1xQkWbWmZNcNCnNSiiZBpmh+w3SLYo2LY3vfUxI6pFaTmk+eSWzbY3AfDDAi1DLDHJqGcr6NTHsI7CeLc0nlNUl482UHhhJqQEebnl+UoSWdATjHZgIwGPTRJ+ZUWdYgrVy/hn/zj35cui0YC3337LZ7RHavdgy8YQbXVRrs/wNqFi/jRj3+M2fkcXmy/UGBuIOBBJhOF5TLWwrL69pgQZIK2fL7ZmDjnkI2FngFWjpJW93RkqQExTpKk+HrQ6gxx+7vHaLctzM1tiILFIvXoeA/7+88UujkYk7ZjhOikQ3NvYQOem8ti49I6wokwRhb1JqyDCCraKl6eNbwGzR7Wp+Zxc+4cZr1RjAtN0UarrQ7qgwGapMzRlnXYR7vdQMBH98EY3O4x6v0uygQRYhFMYgH0/BY6VHu4JkxXkkuikpEJ7Ehc5UQ8mCKar8cTMEJrZqpZIxf8lgd+XoN6Df1SEbOxMNbm5kSba3cG+ObeU+yfVhBO5XDx2g16QuDZ9o5pQFotJbi7/F6sX1rH7PIcxp5XLAmqRQ2oYs4/Xn/mzRi0w9QL2tdsQw43z3d4EaExQW+IQbkCV72B87kZpX0TdGbTQRes49MSyg1OQIAa661IACuXNpFamJaZyNgO61ZEhQJcewZkoCkB9WoEl1UrmAkMX4kaD+ppAkFR4smqod6Mtu79dgd7L3aQTU7jg1vvY3N5HaX9U2zfe4puqYHgxAsf6fCUPrhcYjO0+z01jTQESDJHanMN3ukE7j5/iM9+9SktLZGeSSGSCKE36mBsEcyh0vZVxp4cL2WFbupFmfXQzdYG8gNsHhlO2GijVakZ8xJS7qlB9fl11nYbbRT2j1E4OoH1v//J702iMYp1LG1opPoofZYXeDTWC2eBxSLsdUcooeQ8lGyrMG4MxmKWOQ5t6RzIPSd6TPoJUWB1fOOhCjJy/g3SzvVntB+GsmRGdk4TYQSvprARbctDOggtCVkEWBLMSJJg25c5Uw8jZDdCYRvHs7+3XVDbbYioVuRK29xlIa4qBFlkeUW14ESnUq3qwpPqQnEiqWMUcN9/soW9/WMVYa/IN+ab09KRE5AwaR+DPpYX57GyvIDsVBqzMzNCsZptIs0W3CEGQo1RoXWdPyxkaUBhoScgbEMHsT3KZVfKsaKKQWssASunILVySQ3I/t42owjFa6auQQJ5t1uFLhObFZDG6YzPj+zMHAJBhlzxWrFENDCB0r5trrfTsUmf89oEhNeVQJvpPcwExdHSOO0e8yjkVGbb5DK/goi5vLfbLZEu+H1IXzNi6YBoWBcuXBTVjWumWC7i+dYzlCslBEJ+NV9KyqVln8UpmHFVM6ob2+rTXkOc+oiOYD/UZza8Mh7woNdh8+IxIlxQU0HU1C9bZE5iWADT1phr2QjNzfTDNCUm9ZVULJNxQiSPQvo+SiUTbkZROycfbCDY1PHAJSrABoTTntz8nKYRLJJ53fm9ecAafQqfF04rSLfqGjG2vMqpU/JrAsYGpFA4xfnzazh//rxGyHyeSOmiR/m///d/rgaE0y6iyLTzNJoV0gI9qLeLeHn4Ap1+DZGkD/4wRaJ07xnp2Se9ki4tRP5NGjxFhS5NDPhB8wRaB7Pp0pTLfo4EMqjtJx2EltUMMWUz4pOoXZQ/Bpi5A5qAnByc4mc//Tn67SFCvrCyRJhlcfYMswEZcj8aqgEhbXBxeR2XLt+SBqPdbKBYOEQ85sYPf3QLzeYhxuOW/PpJdxuNDde40alLjgd3T01Tn/UPHb4GpDcy4I2NoNGV8R6Qrsgmyh+IIBiKwecnG5jZRVxnxp64VW8h5AvhzWtvavrxzRe3MZelGHkOD+/eR7VcxuzsDNY2zmFr5wXu3v8NpqYzCAQDmJnNaaIr9M/tQaVYQumkIOSNmSF+5pDwebW8oq9yTSgklIDRaACv34WTPK2qy3py2azKHttj1ghH+WoGpPimENt+FpyJpONGZcM0prEwH8aswbEW5/cwyKGDenFayiRc2tLKwtehItpW5lwQBLac8E/tqTb1gT+DW5iUC3YDIkt0rhubJmaahYFcGGVr3h+cTaf5ZwZUtiddnJTz8IZ8iCYjohW6vDyLzORtcXFZz2mz0ZbzDOlXfEZYUHX6pFAUkUml0SxX4B6PsbywoOdre28X9x4/RKleg5fhZLEEhq0+OpUagnBjfXoF79x8W2uq3W1L38CJ1YQ5FMEULq7dwOLcqibq3XELz48e4rvt2/DP+LH5zkW4U0FUOxQuk7bKaYdxkjSbqXMGUp/GaTobX+OQxP1A9sq0aqcw1QXZgieiCdkUs1CR8QXD3FykvowQCDPMdyR9Q8QbIm0BroGFVDSJk8M8vvr0c/RrtBv1widYmk+tW2BAyApiKppGjEALn+GQD8VuE7tl04BYviCavQnmVzaxcfkKKu0qAjELH/zgMpIZUkdO4bI6GI/Ms6WJGEOL+Ytl8WigIsY586kV5RkuynUwLO0Nw1XZgMSjCUOL9jCpeQD32IdudYRKvo54JIFKoYp73z1E6bQCryeEf/Gn/xKnhTI++uiXEolzL0/FY6hXK2hUq8pS+v4Pfwt/9Ed/iGdPnuDbb77B06dPFSDZG4wRT1LD48bewSFmZufxB3/4B/jJ7/4EL1/u4rNP/w7ZbBJr64sYMcuIZg4cFqrqNq5O+t0G8BzjBoGccn4z6eX8panHkHbmpBaakFDL7UazPcDX3zxEpdLD7OwGZul0VK+pATk8fKHMm+Gkg/HYhBH6KR4e0DOvj41La3j7/VuYms1g5KK1uQkpJKojOhLpMpxOt8fIWCGs+BOId13oHpTQLNZpPwgvzX8yaVi0q2418HJ/B/VGCZEImTIWKt02ipMR4ssLiC/NYBz2omMN1PAYatPQNCEKxmTNYmoLE4gowjaGxOSF3pFG6JF7lmcwQjtPOtEBVjNJrC8sCE1vtXr45u4zHJzWkMguYOPydfQnEzx58QJbO3uotVtKcLf8bly5eQWrm6vojDsYWbSWp6uiocGdsTpkiOFQ8M01Ua1iu5lKFzXxIOYNwtcboX1SwKRSw/npGQRpakOdZbWBfKmKk0IZ5YaxCK72e3DFQzh//RKmzy1gHHBhYA2ERh/3AAAgAElEQVQ1sWVdquw2UtR4QrIxofDbttwX9VeOmmamRQ2x9Hy0EecExOWR61632cLW4y0sTS/h1rW3sL54Hie7R7j/1R008lXMZ3JYmZ1HOGCcYzkUOCnmcVoui7aWzk5j8cIawgtZ3Hn+EF/8+jN4Qx7kFqcRn4qiN2YYMdfNWBM0Z0LEPV80bi1voz3StNmuCzm5dI+AZoEAQRHpNAHuMNys1xko6vGj3+ji5dMtbD19Buv/+Jf/fCI+/WiMSrWm8TTFdywalEo+JN/RTD9kZWlnPJhmgVkXJhiQmzw3Bva9LNbKlZqSu9m9pdIphc2ZaRe7PLe6PrPRmubBFKz2/581IGZyoQPKbkD4BeTCsYmRlWvADsnTVNEIKB3xtKxj7e97JmN5jX6lQ1ZJyGaCY6YfpowVx9lyy8aR06B2p61ihKJEbib501OcluvY2sujWu+oyGWwnFwB7FwVOYPZ1nKNGgMEY8hmkphKJXHpwoZsO8djj5x4XMGImo9Sp4+JLyRebV8WuZx+2Ggk59BEMeimQQEIN5PxGDNTU0jGIigV8nj66AHKxTxCfi/CQb8aEHbqvLLUrNTqTf1SEroakFlNHliw8NrxgVSquW06IOTeuYr/1QbkVYjY6w2I07SIDqAihnqAgRCcep08XjMNG4xMIcggRa4vWtxy+rG2tm6mZuMhytUSjk+ONPrmuJt1MDnStDfkFuZoUJz752ianNfg2O6K/eG8G/v+jvq0e2TyNak6Yz3obACSFA7Hkyb9W04P9vNmrxFjS0o3KeZMsAGhKIyaETpXWbKfq1RKEkYLdSK1wdbCaMISjYp+dW5tzTT8+hl0HfNLbEuLZKKcDOtic8LGhQ0IP1ggKWGe6GynISrbxYsXsbG5YdLLhyNRBDm1+3/+419he3sX2akZpDMU90fMRENTtRFK5WMcn9KCt4lQzANPkBztkQ6RNjMRNKF0qWGVLoVNJx2D+PwyIKreRqPe0mFuogfMmFlIj6g/9vREyA6bGDZIbr3GSX+kBiQTS+Pw5TH+9ucfo9XoqQFRwjrdlewpFjcPFqGdfl9e726vH8srG1g7fw2xGPn7vA4HSKf8+PCD62g0D9HplLVW6GDX70/0tTW6X9kNCJsmaxyQjoHTD7m6qWimjsJr9GD+oNnbvCF4fCG43dTIGeoei7RGqYr97Zc4v7yGbDKLu9/cwcH2PhZm5hELRbH94oXW8dx8DtFEGF/d/hJbu89xbv0cpqYyuHTxAva2d2Xd/Oa1G0ohLh4VMGz1EHT5ZbVrDScq9KWJsadLRiE4gTdoKV+ADlgy3LCbE6dJJlBy1oCw6SbFwHbB0lqS85MBawy9yUx+TSio03CYpsPIuxwHOdt+mboYNiA2rcoAOAZe5OfT+U/FpQ3P8PWpDLGLEFIEznZ+Nh78Oud3ajACQTRaLSHZ1MDxXOJ5RBCF+rv2pINirYgQudTJiMTNKrwJZhCoCpH6GECxWNaet7axjpnZGYVgkpYQSyZkwf34zl387d/8DL/727+NN2/ewOPnz/B3X3yGIqkDtP7s9JTbMmn3EYMf52cWceXCFfjCUTS7LVRrRTx4cA8WPIgEEri09gZWFs6rgG7363h6eB93tr9FYC6Ize9dhivpR7VTRShIegtFyqbwdjSDhu5gzlydXbRqZXE6MAWqHI3kOuczAujUlO5fpVxFibaivY6uw9gLhGMRo7PpjxBw+TTJcQ0tpCMpFA+L+PyXf4dRs40ohe4Eu7oDBHxBDDtD+MZeTMXSiPpNZhFzPordhjQglV4HE48frT6wsHpBDUi1U0Mk7sGHP7iKeJLOjCdwW6RZMWiOE1Vy8i0zBbGYyWAmuHzv4ufbZz/PDQJBXO9sPljscS804l1TAFEPYw18mJDcPgR+/cVtPL7/BEFfFJOxG//o9/6Jptv/5ad/I9BLrpoeUpddQoZpfvL+hx/gn/2zf4pvv/0Gn3zyiRp5UlknLjfCEaLufbRpFGFZuHzlCv7bP/kjdLttNSArqwtYOZeTbXa7Q7tm6maNs5xTsOl5tW1MORFWhKatwxPgp2bApSBC2vCKfiv7ca8mIF9+dRfFUgezs+vI2Q3I8dEeDg6eo8TQTTepuMy1oOMmm5Y6esM2Lt+4hO//5EOkZ1MYugYY8fNo7cyagfoUevdNPPB2PEgMfVi0Ioh3LLR28qgdl+H2BRFOJOFPxOEJB9Hud7C18wynhUOEo34EI16Uei2cDPtIrC4gujiNYdCFttXXveXJTHMUcfn4TLNesY1X5BZKSqHoVwahn4xJzfEg6ArAOxijcXSI6ss9nMukcH42hwDBwu4Y9x5t47jQRGb2HM5tXpYV8OMXz+WE1eh2cFqrYOK1cPnmZZy7eA7NQQMjuToORClSFW/XgHwF1Btp+mafXQKfbC2Vb0JnNDdiNH7ojNA5KQLVBjZn5xCiDL83kPPVCRuQ0xIqtD5nHd3rwIqHsHbjMnIbSxj6SXvqmBwUW49MVM+wiJipwfwT5tx5MLQt/R15AvcsNawEeFibDScCp/qtDnaf7WBjfh23rt7CuflVnOwe4/ZnX6N+WsXF1Q3cuHxVrousoYulIrZ3d7Dzck+J7JnsDFYvbyI0n8G9rUf41defwx1wYXoxi9hUBH2rh7FniImbdGybPmjX63KzVX6cZrMmK49VKul1nA93B6KrtuttZfZQQtCjM+NgLCtvqzfG0YtdvHj0BNa/+5//xwmV6UyDJTpO2pWbqB8LBiJuSiWn+GRgkBXmQ9iJ4HIWGNpCZ4kUqdxnVPtYjgRV8vHG1ExEhfgGQ+TUE8Vi42CsWF+XNRst46smxKwJg4KaP5spCDcp5VaQCqIJiBGWm8LzVQOiDc3uPJymwilKzXck+mSL0h1bSKXAm2kPC0WiIbJbZTdPO1SfV43ay4N95Is1jCymwwZEyyL/ntMRooxMGKYDAAOQJqMBWvUqIgEfIgEvEpGwGpDcdA7tZg8Tlw+uMBuQIeqkxwQi6DHtmQgFKSt20KLt4wCP363Ome87EgwjGYvJP/uEYWUvnqHbbiDsNxoRFhhykvF4RMEh+nxweIxiqSxkL55MCS1X2q8mIE5AnxlFmuLA/C5U5xVHw9Dp7KR5p4hwJiDOdea1M3Q0l9wmiAbTLY33j4UZHUR4MCm8r9dXkTszk8PqyjkEQwGlyVZqFY0CSVXw+V2yQRyM+oZDanPbNTZ9fQJio4gOYusUT05hJDteTpjGbjkwaSrAQ35oDjxyjbl38rCbm5tHLJqQvqlUrpxNEDjto90j1wWncex3SbMJBTl2H2o6oRT1LnNVmIprXLHM4eqTV/nS6uqZZsPY5BoDBKYo8+dRZOp8PpFQUwMafjGnLs1GRTaPV69d0+TIONaNhYqeFov4D3/xHxWOF40mEI0l4PeFtOb5vliAVyqnaDSZLzFGJOHD2MNkclosDtHudjERV5dBfsz1IUGUlDRDwWLh2ap1xL9ms+0QafQ8MsGZKBFfL5tQXSPSnbwm8I9p3f0RQpYHs5lp7O0c4NOPv0Cj1kYoQJcb2g6TfvPKfYn0K9JoKEKnbmllZRNr565qstOoVlCtniAanmBzcw6t1hGqtROQoinv97EL/dFIo2XLM4TF90l9jy8ulx2+Zr0vLx1STBAfaXfcy4iCTia0RfRjYvnVfLi9QQTcfqDVw4Nv7+LC2gU0yg08e/gMk/4YucyM9BCkG87NzyGeiuK0lMf9J/dQqhXhCbjxWx98gO+//wG+/PQLPLr/ECsLK6gVymhXmvCPPULfIp6gUoWZOE/0iBM6Tceopwq4YXlJcWDjzAKP4ZluuXbx/vL9Ua9ktB/GDMOZMOh5FqWTaJsBXzjBUyaSGhLnQTf7sfQZ4rebZpr/Z3KdjGDYsVdXASnhul1IkYIlBy37a22aFj9PU207xd3oP177JT0EG5iR1iEDLnUYkwKgtdujvAjtcUcULDYeLHzGDAiT4NSNuflFLC6s4OTkFA8ePFKRv7S8jNn5OblNpTJppLNT+OUvPkLh4BD7W9t48/p1fO977+D8xrpcj47LRWzt7ODub+6heJBHeOLFVCCGtdwSLqxdRJ82tN0WDo538PSpcXBLRNK4eO4aVuZWNZVo9xt4vHcH91/eQWQ5hrW3NjGKukXBclksvjnhsYXJZqM6o+nwmSfwwKmHaLFyxQvK4IUT4ux01gSjsjhvd3F8nEe+cIpWnynbwNA9gS9kcn94n2jdzObDPbQQ9oSR38vj47/+CO7eAHGuabjQb3YQIVDRG4EA9XRiChFO/uhm5LXUgLysFVAb9tDleeUOYXntMtYuXpIhwGDSwMZmFm53Ax5XEz7PkC273YhaEubzXrGB5p7pmGuQfiJ2hO1SyH3P6HiI4nLq6te0mHkhcvFr9+D3hOB1BdCqtfDzn36E/Z1D5LLzVK1hbW0T4XAcP//FL1GulHXeNOt17b0MA6WebuPiRfzkJ7+N7d1tfPzxx3K7nMpm1fDS1DYSSejM7Pb7uHBhE3/0x38oYOnLX32Om29eQTYXR2/Q0h5saONm8qEpAxHsXt/O0DGOiwRfuAeK4samU0YjHjUgNBmQ8YiaSx9a7T4+/eJbNBojZKfPYSozK6opNSAvXz7VfjfmfuaiPbtfYGy9WUGzV8elNy7g+7/zIVJzKQxcPQw5AfCw+eN0xQC73qEH3rYXyUEAS64o0j0P2jt5VA6KspCOptIA3RhjYaHge4e7OM6/RDDqQzDqx2m3jlMMEV2eQ2RhSg1IxzWQyYCsgTndIs3VpmCZXAvDVKAOgBMQ5vZwz5qQCqsGJAjfcILm4SGqe7tYn8nifC4Hr8IaLTx4soeDfB1Ts+exsn4R/ckIz7a2lAVS50SmWcPYa+HijQtY3lhCd9LGyN2X1kLQPO+LzZiRxbXMQe060Y6j4HNCGiJpigz6ZBCnq9lXA+Kqt3Fhdh4hOsh1+ii3ezgqlJEvllGzG5Byr41JLIjzNy5h6vwcRkELPauP3tgG67mH2lMO1tdkaZCKqhwimTIZBo6AdAUhj3XWcrow6g7hmbgw6g2w/+wlVqeX8c61t7G+vI6TvRN8/dnXmmBd3byMW2+8CR+/vtcTjX13dxd7B/uqX9OZKZy7cgGuTBgPdh7jq2+/gjfsxvTiFGLTUYw8ZOJM0B2RLWB0thIA2A6v0koTTJLmb4SxKIektI/Ra/cwaPUUrsmzeWJRh8T63YLf8mHU7GH/0Qs8f/gY1p//L//ThN0W00QLDE2j44+SaY0LCdONeRArxblDESxtXQ0tymNNEPSRM2qKVE4/RLHgptzqolZvaApCqsFUls5GcRWSXACirNgp5Y7e41Wg3xl2rQdS3GFbNCRNgmgeHHeyaLBdP15rNhz0wUwxXmc1m+/rFKpqQDTSZUK76eRMWrfPiOrbHSEiOpT5czQWbeHl/gHyhTyGLBIi00hn55Gd4e9TSGezCpHhhlcqF3Cwv4dqiSm5ZblOYNhDwG1heWEeK4tLGPbHCIbjsMIRVHsj9Dx+uMNxWfMyJ4TuQyalmW+bTE46cRihEO9ByB9GkBtzt4PD/V0cH+yJoxwkB3rYl+6ChSPvYTSeUBNynC9ga3sXvcFAWhAeZqFg6IwOZ+wQ7dyWs5BBUu5eWUwZdNQoeNTM2QWLcW559eEIZ/m59VoV5VJB0w9mu5CWN5z0VAi1mm2JfbnGeKCurp7TeqGLCK9jNBGRY4THZ8EfNPQTirpY5DpdkRmf2vfYvu/irDujVTvYRxsiiyKONfsTFdBEp5h03e8NUSqWUa82dWCwOVteXkUinkI+f4q9lweiZBlknm/b6Bl4uhPNopMx0SiPApdG8k83caEUswdsO2la2no1OaHTBQsrWufyZ/H3dquDU7o6VeuaRnGakUwkEY1Q8G6spRUuCTZ3LqXyXr1+VXorggT8HFr9neRP8dO//plCHElZMqNTinrpJOQXNYlWgi73GMlMWA1IZ1hDZ0AnESc8k++Nk52gmgiuQT63PtJceCh0xhh06BhlJlGayokiaELoRvxHOXEY5E96C9IeaWfVHyBsuTCfzWF76yW+/OJrNOod2W3ScUpTEk3uTBhej/aG3R6arY4mMufOXcDm+nVkUllN/VrNEtxWE7G4hdGI4VIlUbDY1FFdRwoAOcfUuDD1XQGpFgMGDYghLRHFkvYi4moaSnHN5iOgBmQ8IaWIuSwBhDwBHUz3v/5OAnTmfuw820E8HMdsNieRIveiy1cv6bndO97Dw2cPUO/UUW/V8MPv/xYun9/Ag+/u4tnjZ2poPCMXPEMmRC/KgcjVG5tJSI8CUooRyRn2yynH7eOT3hOVjog4aTbcy2nRTRtoiZhJnTVtxpk1rqOvkCuPzQ13oIYz+qstpnU47A79lg2/QxEQ7ZXPkChYtvbHmYDY82wCWsbylxxns3er+rIbEceO0xGsm6Z1oowfHs48i9iEcN/iNMTokUx2DoPcSq0S8pW8gu0qrZpE6GM35OR05ep1XLv2Bn7z3T3cv//wzECCe3U8ldA0O18s4tPPPkEmFEPQ7ZEY/erVK/je++/ixctduENBvDw4wO1ff4PS8SlyoTSW0jNYm17EXG4B5U5fxf723lNs7z1HNBjBVHIGF1auYmFmSYd0d9jCo507eLB/B/GVBOauLKHtG2HgGqDTqohCI5twO9xRZhd8Vuh64zU239xNuGfSBTIeSxhr+nj8LJ2YjSCpzywuKLCn2oKF2JAFJyfmnGxNLK0vH41Oxm74xj6c7J7iF//pb+Drj5D0hxAgg6FaRywUQ7/VF0AzncwiEojofvTdQKFTw2GrjOZoIBdMTzCOheVNLJ1bE82jWD1AOkOr7wKG3QL8HhZYpvDUacEpHPdHC4hHIyYoTrRB8xwaUxkzjTtz13N7tDfyvKZDosIhO2Qn9OBz+almxtOHz5U5xAlIwB9BPJ4Wvfjhoyc4Oclr4sgsL5oNkPbFyIC19XVcvX5N4vIvv/oS+dM8kqm0mA/UfgWCEYXbEVj8nd/5CX7/H/0eHjy4i3v37uBHv/0BklMhjCZMjSbwyWeDTYWdySGnTgKuPu27pOsSM+bfeTH5DItx4uYUR35n6tr13j2soXr46ut76PU9SKeWEIkk0Wq2cPj/sfWeQbZl53XYujnnzjm//Ca9SZgZYIZEIhgs2xRo2qJUNG2akk1bVbZ/+4d/2FW2VWJZqjLlkuRywaAolgiAIEgEIk0Ob2bevBw79+1w7+2bc7LX2vt0NyQ/sPlmejrce87Ze3/ft9LeBrY376NazaHXqcFHlCsSQiDkRaV+jHqnikvPXsTrX/080lMptGkV7GqrAeFWpoH6sA9v1wtfzY9kO2AakJYX7c0cyrt5+LwhxFIZeGNReEghd/WxtbeF7OEW/FEvglEfDvgcDNpILM8guTglXRMbEFK+XEM2zF1pQbTPSJdkjYw0zZdoUs0Tz0LXwA+GHRGDC5DWup9FeWsLK6MZrE5OKaPFNfTis9vreLKdx+TceaxdvIpmr4NHG+vY2N2RzWuuWoQ75MGFZy9gbm0O1U4JAy8pWLzAZlhjGhBTCRIpM6o0q0JTc8BMUA4n3Qi7Q4i7Q/DUumjuswGp48L0HIgrtBptFGptZI8KJw1IE0MUWg0gHsTKtctILY5jEPag7emgQ7MAPtv8XaqhaRRBJoLVyrCutbWuBrqiztMYh5lkblFyB23qQHge9LB5bx1z6Rm8/PRLWFs8h8OdQ1x/92M0Sw08deGKEHWWiqQcMg+OodSF42PV5aw1Zs8tITo7gpvr9/Dex+/CE3ZjZCaN6EgYbXcLQ//A0PeIgBA9O6Od4evRlbMRBH3W8jKpMY3ZgGHDPQ5kY4Z+7QtogMamrp4rY/vOQ2w+fAzX//lf/+6QmzWhcroI1JpNxcSXqOFotREIhZT+zOKMBxzFjk7IGhuQTDwoJwlOGTktNCiIV5ab1XpDk3ZSl8Ynx5EZyVh3qp5xjbAuHc6hZ6D6sz6qlhbrUKKsw44jEDW1jRU2WXcFh45jHi/r7fwLJbE5Gc2Ba2xjVaCz0On21IBwQkL/f6IflWpFmzdFxyyk9g8Pcf/BIzVsifQYpuYvYHxyFn7G13c68AeDhoplg6Ro6bm9tYHjo0O0aDdbr8LvGmJyJIPzK6vifcZSIxgGQig0W+gHI/DFkmpAhh5ulOR2GjE2Nw02cJwcaYrBmkIe8G5RfrI72yge5xAK+hFipkC7JYu3VCqtzbbV7spekFZqjx4/Qa5wjBjtP9MZHW7SwVhONm0uuV1yczDzEotxGODIUtQM5cbJVjFiMus8Zkb1xvGCfPUeC/scjo8Lagoz6YxSuft9itvqKBSOZStJziMbkPl5brgRXcX9wyzSoymkMkm5ntEejps8ec4DwZhmsZ40H6L1WfqdbTYMLcQcxOS2qwGhxWq9jVad9qV+oRykPe3uZOW+QtcdUbFSGblA8TWy+SQywfdGhx2Xi88OHQEMwctForXsiVnvUTzZUtp7iBMqOS0Z8TYRIa2rYFjGDbzHtNClxkSNztY2isWyQgVpeEAbUjrx0KOcDQgpBfVGFZlMAiOjaTzzzNNCGtmAqJABdI9v3rytponNEu87J3KkmrH54fVmJReNhjA1O4ZoIoBSLY9yjYhTTw2E2S6Z8cEmljoh02iQRsmCxjfwaRpjpjaGz2rsP+mOR/EjBe1urTNjJWosEDmxp8VhzOvD9Ngknjxax4cffIJ6raX7wGsqcwCXSyJk8WFJ4WuyAWnofiwtnce5taeQSY3g8GAP/V4V/V4RQ1QQDpMOQdqkSxRDuIJCAQKRAOClg1LdrKm+z/SHdnrJA4ICUoYT0qlryLA/jtddbD7YgLFIIEUriDCpe/W2GpCx9CiKuWNkt7LIxNNIRsg1LyOeiIlnvnewi829DVy/eR2+sE+FfyIWwXgijeJhHtViVa5DU+kJtMtNLIzNwNt1wdd1I+oPo9PowEfThL6h/FGcSJErwW9DbeWzZiif1N1RxM49i4WVOVqNCNTYgBvLV2ZU8FA0oXVmk3TWr8PLPzUfcexDjbWvWd4M2mybVHKbxHwiQneQbLn+GGHtCQrCp0RoK60uSSEx0zUHAZFlJ7+PHj+ikLkwPj4lOlWn1dO1l2WpZ4jD8j6KjSKavTaKtRJ61r2NNJ/nn38BFy5cwvWPPlFIJ58Duo6FSUvwuFGuVfWMMpTN0yc9wI/xzAhmZ6Yxv7iArb1d3L5/X0Vs7jAnutByag7nZ5cwGc/IkIB+eY1eG4+e3MXW/jpS0TSmRqdxbv4Spkam5eZG2+c7GzdwZ/szxBfiGFkdQ5nhfBSg91vm2lkEX6RguitSd+nxyRWH5y2RATYc3BNNLpNx7SNyLJF2lwgKz1+PKNQuWmj63Kh3mJ9gQ1JJ9eEEdeBByGOKgcPtHL7/re/B1xkiFYgi7PKJVhgnQlBtSoQ7PjIhujDboJarj3yzgv3aMRoMWWz34I+kMDG9jMXlNdSJ9varmJmPwu+tI+Bt2AbEuCDQBc8gccY5h1NyUnBFQbNxAMzPkAiXjoN8hqWBo0ZuqHwrXg9SPrmfM7yXAYUhfxiHe0eoVZiwPhDy0e+7RDlloU9tB/deft/S4oLoIwxvZWPLhpTPxKeffoJcISdLXVm0D4bS0bGJoFbrN37jN/D8tWfVfNCt7itf+yV4Qz10e3XjMsmKS2F2bpPjFAhqmEVtLJsPouuk7dLFjEM+1kvc+01DQjYBXbQMJYhD0Wq1g3ffu4HhMIREYkr6vXq9pgaELljN+rECAb0eJn8H4QkwE+dYmqPL1y6rAYmPxdB2NW0DwmaU82FjuOHteBGuh5HqBDHrjSPT8aG1mUNpJwcvxdfMjkrE5YLFhnZ7fxt7QkACCMcDOGxVkHW1EVucQnJ+AsOoF01XBx1wyGxsgQ0i5CCwRgMix0qaV5Di36GFdRDuoR/DtgshBODvDNDYP0B5axtr46NYm5qRWQZpWh/duI+HGweYW7mMS09fQ6Pbwfr2Fja2t3FcK+OocgxP2ItLz13E/Noc6r2KKFgM16Ve1IhPjA5GdU3f2mLYckGDVQ4W2YD0XEKiE94IvPUe6ns5ISAXZxYQdXnQbnaRK9exe5jHwVEOlWYTbddQ1DRSsFaeu4zM8iT6ITda7q4QEIOMGQTEoNSGZUHkg0M8DpKIPpthhBmOK2+MNGi6Q1I3GQij1+zi4Wf3sTK+iJefflkmDDx7bnx0A91GB09dvIpnrz6lwfrRwT42NzZQKhsDImqaWVOMz08hPJ3GnY37eP+TD4SAjM2NIjoaQcvVUsPqDrilIzNME8dR1licy0bdVl3MeXE0PrKVbvUVDhxhdo+L78kvqrun50ajUMHhxi7y+4dw/ZPf/7vDQJhuTh15KFfkbVzEwXFBkyduhjzM+BEJhpWk2ao3NN0LeoFMwi8rUArUzCFD2Mgnu8xyrYFcoagDaHR8HOMT47r5FHwy0Zxca+k/TobmjsT5VJAukdZZ3YaFyVRAWrGlHCfEZTbEKtkOChGxHGatgF+czNvj9iSUjgURbSypl4iEw+KHSijdamqaTCSIqM7e/hGyFCO5vEiNTmBh7RJSaVJASjg8OEA8GlUBU2+2MD41iUgyLqj36HAftz65jk65hHjAh0TAj6cuX8ba2gUEwjHZuRVbbQzoeEAEBh40KYgOhE5QG6vhMtNa1rz0aCYtsNOWCJ46iVw+r+mYtBvDIZaXlzUx42abz+U1PeJ07cmTdWzv7sEficqSl59XI94zgVCiV1herhJ2DQnOIFJnghwZ/MWNRs0QC1ROvemcIRG/6e45geYhcrB/IJSDC44NBnmP3XZTiaP0wGZxTKSJBRR1Q2zq2HAxFIzNR2Y0LYqMceMayO2ma7KqLHXPIar/IsolrZ9tQEyCOwsgfvTQqlRFDaPjCqeLRGJ4nTjZZcEymvdCBVcAACAASURBVBlVI0o0jFMxNXItY09N60CKHemIpAOV7RInP0T5rOMIJ3yry0uYmZ7U4XHj5g1N+mKJuJC2SCCO0nFZ1qpEozjF3KCv+eMnytLhpIJ8djYgly9fwcTEhK7Vzs4u2s0GZmcmce3aM5rkce1RX8MJB//74/UneLy+oQEAdUwcBrDJpghXlBe6cfS6GB3NaEAQZshYhynhFVEIub54YzVBt/RGo28yYnszlfGb3uvkj81aUUdCtMUUq7ZiPUEkNUXnpKk/xOTYODbXt/DpxzdQrdaRiKVkc8tpvwm2pHUuixI3iuWK/plNzOoadS9Py16YVLRGo4Be7xjhMOfnx/D7SZs0OR8ebwQeX1CQNtOmXR4iidw1DWzMYEXS5oT9cu24vOjTopnNhzuIfp+FQxhBivhpFNHrIxWJYdhs472fv41zK2tYf/AYhYM8pkYnEPIH1YCMjY7gjV9+HYVSDtc//UgUrHA8jEa7AQ4nSC0gvznsC6sobBbrSPpjWJ1dxrDOYtGNYbsvgaYmyBZh4CWnDojPrjKJrHMXV6kKoDCnxcaBRro0rls7rDEOVUZv0eV0S/C6TWeW/auhsfIayyCEWgQ26yyyGFBl17sayaFH14/jLj3zVpioZsPC9SqupVlhM9lXQJvSia0TlrKH+FqYw8L9g7QcnhMscBvMy/HpgI0EY/ANA+i3BogFmZE0RLa6i6MKKVhuFCtFVFsMEGQOQhxPP/sMpien8IMf/FAFOjUh0hA16nquaTNNaq2fCDg79O4A89MzmJma0R60sbGJ7N6BQcm530eTWJiYwfToOAJDo3Xs+/0KQ7v34I7hDLhcmJmYw+WVK4j4ogi4/XJWu/XwMzzK3kdmNYnkfBz5bkGTZCIDZq/0a50a7Y4JIeMuZtz2SBsxhS33DrklW2pio2E0EY7OQDx73mefWw0qqapGt8V16haSxuIyHAjD7/Yju7mD73/n+3B3vUgEEkLc0OqABvD9Vku2n2OZMQQCzAcKotyiO1IT++UjNIZ9tNxedIZezC9cxLPPvYiD3CESCT+eeW4ekUgHrcY+0K/xYBECRtMGPVPMeOm2EIszsK+rNS1EmY5DgZBQPlENBwMNWw7293B0wMFQTc8ahznhUBShQAzhUByxWALHhQqODgvYWN+RUUSSAacDYHR0DDdv3cT+wR4SsQRGMillk21tbiMUjCEzMoa5+TncvXcPR/kjO0gh0h6UtT7PUw54Xn75ZRTyR9qfaZX97PNXkJ6IIJZi8GtPOkYOIR0qLQcFx8dl0UWpimByu3AO5qkwx4E5E32PHJFIRaZNP2+7sQWPIJst4u03P0UkMoJ0akJIeO4oi53dJzg+zuLwYBtB5scMe4jGwxh6eihUjzD09fD0i1fxy197A8FEAD1XWxqQASlIpEZZLWeg40Og4Ma4K4GpQBKRNlDbPEQte6xilxbzkXQSgVgExWYVj7ae4LhSQDASgC/kQ3nYxFa/jOTSNEbmJ+EKe9FwddF194RECl1VoW+3f2twY0yh2YCwqeDQhKo6vxpiDlx8rR6a+0cob+3i8swsVmfmMGT2izeINz/8FLu5MiYW1rB26SnpZ/ePjnDnwT1UmjXkynnRzZ556WnMrcyiAzoetiXMNw0ITWlUEJr9VFukLEXtOWfsrFnw+7nrdlyIu4MItV0obx/C3+hjeWxauhBO+vOVOrb3DzTYOKY9s8eFUreJhneAK69cw+jiNPpBN6q9pvYo1glE/NhkcBhnLpHBBrUf2nGR4zwlepYYOm74XT7wLXiHHjlJ7T7axsWZ83j+yvNYml/EYfYAt2/clo5wZWEZ51fXVLUxE46ui/VGXTEMfEYj0QiS4xnEpjN4sP0Yn966AbaOc6tz8McDaPQbCMQCcqtzhulmPG0n0FaEbgZ3EqqcmkhxoEdqJpurIcO5aaAS0D1mY1Iv1dEo19FtdeD63/7T/2TIaVGpZizMyq02jut1NSI8NChcppCO1l+ZeBLJaIzKYdmAoddCNEjHChdCRAisIIUHPj3/K7UmcsUSuv0B0pzgjo+LisKpsM9qGLhYz9Yvv2jHa10JTnznT+lUDm1LAiLHX9qG2ziNh7jM1j74RBxpJ3enDYihKXBCz4JYNAaXS45LLHxZcPFg4PvJFys4ODKJ5VFOOUfGEU2Pih/aIz2N1Bxy+Fisud1IpFMYpzVqOCQL4luffoyjrQ34+z2kQgFcvXARq6vnEEulUSAFjnqTQACuYBh9Ly0i6axBvNQUzUo7VUNmVJwU9rkGHTQbNUFrhN/p9MJClqgDeX6vvvqaNvyN9Q3sbO8oR4UPPifszDUZ+vwYGR0TDcuBvNl8sBPnHzURjq2ttfI4bUA40TLcf/H+bZgb0QmhU6SOSYAHdd7kJ/NvTvaoq1AoEvVF7TYKBbpzmbRqWhoqJI5e6x0Kjt2Yn5+Tc5DE93IX6WtBU3+ogLWz4hTVvv9upoGzEYotYmkg7XodtUpVzWcqmUSr0VI4HF25iErwtTKckFMIfh/DhIQAqkCgmNG4vzmhXyZxnc4u5ND18dSVy3jtcy9jYWEed+/exre+/eeoNRuYnJpEJj2CiC+GcrFyQqdgkOcu+eg7OyaYMBzWNSQvmQ3I1NSUaIHb2zviA89MT2BifEz33KEMHheLyOXyyBcK2hiSqbQKLdIQ2ECZ+2JsnUPhsJpPClmN73hf2hBeXzZrnKCbJFk+hnalWvqdtFmyV7d44skU91TL5QwPHMoef+aJ5eHA5FCkkylsb23jnbfeka1vPJoQLYp0ONK2eG871IzAhXLNoGT83MLSGlbPPYVUakRC7Er5AC5XDWPjAbjcRQyGNfGiZRjgoZjcoLMErFykI9AiVfofilxZWPcNDYS0JbpPgcUlQ8Gi0oBwBsVgQTc94ZnNEYqgWa7ig3fex/TENI6yB8jv56T/oNanUa2p0Hn5lZdkIX3v4R18/Nl1OSa1+21R8qjRSkZiiIficHeHyPGQG3ixMrUIbtlB0q9owdgbyo5Xa9JPCpIp5JjNwMKOuioJKDV4MMF2REn43hwKqWN2wGeBU2HefyINfHZF6xTF0gyBjFkDdR4muNJ8koc2P4wDHxsb0tKUr0KHF6JHur1sPkwDwv1LaCT1AzQtYYNj/6fZo31+nN9JD/+BG0JmlPPRbmn/W5hZRIJBaX0f3ZURDyRFDdir7mInvy3dh9tPGgBdsKgN9Gqt8HC/deu2sRfnBJxW2EQUAnRlcwvhNhQQYNjtizo3NT6pCeHGk01p/fwICGWbmZxWAnrYF1R+CfenYJJ6vS4+u3lTxaoa48U1XFq5jJA3ZHIu3EN8cudjbBw+xuq1BUxfGEfdXeGlM7kdRO/ZIJD7z2fVipZ5r60kxGBYLFosdcnR1Tj0WuMkyZA868Bk059lxMLngdRHiVjd8NNKmpTE3gC7G1v47rf+CsO2FzF/guZwcDEEzcUGpKEJJwXufjUgdO5qotZr4dA2IE26fPXdWFy6ogZk/4BIkxvPXltALNZDpbSJdrOAQdcEXhLRl5VukJROUpuHCu6j0xnXZjyRRjASNQGCRzkZbBjGxRCJaBgj6SSiESpVDLPVNeQrpPsmUGExuL2Pra1djI9N4/z5S9LQcahD+gmt348ODzRcpDX+xDiD/YzByMLCgp61h48emrBAUgYtFWx1dQWXL19U4OvOzraGc3Jo9PQQiLmRTMdU27DhMLlpNAfg0I32vEE1HkSfHTdBQ2mnjesAQa9BuDrdujFY8bgQDEaAQQAb6wf46P27SCYmkEqOCg06PNzB9s5jFEv7OC4cciYuVkA4FsLA00WudKAG5NmXn8Yv/8rriKbCcjPqyQmKi+3U6tnfdiNc8iAziGAsEEOo40JtJ4fafkGDDyI4Q2Z0+D2654VqSeuSTpQ03amija1uGenlaYzNsQGhKx1L/g561GKhr2R4nQ7Wl9sU28aWzwQnGvt6N5uPoQcBUgTbfdSzRyht7mB5dBxXVteEtjNL6s0PP0H2uIzExAym5pfh8YZEo3z45BHKjYoMKQbeIZ57+Tksri2gqXBS4jfU9LABUWjRibKVNuI6o5xYCa44c5mkUwkOvYgQ8W7CNCCtAZbHZ5HwhdFr91FutLB3dIR8sYCjUgHNYRdlOpEFvXjqlWtITI/BFfajPqA43wSDsgFRvUT9MREYDUj5/xzzArMPi1HC/V4IydCgMgPTiHQaLew+3Mbq5ApeuHoNK4vLKOTyeHjvAaqlMtKJFDIMyHa7pUMky4TnARkM3Nt9NLCIBtHxDbF9uIc7D+6g1W9jbmUe8dEEOq6unAWZd698Ih0CpNo6989quszN1ceJbFDzKNLMDBKiy90jZYt7EL3F2JQYOrbrH/3+3xvWGk3s53M4LBZR63bRJLpAGJCIQJ+i3K44e+lEUtOfeDhiCu56CZ1GAUHSHMJhE7TGB41OPAOg2eri6LgoH/V4MiU7Xj50TFEmPcXAlWZKfuq4cipC11uzCMiJ09EZZMMphI3rDgsNowdxfpaZBvIJ/3fRD2P9aARJLDooPCb1ive9qWnxkWBhLiAeufVWG9nDPI7LDURiadGuwvEUum6KurNKWSWEz6RVFQmBgKznAtGIisd0KoGtJ4+wdf8u2qUioj4Pzi0tKXxvdGISR+UyNg8O0OE0KxyhwlSp0XIjU+9hKAyG/mCFbpqyM9W6JgTE5IHx4fILtbly9Qq+8tVf0QT/9s3bguGYJsyCdm93F/sHh3J4GRuf0L3hJFWDawnxjc+zsjFoG2cpFGaw7XS7bN6IPJkGxDSghA4dS0KPvo8dN18Di2JuvKQXcPOXrbJ45H01ILSBNgcuQ+v6KJYosO4iMzaCi5cvSHDJ+8UiX8mudFqyRgnOjMV++0k7wvdghOimmXVoIM5iYgI3bWRZhKRTKRV5h/uHSmmXUFr2wSZUk0WJ7JfpRmVF74a3a0PEXEPB8Aq+67REL7hy6RI+/9ormJmewocffoDvfvcvFAo3MzeDRCKFoC+qBsRQ3UyWDguZzc0tNWS8J7xfPPDm5ud1n6jdIE2LG0siETOBc72+9Fm02yPPmbQBbhqZ0VEVYqSe8Xs4TeQBqcLF5cLk5JS41aR2ERlxEuNNA0magGlADOp2JqxHLCuXrhdv/dl1d/Y6m0bNNDDOejXrmjB0H55BX04dpLj88Ic/wtFhTnobbmAsDKgFkRMOUQqmoDc5wTGc+ZnZFaysPofxsRlUygy23EXA38HScgYeH4NUj+GSTTOfV1LIjF85g9/cvr4NJTRiUA4IlKvjp77Dj6HHj97Qi54QEAa/sQEYqGGiJs8zJBfXj7AnjI/eu65NtlQoIbefx8ToBEaSI+JrswF59dXPodWpy36XbiOcdrLg9wd9op+k4kmkInHZox5n8/D13ViYmJNlqqs7UJHKNcJ9WKJVZrAosbuDQCBsRP29rvY6PgtEXNlUiOpnUUgVpwomNJopaQJsNs2JaJaNmc314dcrsJwbuT0PpZmRSJ37jMmIcfuZ1stJZtfYgls1oATmOkM5sTcTRjYgCsQi2Uo0CCvysM+DBgl83R6g1e8or4MLma9hamwamdgIPF0v+o0h4oGECtdqv4z94r4aj9HJEQQiPtSadSF+fN25w4KepVRyRK+Hv79cLSsgjgcrEQIWdhq49KHmY2piWjTQzY1t3L1zXzq8yfFpzM/My9mMjQrREhqgTC9N6pB+7533sL6+gYAngCsXr2JxZlGoCQMhPT4X3r/xNvbLu/jcV57H6tOLaHsb6A5b0pzQApxDAX4Yv2QuFoM+8T4ZYrLV3Nn1xH2WSJWTgSSzkpMiygyq2IpIZynKMS8kgwpphBITJaharuHh3Yf483/9F2hXB2rqPF2XGpAgkbF2E0GPF+lkRk242x9EqdlAtdvEUSWHtmeIOlxodF1YXGQD8pLQ2WAY+NwrFzA+5kOzvothryaatjJ9GL0junYPzRbRu4BCernmONzh8ITufUe5nO7T5OSECv+pyQnMzkwhk2IDEpYTHw0ZOi1eAy+KxQq2tvZw985DVGstXLn8DF595XUFiH77W38hi/LZmRn8zd/8CPfu3ZOdbZsTWJex25+ZmZHmcHN7U6+j021rSjw9O42VlWXRmj/66EMhgL/+67+OpaUlvPPeW9ja21CA29zcvIxAaDsaikS0Fnnm0UmLgnbux9IK0t3PliOkpfTaRlw/dHUpnVUNRavvSrmN27fW8fD+HkbSfG0jOtO2t59gfeMBKrUjVGhm4eYZ7YYv6JXBRq58CG/Ihc+9/hLe+PLnEYj6FCorDj+bSpszw33C1wFCdRfSCGMymkJ04EVtN4/89j6qBWY79ZAvF9Ea9NBxD+AJ+ZUrw/vFxdVw9VEJepGen8bY7IQaEBbgbVrxsuyi3sJK6oxO7EzzIbYKVcN0dqPGgbicR/okd7ODGlGFrR3MpVO4snpO9Ui92cF7n97EQakCbyyBcCyFQc+Faq0u5K077IpyyML56ReewdzyPLrDDnpD6kWJihudjuWMGqdPKhksOmu0cYblQQYE0fkwgwg5COq6UMnm4Wn0MDcyIWtengd7B3nkmElTLuKoWEC910al14Q7FsTFF55BemYCgVQUbVptE31ivIUaatrM0xrbUL6c4bKQGXveyr7YmhLwdylzqe+SBoQIyOb9dUzEx3Bl7RJmp2dQKZaR3d5Fs9YwwBODZv20kTd5UGysnfODr6M97KPW76BYr2A7uy2q1cLaItITadkGK0ne5NobBN2cHNpLeC91ztuhlQ5rZ7ivCa/p8+qVpvYdDhQZWku9lt8TkDMhae+uP/rD3x/SLWdzL4t8pcJcTQw5EeL0N8CsDZ90H+TJBjxeTI2OY25yGgEKskt5HO49QcA7RDQcVjaHA686qcUHuQLqLUKtCRVPPORZnEFUFZNHwBvvFDAOZHcihtTbMkWkQ/M5W+w4YjXjoMGUYmP7elL4/P8wr06tdo0TB4to3mAW2zzMC/m8shXYfJBPy1dZrjaQPcyh3hpgYmoeE1NzcPmC2M3lcJjLIR4KizdLCgKbMX7PcaUsTQ2zQ+Zmp9FvN5Fdf4zC3g683S6mx8ewurSI6dlZ7OXzuPP4MWrkBoajGHr9aPdEeDlBIMz1soxuO42mZoGbOaE1Cpo5WWLTEk/E8cqrr+Ha8y/oULhz644m4KQVmQZkBwf7h5osswGZnJzUtF2UOOtfzk2Kh4bTgJipq5WrnnhmmwvMT6v5EH3DWUSE2oeiLLEo5oZMigH5saMjYyrk6f7A5orTLh4+PJzoAMKN8rhEPv8Q07MzuHj5IhKpxEmBTNhekyR7WJ88/PZZMVoi03CYl2wtXWXTbIofuU2VW2jUmjow6K7CyUelXFYhzCaETRJdZ+jiRjoUp8cs8ISIyA7TWKNKnMstTghID912WyYAK8tLOLe6gmDAj1u3buHm7ZsIRUJqqliceT1Bubnw9TjmDrwu5KzzmtEi2zRB1DJEFDbH9d1kbgqNIWyIoRzMRIEjH9wUo2yYqAthA8zmwmlMuEaMM5lP6AERTvHKbYPBa2estVmEGk2Hw4I8sTG295ye5o4G6GQN24LSaTTM8/CLBZTeEz8vFDWAerWBv/qrv8Z+9lAhippu6pBiUW0ziTpdTXE4LeV1nphYwNraC5icXESjXkMhtwevr42l5RF4vDV0ukRBtKOpSJHuWf6vhOGJZXOfNDQPFtB8H5xGc/2AeguXscKkg5bytOAGg5bcLPyYZwQvBq0htp7soFlvo93o4jCbQyY5ipmpOeUX0Hr52eeegcczxPrmY3z0yfuoVEuaWvJhK9eMK0+IVDbCEa0+It4QRqJphOmZ3mwhyIbIukUZIwiXEA6iGLRAJlJGTRHvqeMESDSLS4OaIE5juaacPCEnzUdbCJtpDja4Y1maj6x6bf6Hoy2gI5nolxaJ1XritQhQhEs6HwM2e8aUQiiIoTnqyDrTgCgPmAFX2v+Nq5PRmPGQMynKpFYxoZz0QFGRhsBoahzjqQm4uz6g5ULUF9MksdQqolDLaxo9OpnB0NNHLp9DrdZAq9FBu9nH9PgsxsemTPYMBtjYXMfB8T566CLgNZbWpGDy/k6MTWJhfhFjY5PY3c3inXc/EL1nbHRSKAibCrpDBUmfjPqxdGEGzVYNP//pW9ha38ZIchRXLlxFOpHWIIIGEfVOBW999FNUe8f49377V3Du6WUMApyI80xlU2BMTsyZZ+y+jWkDiyOTB6DPWwtwM+ixKBQpVgKYjDsY3b/Ua9hpKn+mCQilDTon7iEk42zwgUK+jIf3H+NPvvFvUDvuIBZIwNf3ws19mZPPTgthn1+DEq+XQ7EAis0aat0m8rUCul4XqoMhqu0hloiAPPsySpUyAoEhvvil57C8nMawl4d72MCQWr9aXe6CfF7pzkYqHieyzOgg0kH6Uza7JwooBeOLiwxPZeidW80Bm3mzb7Nop4umR9qUYCCMUqmKn/7sbTUgk6TAXXkGL734KnJHRXzjG98UAvTyy5/T3n//3j1Z7tIRi40ofzZ1m0Qk2dRyAMTmZ2p66iSnivbqHJyuri3j5ZdfxNTkJB4/eYIHjx5gZ3dXey5RZLIOqHVlU0u0WVoSDiw8NPIIil7l0BpJ4XW7jFbE5ye6RU0LDUrCKOTrePhgD1sbOUxNLgkB4e9Y33iIx0/uolYvoNWqCEFgICKbi3q7gmI1j2gqhDe+/AV8/pdeMfkXDLq0BjLsb0XJJL2aCEwbSLgCGI8kkXCH0MyVcbS1Jyopz+syA6k5NPAC4XgU0WRMVvNc4i1uH5EwwmMjiI8kMQx40GbehcsYQXCvNe6IBJ1lvmuDMk1zrf2HG2vf0GR5j6jFGrbaaORyKGWzCA4HWJxmHhc1gD082NpBudVBnxQ9nr0d2v3avLqgX0W+L+TH4toyMhMjWgcmg9zscUbjZoOM5aZKna1B9w0SYif61FPRgc3lkS4qOHDheOcA9aNjRKhl4Ayi1VVdWG00ZVlfbdbV5jQYDBkLYuHiOUytzCOSTojqarAH7ovUxxAB62nPN7fmtK47MUIRA4H6L5oYDG2z4lKgKClMT+490nkxnhpBhOY1tQbqFdIdjSEIWT2KrLCaMQ0T5QJm6GatXhfNfg+NXge1Zg2RRARL51eQGE1Kr8L0dvXMjsbWBjSyCXFoS7quNs/GqcFUbln5D3Uy0im7TfPhJY1Mwn9Tf7n+1//q94dbu7vYzu6j2m6hxwM4GISLvEUFr5kgOx6ErWpdRfa5pRWkEwm0qiVktx+KihUJBRGznb8cSkip7Q9xkMurCHcaEArPOUVgheGIGZ0GRE2DLaydSfVpUXPahJwgHFY/4iAgKqrk823e4Clhy8zHnT9mE3OoID1tcHwEyLXjRdnPZqX/YEEv1BouFEpMuzwGvCHMzi9jZHQK3aEL63t7uhdsPAYMmEulMDY6inK1hnzxWJQRwv0MuBpJxlE+3Mf6vTvoVCuYGslgYWYKi0sL2Mhm8fHt26iSox+OqAHpWFGhQ786aT7MyzXUlI5JTW00myo4wxQp8tBIpfD6G7+EqekZZLNZPHr0WO5NFDXz/tAV4ejwSIsvnWJOS1oFjGM/LI3DmVyVs9dOk3qLyLAwMfUGD0/LB7TIkopXOYG01YRwYkuxeyQcwejoqHjl4l+73DjKHWnqRcSNdCJOkej/z4UyNjGmlG+6i+lacGEKxiQ9zRQwp8+EbTZcDl2NhbTKJU0ETU6MsRNWzkvduDXwedBrAcPlutKBMBmXRXsoGNTrJQrB6+I4walQ6JpCixudeJBex9KPGyPDs2Lm4MQQ+/tZhZaRmpdKp0RxbDTogmIoUbVqVQUj36OaEVtAOs0JrzPvkaaanN1wOsprYPMbTE6H+SMrRxoqcLpr0RW+XG5mzpqikLffZcFoCh3DOzcNpdzDNI05c/2sSYTT02u/dnzN7e89pVyZT6iAss/FCcrpICCE82kh6fdqmvn9v/4Btrd2JTLmwjMNGrVlRED64u7z8GTTxT0jMzKD8+dfxMz0imh8x4UjhQ9OTETh8dQwdDUkEBVfvm/E7H0WvhJJMsRtgCGbK032jU7MNNmc2IvLI9i/Z73iSZcacnLe6yLkdyNC1yBPGIXDovjnzXoXuzuH4qUvzC4raJT5ESymkike3F48eHAHjx7fQ61eobkYiAcYQ4S+0I6IPyzkg/zjoNcnhzse0syBoY0zDyc236Qo8v0QIXI0VmYAYJp/FlQmhNPYRBPR0PRTbgBGiE7xs5dTQDst53p1DhRTrA/VfPPwIwqhv62bFWkBbGpqzClRoWxd4GRHbXOLhCDyGCFN1oqObfNB/r+xfOd7ctKQrdOedVHja5GxhzeAoDeM8eQk/MMQXB0PIp6oDvJap4Kj4gHK9YKceZgrUK1V5WA36LoR9iWxNLeGZCyjk5T27/cf3MX2/oaKS1oZM9OGegI+pjSdWFpaxezcgrR+P3vrbeXnjI5OaGontyLrmBcKuZEe8yOfz+L6e5+i2+hhZX4NF9cuak8j0hVNh7CZfYT3brwFT2SAv/OffR1rlxcliqVQN8BMBqGzZm/idNQRIhs6nQPgG90E172ZoLMq4P119jPLk7S0jdMgvL4mjXzvFIUGvEFkUqOiE7IBefJ4B//XP/8mikcNxIMp+OGHq0vyYU8ICJsjDgTc3jBcPj+O6zVUuw0c14/RD3hQGQyEgMzPXcTTz7woo5PBoIEvfukann12CanEEMX8Npq1MoJ+vwId+byWqxUNxj779DMJuivVovQg4+MjmBgfweTUGEZH0xLdEylRwazsJVO8yhKfa1RBrX1lA33rz/8C+UIFLzz/OYyPzWJ15QKazY4+/9lnN/HiCy9hZXkZDx8+xJs//7mGLNRdHB/nhSZFY1GsnaeWro/j0rGGeHRgZE+XSMaQTsXVFNEB1WMexQAAIABJREFUkHsr70GrTXc3F3Z3d/Do8SPt36S0hsPMCzIzY4NKto3G0cXnzeh6eHZHw2ntb2wStA8JmQ6gVGwhd9RAODSC+bnzSKXHRAXe2HiEJ+v30WgVMehTp9dFJBpQnlazXUO1cYxkJoY3vvh5PPvCU0ratql/2su1OdgGlvlCtLz1dQaIeUOIMMWz3kWnxoFzB61Wh3mwYnKwsKfdKak7hvXgomcGuoEQ3Aw79nvQ9QzQcZoPGhNxUGOZnScNCIPsZHvLBsTY8fJ5Fi3YsiHcbEwbNbTKJXRrdGQLGbTE70Ot3UWfwmzWam4PfESUmNXF4RH3RO5aHrcaJf47c+xU2lsGhNN8mJrB7IOm1pSThqE58szj3soICX8QAWYrDVzY39jGweYOunVazzfQbRNRIEtAv9WYfPi96LKGDfmRmhjF7NoSopmkmg9DIja208od67A4N3UqGyyhRbYB0k90rMzpPkk9BQv//hB+Rl002th+somD7V3dXtZhSlNnM2eusAF6dLdPpQxOo6XrQYkF3SV7RIj6GJ0YxfzKAkLxsEKIeTYRkbZgijEPsPfOegvY63ra1J00IZa2S6qVsWo3NtPUhCj8UeHP/98//w//+d8bbm3vIJvPocM3YtGPoSw3yUcMmcKMk45iEe7+EMvz85iemMSg00R28wE6dXbiLhVbpDA4oWosoEnBqjdMA0KepM9LugC7YodOxIt+RjQugd2pdapZ6E4xYwoap0gSdGa50GpCbNGlAst+j4OEnFwYO8o1NCIeqHTXIA3LJ16aivPdXQl2qN0gZaM7GCB7RKitglhqFDNzy4jEUuC8rzUcIplKKoV8b3sbY5mMGhCKZTktp5sYN6CRdBoL01NoV0q4/fF11Ap5zIyPYG1xTpva+u4uPvzsM7ToyhWNYuDxisYm9y2HiqYHydqhqVFzo93mIeRTA8KDntNOfqRHRvCF199AMp2W9mN7e1cFCakFhIPZlOSOjqQHocMZi1SJTbn4LZzG3yAOuSM6t+FkjoBZ4kxOdE6ocobyJmaFpSJxwmXoW6Y4ogaFk3yKqTm58FOQ5/HqMDrK5bVE0xljZ0zxNXnW4VhUlDJORI2DCt93W9MLRd9YX73TZ8Ok7J5wR5xm03brer5kh+dGr2P+VqEsLrs53CkgPtjfFwrCFUh0yIh9yZ83r0Pf32TiKwP3xBeS8FPJ6+LJG5SECI8EZh6X3FRoSc0mhEVhrdFWw8jnkdoL5RtoamlQQV4/hxrIa2iebYvsuD3oc7pgG28jruembw4ZPstsWDg5E9pE698gw71MsUP0pq9Fb77eWNEaupqsU20x6ywmp3HTPdAzYXi8Bj4+TZg9GY+AwYqcvJ/JjzhpSlj49uDpNxEJ0v/ejR//zU9lGUzonw5j3HI5GZNhAIBiqaTXSfGvtC3JcZy/8DxmZlbURJZLRbRbFYxkQvD6WvD5zJRZpbR9j9xoWfgRARnSqcWGep6ERFIYqhqdwnUTRHgCmVM70aoj6OOkPKMhDIXJt2/ew+1bD3B0VEap2IRrGMDiwjkVeXSJ4oQzHmPjHcDONrVY66hWSyjXy3AHObW2MDzTl8Mx6Uyo+4iHIpgYG1E4FQci5P+TMkTdAnNguJ5Z8DjIpfZKi5BwjfE+1RoNrSmupS6njbZ4M8/7QIFWAZ9XtE0+u/y8aUTM/eReoaKJrkz2ICTdTzox0kRJReLeSWmNm2YkRijNiyjKmCiX3pPgVJ6WRtYzFB3KFwoY+pHdN1gAEA3gazGDhq6e09z+MYJuGhNH4On6EERIByxpJ4eFLI6OGcrWRTxNUwg3mvUOXD0/EqExrMxfQDgQF90iGg3jzr1b2Np9QjIwGOXC1yt6ZbsnZ7ql5VWsrJ3HQb6At957H5nRCcQTKVMo0lnJH7RZKz3UG1kcZnewv3mIyfQ0LixdlD0v7cN7rg58MeDTBx9i8/ARRmeT+L3/4ncwtziJciWPfp/oFlfr6WTWQWwdIxVp1ax9rSknzPDB7FIc8NCowbrV2eZD99YQC7QHim45dBsHMTUgY5pIlooNPH60i//jn/5LHOwWEQ+mEXAH4eoN4OfUvEOHLiatJ+DyBMWKOG5UUW3XleLeZ+4EjSzgV1De1SvXRHM8Lh7g85+/is+/dhWJeB/VUlZrZiSdEnJ7+/YtfHrjhvQUHEZl0knMzk5ieXkOy0uzGBlJoNNpoFyiLtCsdWUXcT36acVsxOrRSFwN/u7OnoKPv/e9HyIcjuOll15DwB9FKjWKp596Dn/2Z3+Of/2nfybnRQ4Zq5WKUPjLly/B7/fgu3/5HSEhRNqZCXLh0gW0O22Uygyv7CIeZxNUQz5/iCCn/9RRDPo6+0JBNlRBoR1spHK5nD6arB+CQVy6eFnIuQwjGGpcY3K5Qbp4a2vVlvYIZ83RJaxcbWFn+xjlUgdjo0tYXLyAWCylYdj6ukFAmq0yqEju9lpIJCNodThsaaDdrSGdieHlV5/H0so8esxxoGvmiXGMoym1mXwcErR7yhxiRgzpn0R2te+S+spzy+cVKmlCTYeqB00sgAsDfxBdUqZJcuLQz+9SQCgfUSOgNkGlcr0SvdA0Hg6NRzUXJ/YKRzU1oc/tkrkOqBtijki/o3OQe9RAJiJ+9GzNyMZA2jjxgA11Wx2jx+iXOXRxmi79enu+q+xnA0KNi9OACCk3+xiZH9ymgmQLcBDv9qJ4lEfxMKeGRx90gZTBgCnShRz7SIXrocdLEGKafAihRMw4Spqj1dBluXotw0Qr+sx6FU2LA3oOcG2jy3txtgGhIyJfDzsThRf2+yro+SGLe+XlWVq8dZVzDCxY46l+oVlUpyeJBHf8WCqG1EhKQ9QOrcHVANlgbd4zorI2hFCXkvWS3FmdBu6Uam1kDwx5Jnov6oFpPARx82d5jCPmf/s7vzXc3tuTAxa8PvQoeCG0Tttdcd/pkw9Rrpq1Gjq1OiZHR7EwO4eQz439rceoFA4lvk7Eo4iEDGLCrpCFe75YUsFwtgFhYiinPixcxC07Q8FyROhOQXMW7XBoWM6UVc2H3YwdKpZDwTIFGKE9w387ncyenZbzNVCo2VWQEycZPDR3dvdMgcZiTe4sA2zuZlGqNTExvYCRiRkzIaVt4+yM0IPcwQEe3L0jbio3t063h3QmoxAtbhxcTwsz0wi6gDs3PkFhP4vJTBLnF+dkC/hwYxPXb94UAhWIxXQPhLLbTurEHYGFvC2kzaZM2ptXU3kl1XLh+Pzi/r/62ucRTyTliEReLRcwRccU5fFzuSN6tLP4tU43jlWmGADmOvH+6DDk4jpJrD91neKhbqYJpoDlQ87rTncealMkjPWYYpWf52SIxdHc7KwpXGwoExsivkaS46mJmZ6ZVWPVIp2IhQ+1Ls2GpRp4NAUnZc7rdPu2sXRoQ5p6W1jT7Dm2JbcUs1PExohr1aiyiBZtBJqoVxkESNcITtztM+RMKJXNQvpOi4eJ4eQL5tZ7tQ3wcIBwMGi/fyjaweLykpKJ2VjSApRp9CYawWzWpKRwM+G/87kULUjccBPFzseB/53/TdQMbjoW+dAkXem6p5M3B50y9C6D8nAzl7UnnXfcFoKW04557RL5O25zJ65Xp+iIM0WRMN26H51MCU7oV+Z6GxMDpwExaMrJWmTX0K0jEiB1yIX33v1Aqe0UoieSnFjzuTRwHydVx0WKfF2o0gkHQCyewtq5p5SITo4AtTwUk09NpREK8XqzOOa5xCkzCwebMeAZwOPl5t6HJ2BQV+lZGDoou0deByNe53PGBpKFNQ3YaLgxko4jFg2i32kju7OJe3cfIJeroFZjujLpcyXMza4hlRwHZQzchBXE2agjd5hFr2soqDt72+h5hxL/O0MeWviSltigV3ssilHSOfxe5HKHqNbKyBdz6PTaWF1dRTqTRLdLemNFewwbEdqbE2kkRY10NVF3LO2Cz0uQxgaRqIY+bCS4F7BBInXTCJqpO7CBhOJSufR5ctlDoYhcjMrlGmqVmpo+UiC4ftrtpjJvqPRQw8Gi0WrHKAjns8B9n2nNI2NpTEyOIkY6RzSshl2GBtY0RIiI5T/ztRGle/+tD1DO1xB2M4c8LNcm99CDUqWE43IOueIe2r0qpmZGpdfap2VmL4DpkSVcWnsWYX9CU7hIJIg7dz/D5s5jtDpV+EIsQoBQMCTKHPfO5dU1rF28hMPCMd69/hFSI6MIR+OiXbJoZCAY94luu4b84Toqx8fw94O4uHwFc+PziEViaND+Ngy0vTW89fGP0XSVML86iT/4L38PqysLyB3to9thCnhTZGnZc6qvsLx5iy6KwmLX8wnyoe3MDNCocTJ0ScNl1w5hDUFkjEHUU8iBRw2W1x1AKjGi9VApNpHdLeKP/tEfY+PhPoLeGHyuoPQtRGaGEo6bBgQ8Z9SAVFBp11BulTCkExKt0L0RpFPzuHDhGURjCRwcbONzn7uIX/vVVzE1HsCwX8Gg25IT5MfXP8KtWzfRbDcQCQfxwvPXMDczjbGxpEIZ2VBFQmQxmGeqVicNNSY7bLeXFvd0CmRwI5DOjKFSqmJ3e08GJz/+yc8xNTWPq1efxdjYNNxuH1LJDG7cuIk//ZM/1bPM4SCT7zkA+9KXfhmFwhH+5F99E9n9PQ2WXv38q/j61/+23AD3sjtIp5NoteuoVI75BMtxqtdvq4iMhGPw++PSmfAax2IxmUEQYdnZ3tbZwTW2urKGy5cuY2pyxlDa2109a6Q3cv9VWCGLfLn9AdmDIj678QiHhzVEo+OYm1tTLgdp4Y+f3Mejx3fRaJaU38TmIpFgVkkZPYUSdjE6lsC1F65gbDyFXo+uAtYqX4WuQR/MeN2FQYf3mVN1rxK2KT7nuuL+xwKe1uVKrhdCbr7fJ12RGQrxv3epyaS+hM8jg6EDRktoNBZWbG2bEEeAblRJpig1qKz5PWQScK/189ntd0zGHKmYxCv1etwy+DGnH+lIJtVezo4cmA4HCtLm62XDRITVWRsGjRcccjK0VECrQ386EVObhG82IcrJAhAJhtBpddBttRG0Dm3cs4yOyOjtTKM8NIgCxeZcikG/6kh+TjWqRT603xkyh0UWnIGBQWuc6oWvz2lY2VyQtkVNIAOo242GwnONgN1QhPk/blIGsabVuam7dO6enO2mueHGFwoaSrdqF0V+0X7eUFUd8bmjWTpro+9oQBxuieMA6FC1T+pvwvwqi0zDwWtPO2pTZ7ng+vu/9R8Ms4eHEllzgyE20edDFopomsHJEDUgfOgGTCEulZCKxbC8sIBMIor83jYKB3uyU03FY4hGQrqwxmllgEKJDUgbsXhcCIgoWE4DYukev9BknNG5aiJvHYecidAvIBpnQq/OakEciomBsk9/4L/dzMi1xQt0Wi1EIzHdNCZQ7+1lrXMM9R9DdAYDbOzsodbqYG7xHKJJNhZdNWlXn3tWUG0xn8eDe3eVx8HXzINzZXVVrk+k81TLZczPTGM8ncTje3exv72JZCSIS4sLWJifw/31dXx886Y6fFrjan5/1kb4pJg2nDslRA+JUPABM1089R2GYeERAvK5V15FJBpDNruvVHrlToRCKJXK2NraUthdhPfZdjlmamZ92h2kyOGDix53Ots215K5DqdJ7Zw8Sgjb6xo72FJR9Cs2JbRc5kIhz5ZNCEV8zMCgEI9Qrywv9w+1rUxMzWBuYVF2jHSs4eqhJTSFpbKo9LgN5SwQUBKnqZOc6b2Z4AoNsEX1WcqQfA6tWxu90FkQ8ZCnEJTUPaE1Cv4yKAMtEnmQOPoMx5pYeiOG5TWpQjHTWkGwlrJ0QgG0NrQs4vgsMqySC5tFmb6TQWN9Coxp38hEWKPhkBhak2QzXeiR+mODMtWEEA2hj7jZe8wfbWindnj8Gr5+NsQGTTl9X7w+LHq5ESopXNQ0s14cwTgXsmg8Jwil+TXOdFyCvr5pkk6/xlIbLVrnaIKcl2hQFvNvLJcCHiBMs4veAB9+eB2PHq1jb28fo2M0KTDaC9HJfH6l0PO5IwKgZjYax+q5S1heOs/SGtVyXQfW8vIs4gnuXbxONLxwkC1eIlLliIKQmtCDL0g3sL614uXGbbzOSW0SBWbQ00SM6EUsEkAiFkI0EsDB/i7u3PoUmxsPNVW9eOlZBINp3Lu/g+9+9yeIRcexuHABLgREfeHhwTdTKuRlTkBR61H+EK1hFwFlxHBK7ZJzCW/qYTarAi0ejyKVTuDwMIvN7Q3sl44wmkzgN7/+m3jhhedQrRZw/aMPcP/+PQlpr1y5It0QkTQW50RFud7Z3NdJD0lnsERB7uwsIrEEYsmMpKAcmLAZYSPDtUWal0ON5V7GwpKZCwyK3N7K6qNaqmI0npTtYy5/qCap3arD5yfNhNRK7vU8eM3f7U4DsWgIa+dX8PQzlzG/NKdJm5FY22fCNiL8ejZQFPVSX/Nv/vTb2N04QMyXQtSXgLsnyaqCc8vVIvLFPeSLWUzNjCEWjWDz8Q78rijW5q7gmUsvym2ICEA45MeDh3ewl90QZ97LfEkPJASmixz3msWVFZy7zAakgHevf4jkyIiaED6DbKrolHecP0Ypf4Tq8ZH0DTPxeTx76RqS4bQGI81+E8GUD8VeDn/95nfQDzQwuzSOf/gP/wFeevGahnls1uh+JPtnKVG51lkcGBc9hq2S7uOs8JNG3g5D+Fwr7I22u3Tisw2I8YFxhj4mb0C06O5QDUg8lpIotFJs4Shbxf/yP/3vuH97C+5hCJ5hQCJ7H6fZva72RdpcU+94tgEhAoKwD6VeB0NfBNHoJNZWn8L4xLQakNdevYqvf/3LWFlM4smjG/jo/bdx45OPUCjkMDqWwcLirArn5689g2Q8jIDfjXazgmazDM7TvW42ez1DqfYFUakxMJX27FOoVNvIFSqIRpI4zpfQanblHMgGZIH2o+cv47nnnke7Q4SwhR/94Ed48803dV7EY3F86YtfxNWrVzExMYZWs45333sH1z++jnfffxfnz5/HH/43f4hqtYxSpQi3XKO66PZIgXQLCUnEI7pX3LNcLqIfTe2xzGwR8t9l5lUejx89xsMHj3T95mbmZbk/N7uoxoWNCfd81UqkIrPR5sDF7cfRURUfXb+HvWwZLlcEs7Mrohrv7+/j8ZN7+qD+g+YG1IxEYyEUSzntddTfTE6l8PzzV5BKMy6PxTt9Uc1g6sRGVY5kLIJ9osiwOGT694ktLIvdvuER8OzlH55hPDM4dSfqIKdED3+6sWolTYt0LcMUIvpv2AU07SACwgm+zkWnAVJxbIp3apfYhHEvZmPNoQ81N3z6A15SJEOiY5KCK5dCp1YhTZ2vTYZJxmSDzQiRDw7B+c+a3FshttAK9QqmaWfDwvdggq7NUJyLRepDTfxJlWL2EF3NeqJNsQbhteF5zDPanKF83aYB4flIuhgbM1kP+HwyNnBqDEZY8J8d1ygTz2nWrPRaVn8p9o0NJ+W+RBSa5zm3CpphsCbgHZIpCVkY7F7JlFNsgolUMKWRGV+r6bA5NZJxyHiLWTkR1WdEAamBou5ZWVh2EGnmt5ayxmtih/78PN+3YZo4NZgtRCwDQ3EO0g+aJsQ8gea6ygXrt3/tK0O6CDTo0iD0w4uO3E2CCIXJpTZwOg/FYacD2pYOOm1MjY/jwuoylTjYevIQ9XIJsUgIkSB9zE0hR+oVtRBEQJKplIS8sifFQFM9HjKO5uOEH643eia/44yg1WkynKbCaCMcbYix3D3bqDiT1rMNyWkhxEKLBZcpYDmJ54Jh+BvzEth1BplS7QLypTKyDJpptLF87hJSIxNwef1yZZienxMvkpaojVoV+9ldoRHpdAYXLlzQoX6QPUCrXtekh1aCpXwOD+/dQcjjwsXFRU05H6yv48H6E3hDYfjp4W8drfggnDZOhtpkvPQNBMhpLbtwXgouNjaMXIScWF65ygNhUsUFC3k2J9yQab+b3d9X4R+LEB7m5JS+60bE/AuNyIkw2aAiZzX9KmL91BFwAkG6DOl1pGcwoIxp3gcoHhdkLchrxMOVxWcmk5YzE8WNgz7dmfIK+KPoLRyJYWJyGpnRMU1rqSNyHHkUnmZD6Yw8n3aohkNtGhBLpbJdvxFumoVhMFKNAU6G9Xo9TEeVm5gRgwkFkasPSeRDXZdTipFpbHSNJMh1I0De7FAkCjvOOKUycU2K52nDl9TA8UO7jWn0hHLxewXLn4Y6iodqcE5NNM7+N6O9sC4U/5bDm7kUpgnQc+PIhU6CGs0ddLih3Jedhk3ryf5x0EZuSKfw/am5g5AxXn8HshaF5vT3Oo2MYwnLhs2gYAZtkhDe55XGIRbhPuPDpzdu4tvf/ks8ebKlbB3mq3Q7A6NbERph8m7YoOlZHQJzC8u4du0VtBu8jcYNamIihdlZUmZoekC0qCmOLYs5UhbqjRLgaiMUpo6BRgZDaQBoyEC6EXUPGrp4veJ9Z1JxDHottJpV5Y3cuvkJsvu7mBjPYGqK6/wilpYuAq4Ivv2dH+Nf/Ms/Q7UyxPTkCsKhlHRGEQWmBVAr0X2niVg4JJOL9qCjzd4I4U1CuJCDHgPGXGh3WnB7higU86jVywiGfbh05SL+/f/wb+H1L7wivv3Gk4f44Q9/IJvRtbVVvPjii7J9Ji0kEovKjpmmBrvZLJ5sbChMlSgIr92Fq9ewtHJeYaWcItPJiVQ3rt8mUY0WLZmHolo16h3k8hWUS7SojmBmYgYBuHCwt4cHD+7pmlCMLk2DdWDinsChA9GRVquGWCyEr33tS3j+xWcxOp5BngW86JCW1nfGYY/PI4dYzIX59Ppt/OyHb6NV6WMqMye9Qrc91MS4WqugUNxDs1PR9eFz1Wn00G+6cG7+Ci6vPYOAO4xWva1nYGt7HQ8e3hZlK5YKyRaZRTr3be6r5y9dxMLKCsqNGt7/5COdA4l0GsVySY2dxJ5VsgEaEvJOpyexPLOK0cQ4Iv6ojB/aaCFb2sZueQO31j9Bz9eANzTEiy88i1/58peRiicwPTUJf9iDQIjDBiLXbgQDRk8zoG3nkCglC1TSCfl5UobpNmaoKubcMiuZCIfTxp2uYjP5NOiu1P1CBTj0YTPSbQKdmgf/8//4R3jvnZvwuiJwM5GaxUy7qbA07j2RSBz+UBTuQBCVThNH5RxawwaYt94iLdAVQMA3ivPnnsH0zAIKhQOcOzeB8+fH4XNXcO/O+6iVc5icyMiMZWFhBovL8wiHSfNpwutmsVlXJkTQzzXcRr9LhNuvKa3L7UeDZhB9H1odDnnCQkLyuTJyh0U1+JVqDT/+yU+xunoer33+C5icmMZPf/oz3L9/X5Qo2sxzb+CfVz73Mn79135VzovM4jHIwhPcuXdXGR+r51bxla98CYGgTzQsrj/Q2WlAqktbTYlQQjnLGb0rn18nIFIItgpjUgFbyOeL+PSTmygVq3JTu3DhsqFmxeNoN+oqbBXi7KEjWAo3bz3GT376ETzeOMYnFuDxhDUYOcod4vrH78n9itRSBvLynoejITTqJe0F7XYRV59awe/+7n+EqUm+57qCCkV5JxWHL5b/x6EXnZWIeJEaozPSfFCHaYxVePnJxLDukXwerPmKQeMNqkm6kChDBC2sPtnZz6htY/Nh+AI2V8iK4PU7zJZnhkASjBuBuHMe23xfc37ra02xa/B1g9g7AzGdOTZkleiHGZ6Zc8mpC0VctHutqOS2djCtkdl7FZIr2pAZfhkdlmMEYfUrljI6JJ3JitqdOtPYk9NO3Ogr1FBY+hLfj8lCNKtVYbKkZ1ltneH/mibOof+bGsZmp7B4ZzFvjKjN152e2maYbLoNuy9YEyP9m2FpOANGIc5s8fjexKo5tf89aVpO6gvbpKl5sCiaHYTq56ous0wTh6JtkSGn7TWNi02UsxlRrq//6leGnIwxOJANiHQNXAxev3ytCc3rYCT/r9NFq15Fv90WN3ltaRHxUBAbjx6gmD9EwOtGOOBH0G/EsHSrUZJor6cGhIUnJzacbEgLQv9nCxOfFNkOv9Wh1Jz523SyZyASO8l2iqWzU9izTYrzYDi0IgP1c8LJe9ITPYLppBzoMkwolyuoaKeIiVavxUoFh8cl1NtdLK1dQGZ0Em5fELVGS6FlPKz5tJLL2mjW9b6SiRSWl5ZQKpaxt7snb+Y50rUSMeQO93H31mcIeT24tLyCeDSCB0+eYH13B6FYHMFIxPi5E060C8ggE/wtxn5RCIgsktmVG+GiApDsNNnnJwKzpuKI6ezcDrlJZ7MH2Njc0mFKmDWTmTTJwuLqmz/GCdI8uBSbnzzgJ0bPdgNgA8IJvixAbXghXaw8HiEf5K0fHe2b+6yJnOFb03WEzSiDjtqtgRxMON0m3zwWT2J0bALJVAa+QAAtvjduDbaLd9aXKZYHCsE0XGg7WVGD4cxTFXJw8u+avJxZPLqazDGxFJwT1MJOQRzKk7PdnVnnpp/hxtkizcWkODsOmqKX2oVGaN6RjzpOP+JW2gnOWUcOs/Ge7D8nyIL1wbFiMmt3Z50znCb7pHGwehyzPXNvtJMvh8p3ZnPQxJXJRtYS1Wnw2ciLky9KndEo8N8dlzlNJUkX4+SJX2P/u/k+g4I5nH5SgjQlUiNtNkHxbPU1hJT7iEUTmnJ+8MF1/PE/++f45JNb4m+HI3E0Gx01JzxYWPxxQi8bZFKE+0A8OYYXnn8VseioJtyl4wKmpzN47rkVeLwNUArhdrVFC+ZBTMrlcNiC20tNjEsFusOx52sw/vQuNUXRcFCFWLVyjNs3P8Gnn3yIdruGpaUFXL5yCXNz04gnQsjuH6Df92FychnFUg/f+H++gx98/x34vAlEwyNwDfwIBSKIhaOaXrF49bqoYUmg2W1pbcjdi3kzsnk2jlJsjhqNGnqDjqb8kVgITz19GV944zVcffoKQkEPEnEOTlqyFSUKcvPGewXHAAAgAElEQVTmZ4jHY3j99S9gZXVZ14t7AlEM6qnWNzfw4NEj5cxs7R6i7w4jPTKJ5aVVXLnyFGZn53U9Gk1qR0yzzUlisVRFNlvAmz//AJ98chcjmSnMTM4g5HFjc+MJ7t+/K+tyFs1aDbTk9bgRDAVEzeX7KOQPMT83id/5nd/C6toihuii1qzqPNBhLItfUwyJJmhNOEKhOPZ3cnj/rY+x8WAX8WAGE+kZDAc+FWelagW5wi4arQp8ATu1bPZA+c94chovPP0yJjJTEtaSm7+x8VhcejoE+cNGLM5mk1NKFidsQJZWl1HvtPDjN38qdxueA7wmREpEMW53MGj1sTCygPmxeYynJ+TwQsG8P+RHrnKE+9t3sFNcR6F5AG/UhVqrhKDfo9wehonxPEyMcr8PyKhgZXkByysLGBtNI5mIIJWKotOuodmqot2qyfEolTYuRDxH+ZpJtzMItlngJqrJOgBa9NTslcZRbjggQs1CywVX34+IJ4V/8cd/gu9992fY3yvB66LpqBc+FtiyI+0pTdzjD8PtD6DSbqBQO0YbTdSHbVS5nrxhRMNTmJpawerKRexlt9Dr5eH31TGaceHpK4t46YUrWJifhN/HDY4hoAN0OlW43UQDWQSRz9eTpayKZU6veZ75QiiVGyiWm4jFxhAMpeH2hHFcrONgv4BGtY2RzDhu3b6D733vr/D13/ptrKys4p1338WPfvQjXYs33ngdyUQcR0eHyB0d4oUXnsdLL74gzcb6+hNRp5iGznP8r7//fdy9dxcvvfwivvarX9VzyyR7IiAcZLA59MhOtS/KFinCEkN7T92GjE8KCzav1j3pbjs7+1h/vIXtzV3taVxnk+MTWFtZVB4UG5lWhx8uvPX2J7hzdxuBYBrTM8vo9ah57ODwcB+f3vhIqOdwSJvgsFgqTDY/Lhyg26W2pY+v/eoX8N//d/8A87Oj6HbK8HCPp/kGi2VLi9JMWeYe3JKdmspab4s9YGtYh/7Hot068bFrcM4WNiByfmQJy/rE6gb0zNk8De55FLyrgVCUgM1e4t8KlLYukme0ZybHy4iu+UNly06KrNUvsugXLkPWgtPQWJMUISGkQTnWsNIqmgJazAjWT2w05ORnGR+8DKRYEvUhuiP7cTPgVfMhEw+D2Gj0Zp2hiH5yWCk9hB2WiypmGSzKbHJqWDNBNc0HryWdqGjIJLWjAyLYAbwstbUpqlZQH2CbMPVMToNBypR1yTO/3zFTMT/PIBS2+TB9jH6MM8SUENz5CttE/EJN4WgATDtzYu10okNz4g0Mt82yTswPdKhpTgNiu0bH5s98zd/66heHxtZSKhp0h24lcPOfA6GwRMvcDAY8FLsddJoN9NstBQItzM5ID7K9/hhH+3vi7IX8dG6hm9BQDUi11tDNYAPCA5cbJ6c4HKzzQSB89AvUKCsIPnsRTBdrbTntgnAuqiPac36G46ji/LsphBxUxYpzz0DYBBCNvz0TkYcolSooFIoqCOTQ4vOiVKspUJGN2cLKOYxOTgNuP4rlqr6eGxddMigmp8UmJ48jmRFcvHAB+9kDZOmmVKpgfnYWmXQC2b0d3Lp5A4lIWA0IvfXvP3mE/VwOkUQSPqIYTqq8DmVnXm24enzAOXEwmgVuDEZ4zPdJRILQsNKzR8dx9epTSjqnMP3gKIeHjx4LrubPIIc+Gs9I0CdHJVPinoHsOOnhA24qY6crdopdFs8sMrixnSJYRnfDe8s8lf39PTTYtFLv4KV7iFu+7qSJ8LWyAeF0lVMgaj0SyTRS6RGjPbI8VK4a8VC1gAzMqSVFFxi6hziZAhoe2AmF/dscyLbidxaRRUE09DnJmbFCMDXxjhemKTT0m3XGO9fG/Du/zmcdbMSztxMGZyahmQXFY+YXnUCaJonWvBeJn+0GYS6zQRFMr0cRcNukpkrYbr/yTFMhpMROglTUW+TE2WAcPj6fceMWZ5oDQb0uOo7R7c7Y7jqNw9lMnRMEzn7/2cwdL38XKZKy7eVwwLzO0yEBJ7aOiYHRf5zMrrSgvSqIQuEYopxyf3oL//gf/xO8+eb7CIZiSDPks0WoX1dEjQfXGv82+TKkYY3j2nOvYmnhvKx8qbGYnk7hy199AakUeeLUJNXQ7bCIq6Df57S7CzddiFxDcf+JftBFh4JzUo2UfdPtYnvzCQ6zu9h4fB9Hh3sIBryYmpnE1aeuYGZ2RpkvvClMb+92STtKIBqbwPvv38Y/++NvYv3xPiLhDBLREfnVu4dejI2OScTcrDfUHMrNTWvMPNO83rxm7S7tg/soHOeVM0Dfx/MX1/DaF16RDShdgsqlHC5fXFCRygKI6OsHH7yPg4MsZmdncPXqFURjzCQwewNdfkhfpDZra2cH77x7HXfvbyvlnTD8pYtX8fLLr2BmZlZoKj/YoHH9FMt1PH68i3/1J9/BO29/guWli0Iwydu/d+82Hjy8ZzQg7gF6FDCymPT7EAxRLExEqYa93QM8dXURf/8Pfg+jowlUqseiwdGZjOuEgwvjRGicgzjFpPUm06rdwyBu3XiIt3/yIXpNF2Ynl+GnE9YwiAYb01oR7W5DGS9EmOrlOvqtPuKBOK5dvYbluWUVQOViCdvbW+L8d1hQ+kxwKH8vG0BOAs9fOI+1C+eVxv7Dn/wNDgtH2i953ayMCKlEApnoCKYTixhLMHgyKrob6XTtfgtPdh/h4c49HNUP0Pd2EIh5JJgnbYIPNPnkDFx1B0w6ciQSwtjYCMbHRjA6ksT58yu4fGkNq2vzSMQZZNtAq1kGQQFy/4kScL2FZNZg9jcHwXQGHVo1ZNWoCCHlwc9AcrQ4NBl44HeH4R/G8PO/+QDf+L+/hU+v38fE2DwS0ZSMCZgzdJwvKBiPGgwa0zQHXVRaVXRcLdQHTfT9HlRpHR2exOTECi5dfBr5/D4wLGF1JYNzqxm89soVLMxl4PeyMGygP2gCpEC6unANO/AJ9ehoLXA/5HOg2nHIfC663pFKNUQ6PYV0ehqDoQ8/+9k7uPHpHaQSY3j2medx585d/PCHP8RXf+Vron+//fZbouxwHfzGr/8aNjc3cHiQRSGfw7lzqxgbG1WeEoMJuT7mFhbEWiAV6y/+8rtysvqdv/t3MDc/I30F0cderwUP7bNdfSEnbQ4PvEyc9yrE2NG7GZquR9ovMisi4Tg4CK/X2tjZyuLO7Xs4OMgp7PaLb7whjUgiSZ1RBqVKB9/45newvnGERHICy8uXUK02rW5zAzdvfoxGg9RKGspEtYdyUFGtkoJVw+hIEH/7N7+KP/j9/xiREGk41J8SNWMDwuttG33rpiYRts5TS9NxHBBt0Xtil2tgAFM8OsWvPU9V89rmQ2egnVga0TTzK0xx7zgnGU0Dmw6jIzHPq7Xw5z54IlYnZYde6TxHjZW0Yb04OTfMDDJW/KaxODVDkSulpVE757Gj+3Sc/NiAkCZ18kfos8klYUNhglTFsbB2yqYJ4e8TyiHExDQgTkPgNEhqftwutDm4PxOloK/TNTHfz/rSnG6WreDka9hinjpRpwHRW7dNoPl+o5vR31bsZ66BDVq2dcGpLsMMSc0+YRgXdPy0xrPmFZyRNZg5tGNoY5rSkybi5KJZ8xmHncJ7c8a21zBFbM9hnx19zpYCrq++/tpQNmKcPHn9GFDQzO7PzWl6ELFozDQgvY6aEGZZUHyZikUFIc9MTuJoP4uj/V10m3X5mnPzItzJDZ3QIjl78UQCkQihxP+XsPeAkvO6zgS/6sq5cw7obuREAiAAAiRAUqRAUhKpbMmWJVse29LO2NJ6NR57pZk5WtuzZ/asPXu8tjy2JduSJVGURJGSKBKkmAlmIpLIQOecq6u7cnXVnu/e9/6qBuWzzdOnm+juCn947977pbxyO2nvZQTK6ygeJjnXNiCWl16hUekBtAWv8BBtg2G7WafhsNai+jfSfUtOg3bSmtirJ4CcWBbuzGSgW4WIuZlHgRKS6bTY8FIb09W3CZ09vSiUXAKtkrJFikgkEkRDU4PQjmZmp1Ebr8XBAwcwNTEldreplRT6+3rR2FiPifFRXLjwLprq69HX0SnF+rXBQSwsLyMUjUpXL9M/4SuqQFY+RKSlF5FAlbxDDHSnYiMGGfkFjieaEAiG0Si+5OQv+zE3Py/TWlLjqA2hvaTHz81Fi2Bb2LMgsrCrCJcsImKKZgcRETqNFszSzYqozED+EjGQx9LivCTPFvK6YSrdSZEQaSxBag45h17xh2cByNfG6bjYjFKkIzwC07brE5lgHE27EScm82GRENuIkFKjG7T12K+4NSkXVf9QrkHDA1XEQZdk69mt9DOd3ldog7y5OI03AjQ5R3pnWb4tBcUiaLMCb3uNSlGoKbBsUBR90OJdvjfHle4pPFakldjCXhAENs1uJmGTUqFIhTYO2ghYJIV6G0H8zPNbhELh6rIUberXV7mnKnC1XayqYd6KiJzW05zk087V3pP2erD3m1hcGwMAHSJUr/curKwwAdkvlKvx8Rn84ze/jRdefBWZdAGxeAP96YQqwAWfWhXem9bVK50uwh9owq5dB7Fz2x5x2KFzTjzuxr333YIdO9tQV88mbgGZ9CKymQRKa2nUSOgX7/uS2JI2NbaKmJ8ULOrVmDQ/NjIkKOXC7BQ8rjVs2dyHvftuRry2VlDBPIMf83m5UngflUseLC5mEA43IpUq4/iTL+PVE6cxObGASKgOrhKbrRrEY7WIhKKWDY0c3euM7oHTMtrrrqZXMT07LVkEbD58AQ927t6Ou99/J/o39aGhsRZtbc3w+zgZXIXXrdlDPNTUoL319hs4/+45tLQ04dChW2W6ziLb5rvQUIKC9cRyChcvjGBxYVW0N7MzC4iE4zKd3bp9G7Zt3y7aPXECW6vBK6+cxPe+91OMjsxj+/ZbZJKZzSXxzrunMTB0XcBGj4doTlaQWtrbko5FtJvUleWlRdx371H8b3/0H9BQHxUaCWlTQiuSCaJmVoi3mnGwESdGfxTRSCMGro7jqcdfwNULw/AgiEioCcWSH2tltxSDFOTTJYzHgCn0hMhK2QJa6pvQ3tyCSDCCTDqLxFICy8mkCI39IQpm6WjkRo7rfrmEzVu3YNv2bZI4/9yLz2NkfEyHAZLtw4Yb6O7oxIb2fjRHuuEuq4NYMBJAybOGq8OXcXHwvDhF+WNelNxFSWNmQjvXVimA1kgfY0Kzeu0LLdFNy/Ks6ilro4IW3XnnIdx6cA927OiHx0OTg1lpRkJhUj9Lwqu29BlbLEhhZEo7TscVZVXnGbGjNrrBmrIfflcECzNpfP+7P8NPH/0lIsEG0Ynwll1aXBR0ndofZuGQIVGoKYu+peQpIsWU6ZoSMnm6BLajs2MT+vu2Ya2YQT4/hyO3bceDDxxCf289lhZGkM8lEAzyLOdQLKXFPpZUq0qhaHjhpJOx4ATtuV3w+6OAK4Dl5SyuXR0R5GNkdBKNDa3oaO0WCvHJk6dw/vx5tLW3S9hqJBYRlyuaNbS3t+Lpp45jZGRYrIuZbM4jxGaQAzE6MBJd5aCusakJg0NDuHb9Ovr6evHRj39YEOK1ImsZGlLkZc8prpEvn5dmm0MDtf9XWkxlLXTD7wspNZRc+0AUfm8Qc7OLGBgYxuT4JAavD+o9170Ru246gEisDT/68RO4fHUM8Vo6g21HMrkqQ83Ll87j0qWz4p7m97vEopjDO7eXdu6L8PuK2LSxBZ/9zQ/j1z5xHwr5JfJZ4Crn4CIyaZBG7olKo2Gtb6g3Nh/c0Xkau25bKJrJul2+9ZrjdcsATNrBi9JEtR9SqqgVrEz7Rd6konFloehQ02pchQJsdCo6i+NvqsX+GpPCKd2m3b6Ix+30Xkc2aXIwHX2HcWYSgyulMNvBjkOtFvqi0YiaBsAZnhp3Mi3ytWgmBVhXJiIRrIsMAiJ1g2bxqMullkmVOlMOjnH3MjWrFlnCnBBqGfU1RP54dwrkpBCGUtP0vGicaKXC0uNojyedxvT12SZEn980C4YhpM+ktFiHTufkoWitYs0BtDFQAwFtFPSx1ZTGmtM4FaBDT7f1o82Y0ibHXC3yeKqtsY/Nn8jz3nP7IWlAeBI9/hBcHr8U10RApCgMBKVIKtFRhQ0I7QXJYQ4H0dLUhP7+jVhOLGJuagIrS/OgF0HAy6KBPtLciDR7IBQOy0SMXTiPNBdbKVZM4ePoO0wmgS0KtQGx/HLdmNSa0IhrTEFuyxq5sKu47JyGOBeF+dtKsB4XIbocCNZVaeMpwudEg44yTNtNp7G4khQIumvDRvRv3orcWhlTk7NYXU6hrrZO0jZJJ1tMLAgXm9qBw4cOYXZ6VpK187k8tm7ZIkUBUYELl86jltBvQ4OcnPHpKclL8QWDxsGMRShvQHUykJtERM6KBki1wcl/aQ0FNnrUeXCqxmAtX0At4nwBaURCoYhcqKspTp8gGRtEpGK19SiUyKFUFyz5NIJie8zMgXYoQ++h/BjBo70BqgsIXmwM7aM+hos9tSCc7vIaUDEyj7Nf3JiIhlC/4mcyMMd8bGAMDK8ITKXwVVRQO3gWN1acqTdMpZAWxIaNnNFC2PdorxX9ud4mUrQbmFZem2QsmAbEijqFaqTnQIp0isk9TJXWBGd7fvT01EhxHg4ERMxGEwf9W7UZlc8al+gCbANRoTjpz5QqqLQmIhn22Duv1zyHsygbeqL1NOdXIijO6MlsjnpOdZwhgj/TwFXfN/YYSXFcxc937jPjkuWp0tQI6lJl5atQt1lgzcZhURCbzVEoslmmz34jkisZPPTwT/DMMy9hZHgS0VgDfL4wcjml45AywEKBRRGpJ+SFr5XDuGn3QezeuV/+nRSpYiGBg4f68cADh9Hc6kZqdQrp1ALKdBwq83gwQ4b2rm7UR+ulKKDpxsDwCF57/U1cvHgB2fQq2pob0dPZguaGOtGC8ByQcsmW1+XxwusPCQ0sJIJAIJUqij5irciJaBzJZB5P/OIZnD75DibGZ2USymKJh5vrS9AfQDwcNY4sxqWkxiWpupMzU9KAsPm4ac8ufPCB+3Hr4QNUc4oLT1tbiwi606tL8HnUEYkXM+1+x8eG8fxzz8gwZNfu7Th4cD8i0ZAgFPb80MaXUbeuMim2HiwtrkhR9M65i7h69boUVF3d3fjQgw+gubUDtfUt+M63f4iHHvoF/P4GbN50s4i2FxNTePf8aUxMjUvGBrX2uXyG5Z2DdrLIJEpDHc2/+/xv4D9+5Uuor40ANXnk1uiUR266cq9lr2GBINco0QEPSiUP4rFmZFLA22+cxy8eewaX3r2Ohjq6Ecakgc3lC1hZJV0pjWw2LeYItH5dpZUrs3x8PsTCUbnfmetCdFXXFeEzyD0qAk9AUrO3b9+BcCSCl0+8jIsXL4q2jRlG1G5Qt9RKq/B4C/yoFQTZE2L4ShmzyUmcunAS47MjCMT8CMaCMqGmlkrS6Il+0KSEDosmtFTKCyKl1DC6XMikV0Ub4EIRgUANbr/9FnziEx/EoUM3I5dLIJNOoKEhKlNtrqtWWFzdgIg1L9evMmnOalLCARvpQG7m/xRpvsIBQgjNjT14+qnX8D+/8a+4dmUMK8vq6kSRdCxCjSC1eGpOU+RQu2YNJU8Bq7kVaaC8vgiKxQgaGrrQ3bURnR3NGB0+h56eKD79a3fh4IGNSCyMwuvJobaeVuarWE0vIhoNCdVFXOdERO+WXI1clswIWsOH4fNHhGY5OzmP408+i9dfe1soYQ31TdiyeZsYgZCedOr0GRP8p8Xb4cOH0NnVhda2FgmBPXXyFN5843XZK2699aAUTjROEBv+ckmGctyD9uzdJ8jfc88/j6HhIdz/gfuwY8c2dHa1YnV1Gel0EoGAF36fW6yWl5PL6uJm6hlaZesQRj8oJeQex0k+3ye1Ux4mWTNjo1AWC+/XXzuJ0fFZ+PykH/dhdj6NsiuELVtukiBUNiC8JkgBHRq6glCQOjWGFvqQSufkGs7nk2io9+PWg9vx2c88iDuO7kEyMYUaVxY1tBZiOJ6h6Firee4BgjwYm3SlT1l6sEHjTcFrC2y5LW1ZKiHF2qhQ78B9WezoZbtWSraab6jQQ+sL43glh4hOeTro0yGiYBlGpC6bKsqgdpQottYoCoNwBTaoHrN5DG1fh8paHFsNYjVl39Y3FaQQMgSwAyAzuneYBtLwiBupIUFLTc1alPRkpShzf5MawxrAWIMbY7vP42Fp40LpNs0HR6/ySmmtqBNVtSuuOraqF1XERRqpChHDaWBYH9ojaAt+BRr0eAsq51yOpoGQ861NmJ5xTTbXM+LwOM05M+fJNEMyLBCKp73A7WNUBtjVr0MqNcsosXW70zJVNSD0vfeHo/CHIpIOzI2VfxcKhmRzIOpRJkyaSQkNizSrxoYG7Ny1Wza26fFRzE6OoYYOLxRHicipIFNsFpbqRiDvTgs3c8PyBrATVy3qjN2r6aCEGlQ1vdYguQrMVwmYqYiDpQs3F6LlATorQlWXqvZl5HSKhExExRqSoheYQF+uMlazGSRWV6QBaW7rxKat2+lUiPGxKeRSBXGU4cSP9pjzi3NYWFwQTcW+vfswPTElDQg/KEqvrY0JQnLp8kXh8tbXxmXjoc6EXtEev9qyspFgzoUVs0mDRh49NynCdpLYzD0oj+RyQhCW5cSyFGE83uSfcuFTKJspouRElkVjUVtXL4GFnGymGKZjGxAzL+Bz2WLd2hiLyNsRPDpkIJnmKfSs1zKpDBaG5KbOfyQlgreQmhOopZ5M6k2zI++VWgOiBbSMNM8vLlai/9D+3Vq4KhXMWKeSfmZgw4pQ2xTCdnYhOgVT1BsUwy464ulgMi3E+9vQmGR4YZADXrdCH/NSB2GRBn28kPBwCcNr2JpF8/i3bDoCRCg4yzPPYS1O2UCq64UiL9X6JW00DERrFjprY2ynN7LIinUsG3oLqZophUmjVwG4ncpVQc2ykpmF2nDuq5uy6nvFoTKaKb0c+6qcHrtwyTJlgpSUcaYNokU9TFSLTqXM9IWe9+WSD7lcGcFQDOnsGh7/xdN48snn8NbbZxGPNyESqZcGRFDaEoumvDQfdJrL5Unf82LHjluwb8+twr9Pp1ewtDiGjZtq8bnPfQDbdrQgscSialboHuSge70M2HMjROepogtTE9MYn57FG2+fxDvnL8rx7O/bgNsO7UdbU70gDEsLc+IO1dzWjnCsDhnSBtfoUlJGKkXUlLRSPyYnZqWw23PTQXS0b5BG6pFHfooXnj+BhcVlpFMq6pb08hoPosEwfESemblB56e1ooi/RbzoBjb0dePwkcPYd8vNogGh3399Q1xE5lxHIyE/SsWCDFKWl5cQCvmE5jl4/QpOnHhRNupbbtmLxqY6sTWtrYsLdYN2oXwt8ViTBCcSiUwsrWJkZBLDQ6OiEZmZm0VrWxs2b92BjZt24F+/+xOcePkcWts2obNjizQg42NXRNDNwYsvQPcZJphnBQ3h64tGQshmVpFMLCHgA/7kj/8Af/DvfxeUCa6mlhCIiMGmozfg9cxjoWsdmwQ3VlZzCIXqEYu0YH42gx99/2d47JEn4PPE4fM1IBiql8wkatz4mija5rn21DBpOIuF2QkZnAW8NnjTiwgbz0AQq2zKjDsQLTbZUPf39UsDwlDCEydewcXztFf3oaGuHi0NTYj4g6iNxuCrCSKXZuhZLVzhMubS07g8dh6DU9dQcOUQq4tKccfCVsXUbslVoK2728+BAlnLOb2PidbQ9IK5SOR/S1jZGkaGriIa9eK+++/Al778e+jb0IKFhQm5hokqedl8miJC7lupU9RNS7yJynQCIk+etrYMP6T5A7NtlBJULvvQ07MN75wbxj/+/fdx/IkXJd057NVkeGZtsOAnAkalDhuQYs0ayh4O5pbhdnMtDyKT9qGutlMakE2bejA0eAa18SI+cN9efPIT70N6dRKFQgKhEIW3dERLIsycrTXagnNvoZbQhdUUxfc+xOKNCEcbkKDWY3oBJ986g1dffUNcF7dt2S6mCTT4oHscmRXvvnteaNMc/DE0dt/+W2RNVfOLGqGSPf/883Ld33XnnYjHY5gYH0Euv4L2jla5H7k/trV1yHl68aWXJC2drIYHH/wQDh8+gFwujcTygtDl6KaWyaQl3FcrQ653dIXSwbe4mTEjpVAQeqPH40M6RS2aT0Mvy9yTmGUTwNmzl3H1+iguXBzG0Ait6COob+jCth17kM8zwHZaKGAn33oNM9OjiMVo283jTpOKoiAx2WwCG3oa8aEPHMFHP3I3tm7pQGplGuEgi1ruubT8VQco59MIkh3LV0shloGdoQGbib3TgDhukzoQZICs6DNFDG4cEs3eJE0IawtjriFXpvGeFX0Dq1gCGPL7pgGRwZ9UCPJJYX6prE2AFr7afGgDwvfC+tDuNyzwK82f7qPVhkam6LeDeZGQMMjXDHilNqxiU5gcNEUAbOtl6kNjeCTW7UbXYRkURMjltXFvp8jcwWEUAbAidD4kRfuiWWfzIZpytQhmHWwbOm27qpAP1Z4rqmSo5mb0qs9rzHdYI4lessrYQ46JGT7ycUkfdGh2phGSo6buOBVkxTEAMuEGRsNqkRztXirH3mIAOhS2JYp5laZZkz85duSwICA1Hj+itfViy+hye5HJcZrITZXwV1npV4SHMynk0qvwe9ziLHHTnr0ytZoaH8HY0HWUclmE/OTtGacOj1r5kh8rfHCT/Kq8cZ5YE65ms0AMN9EWOVw8NNiw0lRUOiwDUZmLRqb2VpFvBDW2gLaT/WpxutioGT48IT5qQKxNGBcjoifkeTOyXoSIXh+idQ3Ysm2HWOZNTs6imFlDc1ML4vVReANeTM9OSRIvF77Ojk5MjIwjtZqStPG+/j6k0ymMT45hfHIcoXBQBJq+gB+ZHNEil8D+vNkk28EIYuUrL0rxxx6b+F8AACAASURBVK8RQSQDani+Czk2HktIpzJCLaBDi1jVljmVoYiPOSGEDiGiboq7adcr1CqKxaWBVhtZiyxVHyO9rtZb81ajIBTEMwBSvLxpOkqrShGZ0c+b3s/MGygIPK0Dem0++TNOyDnNkHNknl/7TqsjsFCfdW9QWFXdzpRSQBGzNBEs5ukkU1Mj4VJcnHm4QiEiLKQwKZIglqym8ZHgNJk66nsUJELseJUCxd/jJqnPafQN5Pya5xevdFoNuulRb9Kc+fgm2ZRNB/Nz2IDIc9hGQRYnZZbx9epRqcCbFS6rojd2UlF9bdvJgjZ55g63ZE6HqGlQDnPc9TQaaFpep1UNVpznLN3PnmNOfp1rwK5utomXRtnaMBvihwmcrDRFmgNToV9pY6J0SB7zEPIFPk4AcPnw6uun8MQTz+KnPzuOUKhWTBLYgKjQEBI8xkVVJrprZayk8ujs6scte25DU0Oz0G+Wl6cQjxfx0Y/egbvv3otsZh6ZVILR2JpizONBnUKhgKEr16UBGRgZw8z8AvyhELp7utG3oRutTfXAGotSLuQ5yXGJ1zeJTm4xmUZ+zSUhTuRzJ5eTUth53X74vCFxbuLXhYUErlwewNmz7+LylWuYmV2Q90JL7JAkqfuERkOBeDqXdQKruHEFwwH0buxFT283QpEAMrmUhBF2dbWjZ0OXrM0M9qSomQYY1AUU8lk0N9WJ4J6UjbNn3ka8NoKeni5Ze0mLYrYB70miMJwusnEizYlICAFqTsqvXL2K115/HfOLC4jGGxAK1+HEiTPI5vxoad6IWKwdSwtLGBl4F2Nj1yWvgVSQXJHT25IEJbIApm4mvbosSHHfhgb82de/io9++H5BolKZBNwBjkCLuimbxlb2MRZLNTXwB5lxwKYkgBqE4ffU4dRbF/BP//g9XLk0Bo+7FnV17ZIRwWkwU7ElqyG/imJ+GX5PHstLMyhkV2TDLuS45gcRCMQFueBxFw0Vqdkc3nh86NvQh+1bd6CxoRmvv/oGRkdGURutFetLhkR6XW7UhmMS5ufzxwG/C4m1BVyduogrUxeQKi3DGybKSec1ekFzfWI2AakqbrHmzPH6KxcRqKFxS0Aei0JbMac2HHGiu8tLs5idHkH3hiZ8/ev/CR/5+P1ILU8jmZyTJGyPx0yPDXdcaSDGzpeWMlxaafTiglAM9Z7zCQpEtMEbiKKxqQfzszn85JGn8c1/+D6SyxmhiPGTBhG0u10re1Dg8SNlx81PJs4vigWxzx1CqRRDONSEnu5N4na1sHAdHncCdxzdij/4D7+OUnEBuewcXDUZeLzU9ixLU1dTDqOQ58CLlFtak5MtUQe3J4LVdAEXzl/FW2+fwez0HBrrm7B50yYp0poaGhFifo7XJUjf66+/KTlXmzZvxk033Sy0Yx1U6MByfnYOL774IqYmp3DnnXdi29YtmJubQjjKOiYqTYKsiKSplV24cPESnjz+pDhkkcZ45OhhdHS0isZJtYdaqGbTNgeCKC0D80gp1WKatQ1pUhyW8DEllNQXFEZCIc+8HDYiEZRKASSWczh15hIe+sHPkc150Ne/Exs370ImWxQELrE0h7Nn3kIqtYh4lDRratgILpSRTjGDaB67dvbhc5/9CD74gSPoaCNCtoq1wipQIrKnWlcW6BKoafSSSuExuQ8yqzSDL1OnkmYrM3pLMTL1gNrgmmbXNh6ysSpaYGbNjm5ER4Yaxit6TqNddJc8qBGURanU2sbwcfkdG3b9SomAoieq+RTtp5D0aAtsqm6reXBqSNPkyHm1+2xFK+VM8s2eaDoaZ6Cnb6dCb5I9scql1V4rVqRhtZ4SumzWMDZc0nSZD6kBRF+i71ORI81KccTlRusi1SjrJNPACBtITpaeE9KkRMspglRrvmMGhIZSX+1cavd+YT4YSjstliW6QcBg8xpMOrvd9y31yuaq2YaVP3esnav41XYYbUEAp6aoapxsp+R6/5HbpAHx+AOob2xBfVML3OLwlJNMDPJi1SyqKHzNvIGHpQGpjeOmPXuks56aGMXIwDWsZdPSnBDjZcPByQL5xrwwuenp61SbU+c1ix2usWgTjZHy2PgGrMMBT5gzXRZhufIIBdo2N4UGjRkoyXwVxMTAig7UZjjGIhYT7j+7aKXjEP1gMi8PIieShFh5s7A4cHPaEqvFjp27JZV1dmZRFmteiM2tjejoahfvfVrlis0dnSumZsQ5pb+/X6xnyS0dGBrASmpFErEDIb8EkUlomJg2MZBIelN1VjAhgY7IUDQZujlLYVzDBYie8pAmJMuUaHFvMAKico1oeeiCQ21FJBYzPtZrshmK5TJ1FiYoUClvKlrlhWoDwiwNpzKd1zuKiAUFsJyE8HeoWRAOY6Go0yfeszQbEARFN0dBEdwUFXPzp45Ey1UmdOo5UZtWbpziMGFYkGopqXoH0TJQgFdDAT3RHo+EsDFfgWm1bELY6Pj9fH0U5xNR4rm2DYg2KKSwKRXJ2oAaOpb1GTfe2UJxsYIR5yutYKmd0imbrA2mABedi+4QenOb4l0DEuXkaOK4UBJ1gdINsDJFqF4AdHV6r0W1s7I53GO70un7lBBDQ1ezjYxNJueyI3mvdlG1fYxpMNY9f+WJqhoSRafs61Lanibe22OqOi9tEPUQ6GBCXwuvMz9yOa4FXoQjtbh8ZQiP/+IZfOufvkuPLTS3dCKf08JJNAdCN7THjKnB9OCvxd6bD6NvwyYRzpLiUSov4dZD2/D5z38EHncW5WJKmvVMahWJxXmMDA5icmwMA5euSNPpD4WxdccOtHV2ynXI6ySXTcPtKknSbDqVFn0IufBFuJHJ08FkDSMMHMtkNK29WBbPfyIxiaWk2PnShpvBffPzi/D6gmIMwUKQ/y++7QXdjDL5nFwXgWBAgqs4meIwgmgum1vqFVjgc/MlFz0Y9Mu6WhdvQEd7h1z3khlSG5OcgrbWRvh8LgwOXMXAwDVs2tSH/o29iMejqKuvFdSa9w056itJhhGGEPCHpThhMcahBLNDrlwdwJVrwzh37gouXRpFd88OxGPtcLlCGB8ZwejIRczMjEpiNecYbJKYA8LEcWr9YtGQ6HLymSQO7r8Z/+Vrf4ydOzehkGcztYZILQcuFMna6RjFqarTI12JWsQaNz343VhcSKO9tR/emjD+9ds/xGOPPo1UsgZ1dR3yO6ur1O6Rd89sg6xQlbyeAjKpJeSzSgOlBoKhbix4eT557mS4I5tJCSGu1T392L5lO1qb2nDl4lXMTM6gLl6vgm8OqUpANKQFqzvgw0xiBiMLQxiZH8BCfhahhgACUR0qkfLEBoRUQp73oiRLswlRkb6Lwz+z93A9oyOhsOcZ/uslLYxBe9dRLqfwp3/yh/jDP/wd5HPLmJ4eQamck8A+oa6YAsuaWEhGD7ULJXWaVFRZ2TA8x1z2qJ1xeYJoau6Bz1uP5557E3/+Z3+F+bmkBqyJG5Yf0Vi9HC82IGssrsmqcZHytkQbQAQDFFkHMT+fwc7te7F9+yZ43CkszF9DW6sb//lrX0R9LSnBdHlbpj2NWMayscFaDLksQ+N43km580kWxuDQBE6dfgeXL1+Xc9bXuxG7du7Grh07xdykLl4r1G822WfOnBaLWmo+br75ZmzZulXWCDIAeP8xjHBwYABPHX8aVy5fwX333YejR49gfmEabe214nDFtYVGLYJC+YOYnpnDz372OE6fOiMIC1HE9919Fzo625Dg9ZxLIxoNa5q10X4UaElb1AaEVr1s+Dm4IHpOpy3JkaBBTIFatry4euXzdKHrxVrZj/GJJXzjG9/B5NQyurq3CO2Rr+eNN16X13r1ynm4kEcsGhDtKgdrREsLBWYdZXHk9r34/d/7NA7s2woXjTdyywj6WdcoDddaNlvajugspQ42FB9HM1GZp7MB4WCgeleS3cpqIjlmkOwatZ6VZGyprLUp0ORs0xQb9IP/IFUZB1gMPZQCmPuktZwXfoO0JKxFNb2KP+Ugkte6yMC1AWHtZjI5lDKlhbjUIGt8z9z/tIlwyF5VYnVrrlPZditDO0XrtTawe6FlW+heZlw2KZI3AIBocW3DQLRQ6hc2Xprno39PypbqNJyARxOorMiD1YEw88QcT6eBqTSDgvaY82frB0uFNyRWh00i+62BIhxdjARMqgGKlDdGp6PqHaXaOcN+44goww3TcNoGpHLszIi1Sg/j/MzSx+TaMDpcHtsjhw5KOxSMRFFb14i2rh7JkJiZWxR3F2YzyJRWtAZpZFdXhB8d8PnQ3FiHXdu3ScMxNjKMqfEx+Tk1IISWwwydC/qN+w6LRuXNyQmSE6DTBGeIW+VcpKmzevLphkJ7ShEHGdhM6jcT1KLiSuXmKzWDUwku+jrhMnWVY9Wqx1ptbEuSekwnHmpUONHyo76xQRqbgcFBKXgoWBQamccrhXx3dw+am1tR4w7g8vUxkEoSjTGEqIDu7k7NGyjkMDQ4gNTqKrZu3oI9RIrKwM9+/jhGx8YEPWpsbkZ9S6PcWBqiw0/NvdArXm8mCWKTSX2V/7IDbVmbNfMnxpLRCpO4IWuB7lNnGxOIJ6gIbxY2DxZhcuhJGsLDl0HxszQlBjXQibxJ5ZZN0m8CZlh8W+GS+owrwqQaDdFFGB0Ev7c6HEFB7PXA4tUEEXFxpUBQMgWMowXXedIJSF3jufK6vfCTU2+uCUmr9qpgm9+zaWDejCAdglyYpsMU5OzSdHE1GR5VEyDbEshi4bQHDnNJF1VzjqoDIyuuEXxss3DJBahUK7OS2ZMlXHmLTOiipj+6ceGrzi+xP1eKkyaYC2huJsh8cZYD6/BdHV2UeWeG4mgpetLcVzc/xunEvo7qn1ljBDFDEKqH4e2aRdK8OTk+inrKjLnijsV1U6wLXWK/m88zR4ZWsREkk2k8+dRz+Id/+DauXBlGWzvzAihYZt7DqpzD5AqNHxThy6VpHFHCTbtvRU/PJng9AQm8S2fmsaG3AZ/5zP3w+xmkmsHi/ASuX76A0aEh5NIZcHNtaahHQ32d3BvGfEVyM5KrScRiMeFfJ5bpoKWUL68nJBP5kbEpo4YsSfgf3QJZ8MRjdIZSzj0bcOaWMPST62hzcxs+/OGPIp9fw9jYpBR5NaUaceZhzsfI2BC2btuM7p4eTE3PShFElKe1tQ1Xr19DYjkBAqPMJZidnxLaJWhFS+OQbFauI6IbXHNFWO2pQUtzA1KpFURjYWzc2CeceDYhRGKbG5vR3dGDYCAs0/jaulrML84LStrS3Y9COi/Iw/x8Cv/nX/wPXLw4iA0btqKlpRPz8wlJFJ+cvi72tzk6SJlmnfc3p9Mh2hgXMkinlxEJefGB++7GV7/6FdTXRWRSDOSQX1uRVHq5nz3UA+XluHkDASwtLAplqLaxBblVBoJStxNCJFKHqckZ/OD7P8OZUyMYGZpDKBwXjU2NyycTZg5jSE2l6UkgSFdGNr3qOqa24G4ZMNGpkesUOdmFdBariwlsZphd/xZxzqL2YGJsShyN2JhxmJTNEXlwI5lewvjCKBZT81hOJ1B0F+AOuVFmlAaHC7I+KI3MFj/Wh5+FlK5bpCsbzrxYw5MKrPQ1D00i0knRL60uz+ATH78f/+3Pv4qgn/TfAQkxdPuMFrBKi1U9KOGxtBPMijTSCIHLbHJjiERoid6AixeH8F//63/HG2+cRblMF7QQ4sYIgnsE91cxPyGLwcP7cUmaCRaLPl8dkokCYtEm3MJw3pgXq6tTcNcs4stf+k3s39+PtcKimCagzCHZGrzuCHKZsDhb0USAjzu7MIcXXnpBEIjVVEZCBXfu2I2+vk0IBxU5IC2ZgXjHjx/HtWvXZT9gSnlfbxeOHD2EpsZ6KT6JlpJaWFvbgAvnL+OXv3wGExPj2LN3L+686yjidVGEw2xEk3I+uSaR1hVnGKg7gB9+72GMDU/K/cp7lc53H/v4R9DQ1oxidgWrKQ4V2FTQhl91o/zQa4wudlz72AASeeQ16BLbfLItuE6RalUo18IfbEGh4MOZswP4m//32+jq3ormli6ks3mxtp6aGpN7bWx0EI31MdlTZR5FPQ6IwI6gqTGE3//d38AnP34vNm5oRio5ixojPqfZBpshrZkUmRFBshSc1KYoAi/7h60BzABS9sgqitK6TsQM7sz25tRZctmbvUT3d/Nh3B+rNQlyZ0jNb41MdJ/QwSu1QZoQr82z1f5a0xgd4BliVcWJ0xjy8P1V6OTmNdg92SAb8toru7ndugy6Y0Tl1drJKkaI3a91963a6+0rMu/XedB1+6OtJWxzp/typdGrfCeHx9y8zr+aeSgHiKwzFM2xlUrlidZJEKoNBpz6xZxz8+wSOCjrj6k1tchRaqeIyas01vL+jK7HHJfq+sVpdKoQIHk0U+PIdXXb4UNlch6jsbikvba2d0kA3NxCQhAQbqD8A1Kw6M6RWV2RCHhO3CjO3Ll1MyJBP8ZHRzExOiqBhEEuCMUCIsGgTKNt8aoNiPE1NjkXwlM1in/lrlnBjxZU2TwXEeXpV4oktWIToQ2bEEKcnJyb7puLj07y6Salfs/2pnAcGIyOJJ8rCRc4Go9JEeL1+9DYzKYAGBsflfRRZoNQjE89DClGHe2dMnWM1Tbi8sA4ZhcYbFaS98ogMLpNkIs+Mz0llrPUfrCImF9YwssnXsHMzByampqxZdt2BNm4SOhgJd3cThjk/cqmpNoE9cbWK8dOsy0Fp9Klm5vXXFC2EVEaVcXRyqbmlqocr+xjVrsoibOHU1gYuzsJWtLUTXeZr42v0QT5mUkAz6IG/mhgltArZNGzGh59Iyw8KvkR2iSQviEohmk2CKixqWBBZcV+lvdMYb3etqorkSaEjYtBO5hJw9fGfxNqljhM6bIjXFNDMRJUSe689WFH4rJmr58qEZizEBiL08oiYyf91k5Qb+CKQNSiHNqISxCiRVtMA2IXG71mFTqu/L0+k0PLosjUWPHZ68LZMG5AU25Y/5zmtppDa4V81tecBdL6hVERStkwFLdd14BoE2QW7uqFxtDqKuiaNlvUIWUzeXh8TAOn25ILz7/wCv76r/8ep09fEC44cyDYbHDax/OaXFkSagmze9IrBeSzLmzYsA19fdtQX98KTiKXEtOIxWtw854N8HhWkElNYXriOhbnp+F316ClsRkNtbXobG3C/NwMFpcWVVdElyJBqUiHJP+YzQTzLFQnQdvo6Wm6yc0iGApKovfeW/ZKujGLR35lEU0ueiweFftP5hHQDGDXrt34wP0PyO+lVilWJ+XAjUsXL+DMuVOYnBzD9h1bcMv+/RgeHsOly9ewceNW9PT0YWp6GsMjQygWiZQUMDc/JRkfK0tEX1xIJLhek4+uwXw0fyD9g6igZHIo70ys0GkZTmSMdsCtjW1ob21DYS0ngWbxuhjidXWI1zVLs9HY2COF6Z//H3+JubkktmzZLg3h/Pw8zr57CvOJCWRy1JOkZUjE+4vObKQuco+g/oMZBRs3duO3f+s38OUvf5FYJ1ZWlmSCn8stgyAdk3h5/7KRYtHMifHKyqocp9raekESiCRRwEvUhgOhixeH8fwzp3H8yZcwMTGNzo4N4oxEXniBqd9un6TAq21zQYLl2LCLSJ4odamEUCQidGE2IKuJBOYmptDV3I6dm7dj55aduH5lANOTs6iva9S0apSwtLyITC6N6cVJzK5MIFtKqxibgYIUungo2DaEEitYNfcxn1c6Dl5hNcwg4U7DNYnaDOaaGF9+WXfWMDM1gqCPeU/LuP/YUfz3//Zf4CpnsbSkAmoCLNrU6PS3+mvF5a+CrNqfy6TYRb1eAMEgdYEtGBqaxF/8xV/h0ceekqwNnz8mqCQbKOZi8Rqyvjxch1OZJIplTY8Hgkgu5wWNvGXffnR2tiCVmsXS0iC+8IVP4lOffD9Ght5BaW0FjfVRYfgvzKcQ9HeisbELcJcwOTWGl048jxdffl5crA7eekgSzdlQ8vyv0Q1vrYymxmZcvHABP/7xI4jXMgh0KwYHL6O3txP799+ExoZaMRQgPZe0wvr6Zrz91mk8/fQzmF+YR9/GXnzikx9HY3Od0P8YkEkrYK7I2XRa9nmfL4Inf/FLXHjnCvr7tmJlJY1Lly5LNsjRO28XKtDS0iSK5SVpMupqG+W+pukL95ZMZhW5/Cr8AZ6TouxbIsimm5hoTSkOjiCVC6GxdRMSS2v4wUO/wPMvnMSOHfultqAwfmR0AAODl3H9+kUsJ+bF/lkaZjpZeWpQKKWxnJxFa3MUf/yVL+LDH7oDAW8RmZUFeGuIrlXCbSVkWwBv7jnchzkorBTPuq9UrGx137HNhEUCKoiAw++XWallTVR2GbVjtYYSZjOwD2pxF3FE1b/VgbAdZmnTYYvfyh6qe6nWO2qJbE1W7PVvWSPy/kzT4uyZN+Ra3Eg3t7/nCMcNe6a6CZDfMQUA0fPKh6V3VQ0DnR9WUBT7T0prM+jDDUV61VF0BovV7AjZ/0mz550kIvnquqCqAXR+8l7+htUtOa/HvDFj7F9pqezBMC5htvaRY+IydYDTgOgrURZPxdhI0KT3FiBwHT58uMwCsK6hCU0trahvbIbXH8BiYkXcJRbmF6XYLFL/kc1I85HPphH0EwGpx+b+XtTHY5ienBBaw/LiAkIBnywwbEA4jbO0DFtYiekahe2GqkE0QlxurA2aQGjajGhgoPLu5fiYIBql5hCDc2uYjaFoVYozfcPrFPvGHcGBqeQGhGRO0H2JzQqr5YbGRnFimluYx/T0tAjYaHPJ7AqKFOOxqDQhnV0bMDW/jBEGDa4QJfFhy+aNyOcYWsRNryiOKhTFzS8uYmhoBOMTk1JwxeO12EKby7oGzdoxDZVjuSZ3vq4AKs63Vml6DPQCtHM1m42x/sIXbp+hcPHmtjoDW6Aqz9rCZnrBVDsq8XsWTipIM52PHuDKp7EJ5kIjfvPGmlcaEjZW1H943FKUyL+J7oGZCT6hTcUpwvdoyB2pE0QwWDTRuYTfU1zLxoPNCH+fC7lcT6T4MXXdSwqHLnTqPqWBh/r8XNCUTqPymYoWwd6ywnusygUhX9MuLg6i4DQgxm+jei2VbqaqqTAjADlEzmJqS3h769pMFYXpq6dKlefUv9FFZ/3iVWlQKufEakXWNy/VKajrFyi7FoiLiflwaGjSpLEk46Zg6VKKqtgFW93oFL2yDmXrHUe0CeF5dhZ1syHYKYoMCdxepNNZQUD4fW1tI9555zL+6q/+Fs8+d0IKgUAgIpbSdDri8VpZXRYtBC2ns2mmKJNqVyuWlZu37JTNcGGRwVwJhKNFzM9dR2JxGLGICxs3dKKrow3xaFTSyPOZFSSXl2R6SctZDiECIc2gWUoso6m5TV9bjRfzc0uYot4juSp6j87uThy+7QA6OjtEhM4GiqnRqyspoSKyqH7ssUfx8ssvCQXztttuQ19fP/I5hruF4fcGsLSYwGuvvYqTJ9/AcnIRXV0deP+xYzKkeOPNk9i77yAOHLgV7R2dGBoaxOLSHIqlHLIMqEvTEIT6Kk6bU1haXMLo6DjOnj0rhfzWrdskCdpO/XkvMxgwmVyW5iQUCMMlNpcQpybSQX0BHoda+AJR9PRsRl19J5YW03j+uVdFk9PT0yvr9MzMDM6eOykoAJsX4dszlI06MNId5f4j1WQV2VwKR48cxO/97m/hYx/7oFBGMpkVuFxrCIVo2U7tBi2NFaHgNUOdWmqV9LWk7AW18UaZ1kYicSwnViSDxOMJ49Tbl/HDH/4Uv/zlcwgGIujp3igUKzaNLK74t3ycVDpl6J+KoNJBiOuS3KdMTC6XJaV+cnQMDbE6bN+0DXt378X87AIuXLgka386l0E6n8ZiYl4ocbNLM8iWMyhTEOwjjc8nolP1FeLmzAGYohxsMGQ9JGWYdqiCXGpFaNdpGdBRLizHknSxPBbmJgXx8Lrz+NhH7sP//X/9GXK0k2bKoosaxfy6BkT3CpuFVCnWqu9tbUIovvUgleIA0CsNCG1u//7vv4O/+h//U2xvvb6ouNMR4SdSxOuZxZ4Ez3o0wLGwlpX9i85v6TR1BkFptLdv24JsdgmLi0M4sH8L/vRPv4ilhWFxqOP7oXlCNrWGcLBLXsPS8gKuXLuEc+fPyPHdsXMH7r3/PtTXNcjwYTmRFKo0Kd28zh76/kMSGHzb7Xdi48Z+/OhH38OOHZtx4MDNqI1HsbKcVAm0yy/o2C9+/iRefPFlGRrQLOG3P/9b6OxukyYhl+f9SopuDVbpdulyIxyM4czp8+Jit+em/di2dSeeefY5JJJLOHBgH27eswt1DUHUeNkMzorpi6AgHh+CoYCEl6bSCQSCROQ1dJmaGj/F/S7msdSgsObDWk0tfMEWXLkyjm/+48PI5fzYvOUmoR5lMllcvXYRZ8+9jcnJYWncuW4RbWQzQ41RMsXBSRabNrbjq3/yB7jzyM3IpuZQU87CjSIKpAHa2AKechVbiWmOIGNFHdTaDKj1a7gd3N7YhFSm4ESj7L6gTW3VPlPZunSfsDwlu9+wIimxOVvfgAg12KAg2oDYBzJp5E7mB4fQDJZVlEZ2TNOc2H3UahSVQm6HeRV0QQappniWPdS+NlMXkVGjhfb66tn5f8PSsT/V/bey78p9VvVR3URYXc2/2Xtoxebsn/Z1OvupuP9XZZwZofivqPMrNc0NZDrH5LdKQybH3waCO/lCSveqPgzaHzo4R5VetWqIaxPS9cW/56VpA+LxoqW1HY0tLZLDQJu+VbqJFNcwNzMriyH50KRVSROSScuEuqmhHtsY6tNQj6nJCVy/cgULszOCgPCwM0mYMLw0MEWKtCrTb5n4m7A9mdJLcaNOIUImlouFOgFOeM0FKlaCaqsrgmK3WxxFyKuttue1DQsLTj7Hje5N9uJkgUjOLd8/T3NG8j9caG5t1Q0wTWH3rgm4wgAAIABJREFUEiYnJmSyF2Pwj2gUII4o3Rt64QtGscxJ5Ao3yiI6O9rNtM2PeDwuwlXSM9h4nL9AvjSFeG4J+9q562asuRRiVN9n5VLapkkoLGysjEWsRRUsh05uGJng22lBxQ3CgexMAWtvLv6vM4WWC1btGnWDMt7MppDn/6sYWy0+LXqhzZBpfgxUa9ENaj2I+giXnVQoZlWINoM6FNrtaqMRDAal0JA8ECccT5sHnlsVrStlShsjk8FhAVNjPEC0i8fIQW+s3ateUkrxk07cUr0qFnR8DyIRNxoIBwWpupGdhc1AT44biLmVxKnLEYDZxbfyVf7eWa3WrcgmNbQCnVYK9QpiZyHN9yIgFStqfY1m2mBpWAYlqd5Q3rswrW9wKg4g+joFEDKOZPxbva8UEdF7lwWHfa9GWG6GAVZIT6qPbHRyv+v964jsmbidzgo3ntRGFjq9fZwGpvB3f/dPePiHj0mRSf/8WLwe6TRDTVmk5mTzJSVSNvJCDRJLWXR3b8beWw5Jc8/wsOXkDAqFefT1NmDTpmb0djeis70R4QAT2POiafPUKFWJE3Vyszl0IQWVYaBsNAaHhuU1zkzPiRsN793e3j5s374dG/o2iBaDC8LS4jKikVr4fEGhlLEBIUrwgx88JMfp/vvvw5YtmyXHhLz02to6CT9988238NabbyKVSoq9LtO2KZKly8/JU2clILG3tx/H7r1PmgYJzSP9zFPGykpCskzYLHLtpNPO9NQsXnrpBGZn57Fl81Z0dXWLM9TU1KSgJEtLi7hy9bKE6mVSGYT9USzMz6NQYjaKG6tEUYQ25EUuR4od791aoOwVOg6PLXne8/NzuH79qlBAWMxzgODYYJLqlMvKnuH3u6UJueuu23D3+45g67Z+oZHRRYgW1tEwNWO8JtZkTWCDRPSIBfvS0pJZ/2nD2yANBd8jzwvpe0RiOOEeHBzDCy+8jKtXmGWyiJnpRRF9U1zfu6FfClhOVhOJJfM8tIItIpvLCJVHNGqkx2RzmJueQSwYQV9PL/bevA/FQhFPPf00VtKrWF5dRr6UQbaYhtvrQpbBdESYKPSmPodi7xqlFusgSdOcqRFUXrUih2Ijyq8mqMwO3qRYkaEYhysaHpfLJIV5EIsC//6Ln8cff+UPRIhMI8RyOY9AyGcY55WpZ6VMWD+AWFf8CPebDZgPi4kUauNNcLmC+MWTz+NP/uTryGbJX6dAu0VQQF63HoNSUe+j+T4lZAsZoQlKXoPLDzKeOzq6sGvXTpRLDFHNSjr3f/7Pf4iO9hiymVksJ6YQjwXgdQcwO5XF5ctDuHzlEqZmJrChrwe3H70Nbe1tkvTNIpyDJq4ddBObnprEdeooBwZw77H7RSPGZvs73/4m7rrrduy7ZbesScnEslgIk+HgcQfwrW99GwMDg9h3yz5cH7yG+++/F1uoVfGVkS+kZcBFgwZaxrNRYAMyN5vAt//lIfh9ETz4wEflWnz8iZ8jmUxg89Z+3PW+21DfSIOdsgwVuTaGQ2EzkacWZA3J5IKEcXK9yecK8Hk4eAjLupUrehGKd+LdCyN45pnXcOrUZfT33yx0uHyBJjgFXLz0Ls6ceUvyX0IhL0JBIsYZ1V0WC5hbmkYs5sNHPnwPvvJHv4/N/c3iflVeSyHLQY3QV2z2lebD8D/RqbK2YJtmNJfVAbSVglr3X7vH2GvIFtqWJl9B3SuFphS3xgnT+fsqi2LdtlQLzNtB0YpK81FBQCpoSDVaz9fFtdsW6VqpVxgIfI28z21TUr2HKnpTCfy1r98Zx9msMYWAnCBme1xsZprkhDkuUzfusJWAwF/VFDjVwK+CBswfWMdI+/fVx18Onxm8ajVmqHTO31bQKnMWzU8qGIa1YNZJjGni5LeqGC3muFrEq7KOVBo22xxVgwy2ntHn1o/qJk/+/7bbbi9z2t/R2SUULFIiKLDmtJE33NzcnITIZTOpCg0rtSrcenIt9918szQiE2NjuHzpooQSMoiQ4t5QICAwvEysWehaQY/QXQzfnQV4SQNVNF2S03yFr1ULoSiITTTnH3Lxo486XS+SqRRSmazQERS+9yBMi1labJJlLNxoI96V9HWd3NqGJRKJynOI2L3MtOA4Wts6ZKPl77CI4PtaXloSNIfcZtKJ/F63OG10bdggDQaLZR6nhoZ6KapJ5QoEKcxbwOzcPAaHhzE+MSWTVdKveLyZRM4NQN+vCchxit/1zk96SegFJ4JNg2lxa7McxHUQvFMY2pRqk11hClNpwkAHMssN1ctENQ8G0henJM2KYJHARpQ/ryRpkzpBZIKLN3UZpF6EEItFxeqTjQgtC9lMKIXKOFGZUDx5C1UiL719lLYlpgMSBMiGk8Urg5QqjkwiqJPzWglN5DswrnpVC2Zl8dQ7wDYy/JYNnOBsagBgpzdVN7JcO7qymQLC3EjmhlIUb/10pZprXQ0hr/9LnRKIs5nlblY1D5Ub+lctXc5ypHQogcDX/56zEFRl5lSmRBVKhqYkW3esCkJj3QiZ1qzNhoHmzUbBtcGeE54jTq5tQKC6VGmDwtwORb6qnLZM6rraLpNr7kcwEJLCvX/jFilkfvKTX+Ab3/iW6A4C/ghaWtolx0abcxvPxPuGDZEPU1NLaGzsxL59h+X+9XhdWE7OwV2TFmeY++47BJcrg2xqQTz0UaQ70hxyuRXZBCkOJWUnFI5J+NTg0AiuXR/EyMio0SV40NvXi+3bt6Gzs0OQAtpwku7FwpFWokRFmNwcDpPi5MXbb7+N48efEBedu953hxwHTvRZYDPgla51L730Mi68ex5bt22S43Xy9Ens3LkTx+69HyMjY5IOT8H6hz70Iew/uF+sdOcXZmRiywKHHv+SypwrojbeIJapFy9cFcrJ8vIKjh27Dzt33gQQiaIxRoZZQFzXZzFwbQBr+ZLw0hl8mM5kkc7SzjeNVGZNhMDDw1PIZopobukwnv98KC9mZ2ewnGRIok8sTYkQVNYf2kOz4CLNLCtuQ21tjWhra4DfXyN0Fwbt8ewRxamNxURv09jYKDbBPD6kp3HtbGholCaKAvnV1YygR62t7WZq6xFNGNfT5UQK01NsikZw8u2zGB6awOJC0gjsiUxF5RqOReNo72iXPYRrDE0LxIikTEejDCZGx1AultDS1IKbb96DWCyOh3/0MAaGr6NUUwCdU8vuIjx+SRdFNi9ESuMlauxYzbomGRAen+MoJaFsJsdAAszYmNOcxTTnsiYbF1BFbelEpaFzWzf34Mt/+AXceeetQDmPSIwWrrRWp5amQnu0m769/60ot3oy6wzg4IbHF8b8/DJq65rh98fw9tvn8b/+0VexML+KlVRBBOi0yKVlMwtU0mPZgKjrIHU0eaSzbBIg6F8mQ3Qvgm1bd4gRQWNjDPNzo7j77ltx7P23oru7lmQ3FItJTIxN4JfHX8H5d69IUPE9x+7BkTtuRzAYwPT0lKAs3MeJ3DW1tWF5YR6PPvoTydm6846juPXI3ViaXcK5s+/g9Ok38IEPvh+bN/dJrUIzFtKimGnC4MVv/N0/yPX5kY98GE8+9YQ4yR08vB/tnc0iQqdzGmsaWsYzm4QOdqU1N0689AbeOXcJ/f1b8MADD2J6ZlKCPs+9cwZbtvbjyB0HJS2dTBE2q3SlU5MIrya9uwoiTOcaSr5+Dfwo5olS+eHx18Ltb8B3vvsYHn30uJgp7Nx1K7JZOpQx/2NZUMar1y6guJaRBoTMEzan1D8m2RCvZeDzl/DlL/0ufvtzH0XQn8NaPgG/bw2lQhZ+8huFVmVpsaYJkQA9XmNaQdg9wO4i9nqxCPyvZvNae9oqjYIZZEqhaUb71cWnzX3TekY4KirItvuY0c+RysamV5ty3V/5vR2CWSdKNmG2vLXI3o1IfHXjXX1/iCGOCcS2FCvn3rC1iXGpVC6aHh25b80mf6Nr5I27NRu8atygmqFga7p/GwGpUOKcHb+qgdNaUI2d7HPYJkReZxUDw1QJlddiM1+cYEYDUDlqFn2f9tpwrge1jjGlDBusCqrB4+wMzx0mSKW7kuq+CmWSV3377UfLgSCtJzcgVlsrsDELAhYY2ZymAvOm5DSLOpB8NiWhOCwuW5oasW/PHoEFx8dGMXD1qvCpfXSRWitKCJsIxCyv0MBJ1jFBI+7pxKANgLKKKCYnP1KTJ4lEiDbD8mMNJUkcltxupLJZLCwuYXJyEsnlZZmg1dXVyibG7lQyKJwgukrzYS805mHwuTmlCoYikmpcV9+IAEMZKYDP53Hu7BmMDA/Ke2qoiyMYoMtKAYGAHz0bNoi7FTdhLsoUl/PfM7mcTBMvX7kq2o+VFD3Ek/L+6ISzcdNmWbBTq3TxUocEi0QIqGXoQqQcWQRHx2MVIZa4RYlNsk0IrTg5VS8YFvXQu0ePgbiDCT2JCIu1e9WfadOh1rGkDFgBNxcP2tbKpJIBex6X0DZIPWPiNt83rwt+z02EolJhGVSGCPK4gvSYJlBdmpxlz9zg2oTwQxzYbK5LVeK28/6MG5pZGhwkxzY3cpMa6Nf+jf1KiF4EoOYxqhcqqxuqKvXXvUx72wlC5aBM1V2AwYiqpxsOlGweyixq1R4jikJUinVDpXREaDfSsSoLtwZgOZMc08wIAujA0+tdtPS+MC/QvhZ7HxoomU4+fAxBMGkGsUYEoiDoKDn/yURCGmIrQK6cB+2r6CDDJkZyVCStXal0in555XGIfvCTNpUNDS1MZ8Jbb53DX/7l3+KVEydRKLjQ2tohv8thBCfMuUJO71sJTA1KwcSsiC1bdqO7p0/WANIr8vkE3v/+Q1L81Nf5kMsswudlgGcByeQ8isW0NNBsPkizyqTzGLg+jPPnL2FyaloGESyAKO7eu+8m9Pb2SAHNJohohYrNKaDW5oPJzbFYLSYnp/H4449jZWUZv/Zrn8DGTX1IJBalmZE1IhzG8PXrOP7kU5iZnsadd90h4ubHH/85Oru68YUvfFFu9edfeAlvvPEmduzYgU9+8pOINdZhcXZa8l0iERYjpMquYmE+IdqHpsY2oR8xUPCdcxekWL/99qNoammTtWN+flYaCDaPRHui4ZgUvbRcF6F/Kou1EjOGQnj2uVfw08eeQCqdxzZaj5dKgiLMzc1gaHhA15FyCRzi8H7n+eS5JdrJaTI1DEQ5lpfnJR3b568Ruksul5IQOvLtvTUeaTy4XmtxodkNLDhobUxkqrGxWYYEpF/xsqQjEp2KuLak0kvo7umSBoXBisFgVPItLl8aEOHxpUvXxJGM/HyiJhwWsanhtR8J08CCmTBqhZxNpTE+OiHuZNQZ7Nt3CzZu2oQf/vhhvHDiOfjCFKMVUKrJo+QiIuBDaY0ZH8wuMg49xl6bDRQ/rVONTYMWm1EuOgaRzdH5T+5BmwVEgbLXcfNj3kd/XxcOHdqH++69C5GwB6EgdQ1x4x6mWEtl6FElEiW1jnCTrPuVybBTRNFTqQhxkuN14/aEcPXaOL72tb/A4MCEaH6CYWat0M2NTQcD8HzSdMv02euVe5AMAMm2CYalcOae3t3VKzrJlpYWpFaX0Nvbgt/6rY9hy/YOJJdGcPnK2xi4fhVvvnoae/fsF+tcUiDZiJCWKwG2KYZUlmSgxXXjtddfwVtvvSlMBDYSsWgdigU3jh9/Conledx7793o6GyRfY0FLB0SXWUfZqbn8Y/f/Gf09vbigQc+hEd/+oigqPccuwsbt/QyLUFogdznOGRTFMol1tTvnLmEZ595SQwovvjF/wXN7a3i+Pn008dx+epFHLv3bhw4sF/WL2UokBLKlHcOcVcRCHuQWJiT6zkaqUM+U8ZKMg+/L4porA3DE8v41r/8EG+9+Q527tqPjo5+QR6Juo6OjeKNN09gbm4CbptdFKDoh7QnNxYX56URjsZ8+Or//iXce+wQCrk5lEtJxCO8TrwoFag50utLEAAzjFWMzrhI2ZDAqnyn9zYg76XPyCyIeWkOJapC2eJgjet/RTiuKL3qHau3fMtMkFcor5NrJE07qAHj9/a1C1pDQx7ZRyw1v0KrsjQybU6Uhqj7nxm+3qiREkSS6TYVFoLslTbzjAW1qbfsNi7HxWZimMyS6gZI7y1zy62jYFcqieom5b1HdX0LYxsWO6hdj0BpA1Ltgse/VgMyawhka5LKcLFqOVh/7myYoh2IyhDYDmDNsNg0EdI8sG6qcuH6/2tA5Hmr/l4bkCN3liPRmHCUw9GYbPK0o5Nk2ZUVgeyzmbQ0IBSWk5Ofz2UlcbezvR07tm5DKODHyPCQWN0llhaFdlPI5aQYtbx7OTBCoeJGp1QjNjvZPKfoQRED8nWQ/kBnI/LBucPkCkzUpThPrXfX5YHUcAGl4DsjnOTZmWl5fBY93AT5dmVSbgpXbrriymNtV02qODdePl9dXSOamtok+VV8SVxuSb9l8zE2OozFuRlxJqG3PW3w+P7isRhquWjGYwiFQ/LJ15tcXREOOR10ZmbnQb9lJpO3tXeirqEB8dp6SU92gUgNKWdW8KVNqmX1iIe7ozw39qbW9ctM7iouElXpllY4bjtm8/86ydcPTtmKRU62SG3Qm9a6VWlR5jLH0ieNpDpQafATRfl8bZyI+Wh1a4ImxU7PScQmN1g3KwdpkSc3IuYqfqCDUplz49xAdvDgUEjXd9yCmlXdxbbDFrtXYyksF7rhdNoCWf6NR57c3XXOGHr8qxec9ywSVU1Fheq2ftIh8x3HLECfzU5y7BKjUxcTEmIWDXtjW86qPQ7VC1s1l7W68NBjaCY0NofHcFB1kzBTV4Nm8H3RjpX3lDYVRDJ4j/D+5PFjYaoucnbio69d2xY2buFgSAwSbGMhDkZVSBcLZZmWmuwUvRbofkWbZd0gVOdE4TANC3zI58pIruTwt3/7LTz3zKsYGZ6SSaw4ZQWC4l5E9EHsoyUfh3abbKi9aGrqwsZNRCk6wR9PTw+joSGEe++9DffdextYcyYTM3CB9JAivD5F3VZX0rh44YqklrPYYqYIKZS8J2hv29ZOUXYnatwl0V8wl8MWfkw0ZvFLFIQZE4mlFbz88is4deq0pJDfd9/7pWkhUsHrkPcQC/WzZ87i9dfekAL+yJHbkUwm8dAPfoDa2lp8/vO/I83D9AwpVS8L5WT//ltw2+2HEWGBlmbjsQK3myGfRWmc+Lp93jDqapsExZmdXcCLL5wQvcTWrVtFE+Lx+5BYmJfpakN9vQjX2fjFmDrvD0uqeChcj+RKHj/4waN46qkXZFCyY+dOOVdDQwMy/Z2YGJNClNdMNXWD1BA2OByccHNvaq7Hvr270dDIdZ1F0xyWEnNiYZpJpeB1eUWLQqSZhh88rxoe55Zka16PRBGIjjU0NAnVhW5jXGNJW6vxFBCJ0FaXNLikNCDNTe3SjGUzBUFN1GY4KE0W0R7+Lh+b6xin1aItk8g0NwrZgjRl7W1d2Ld3v2gRnn72KTz0o+/CH3EjXUwAngLypZxQ4Yo5j1yzLrcicxzS6FCFFuKapcGgyYCP4XHMRVJaKa3BOeH3Uovi9YqlMlEkahz4lRb3RBC6u9rQs6FDRPy0X81lmTEFoeBppaypC9XDE+f7Mq3vlYKi68r6JoT3d55Bmpm87HtE45cSOfzN33wTr79+FlcuD4l+gp80pOEWwiET91jeNXyfRO+JTMqQSAZWpGO5EIs2oKe7Hxs3bsHC/CwKhVV86lMfxNE7bsKVa2/hmecexeL8JO69+/143513obGjC5nlJJaTq9LMOBrBWEQQl7NnT+Odd8+ht3cDOjra0d/XJ9fr4vwKfvazn6O4lsWDD35AMm9kyMbE+wIRrwZBA3/yyE9x9OhRuX+ef+FZXLt+GQcO7cOefbvhD3rFrY17FBtDSaNP5RCN1GN8bBYvv/Q6Rkem8OCDH8amTZtkgJZcSYhbF/VW1HkeO3YMG/r7sJpYwGoqgUCA53dNGhEGhJI+RlRlZTkPlPwIButQXAvg50+cwAsvn5SGpKtro5wD0q+I/l27fg3nzr0tLl3BEBtTSGMqe2q5hKWlBYSiPhy94wD+41e+gB3bu1EsziOXXYDPLbGRMoTVilQLckEUHAvdiqXr+rLX7FdGy7AOQaimOLFpdjM3RTdE3QvX07UqE3/dp81vOk+nCeiWIqbXMbNbRLeVYtDjqu4/zmBs/SutZGZVrPSVHaLXuoSAmmu/WqsiaIlL3TGrXbT4fmSvMvWQDSqsvn8qFHanSqiwbAwrQ9+o3n/241cPKt975O0e69QJVZt89YBReDOkzlab2DjNhz0fzrureqLqGkprattoyRCIdbFxRnUGlNWFhnkk67xZeX82rb5C/bwR8ZHrxDQvcoSOHL2rTD4yJ/LBUEgSs3nSKDoj+rGwwAtaERDe1aRblNYKEny1oasL27dsFQ7h9WtXMTQ4KL/PmyOTIq/SI9QM25HyTRKyZRMgL4RcY3cQwXBM6Ez1jY1CgWIzUCgyaZjJomYxN8WatW/VN62e8dywCKWPj48JtYAHjVxJag0Iicqkjo2PEYbz+pTpvMeDZCYtKbqc8pDm0dzcIRZ53KRouUjxNBuuhfkZDA1cxcLslIgm6cxEz32XdIm6MBNN0S4QYgVMOgNpDeTIhiIx1DU0om/jJvgCQZmYlEvkhLEAljm/TgaqtA5CITaTMl1FrFVdJauiVNQQL1vUV9OobLGngX/aGHDCSLcVLRSZdEsqGxsLvyz6nHAR0eD74RSTsLR8z6bLCMyZPisUBkFT1B2FH9JcGkhUhWVW1K4NiNouaxSrDhoqoTn8ewfO1CXDQIgGHrYXvXVDM9MMUvcqH7qAcUEUJyODTtiphtKdKiiFenKb8J1fjTH/W6uD8+92UrSuC6pqPhxzBIN+rGsebKdZdSy0LbKQ8/qG23JiqxEN/r61P7YohL1H+DWTIb2AjSapAEaLZb5KU0JRrBMMqHoWmS5J1opaOPOrRSHlOjGfFD+rJa82IBLgyPPusFH1mjXRNbJxW+2Inn8VsBNh4HsjHYvFPBsQ0qm+990f45FHnsCbb5wBGJYXjEqWDbVa1IMEw8yaYGPlljT1dJq5Q0RBdqK/fxPCkSDVKhgauoTt27rx6U8/gM2b2sUz3+8vw+stYWT0qmgZaBAxOjIBlNw4dPA2bOrfJAYUdI1qaWlCvDYs2gVab5L6VFdPK9s03DUshNnMMMwvIg3IW2+ewvHjT8ux+8xnfh19/T2YmhpHJBoSdFDfbxmvnDiBa1evY/fum2TaPjc/j3/+53+R+/CDH/wQNm/ejFA4gqXEEh555BFZj/fu3YNbbrnFDDo4bV0Qlx06gtEulGnmFCXEYgwj9GN6ehbHn3xa6Ax79uzBbbcdFu0DGxCaY/CeoBX52hoTx/No6doE5Gvw1NMv4ZGfPI5IuE6choh6Ukdy+fJFnL/wjtjoMnyQuhQZJhmrbrsOsLEl2rF71w58/etfw9E7DiEQ8GBo+Drm52fQ0tqIbDqLuki9DAGGhobkk42wZgkp/ZUUuPa2DtM0pDE5yfW3JEjGyOggQqEaQWT0/qsRKhDpaGw+6uubBPUguh0Jx+VYLMwvmWa3iHhdHPliRgrc1EoaHpcXAW8ILU3taGlqw47tu7H/wH6cOXca//ydbyJS58dKbhEe/xoKZe5vPvhqopKVYRsQNl5+0bEEpEHn78QiOqRisy7Ofj4PgiFdZ5tamuT9sukIh8OC+AQDDKiNyvXC69fr4zTeLVN+rtelcl5cltjsMfGMobPVBVL19zKwrUJAZacw50tYL26e9wzq6ok8+iQA8KEfPIYnn3ger712Cn5/VK4l/g6znrivcv/mnsIBABsODgR4j9Oljo/J66m85kNXZz829GwSvdNSYhbRqBut7QHMLQygqdmPT/3aB7Fn91bZh2ZnFiQlnPvwwgILdh+aGhtkXXn5pRdw8uRbaGpuxIMPPijHK7VCxDOKwcEJvPzyywgEPfjc5z4j1rfUOhHRZLYNkcmnjj+LV199HZ/+1K9j1+4dOHnyTTz73FNobW/G/R+6F7HaiKTKk/LGjAkOVFaWV0V3lMuWcfbMRTzzyxdw0017cMcdd0iT3NbRivGJCbz40gkJQTxy++245573CU2Kuie6uxXX0qAzL9Ex1larKznRqjXWdyAQqsfY6CL+n7/+VwyNzOPI7XfBH4hibnZJAjV5L9BBb2xsQChibGQYLur3uVWPWySCu4iNW3rw+7//WXzsY/cCSALlZXjcOURC/D26xqnNLmsM3gvr3J2MDb0CAOub2F9Rb1bC/OyEn/Tp94isLcvHNhVOGe0M9Sqbqmo77f7D59QmgZbIqt/QsFSlJorek+ZF5qvqCnVPYdOiA2a7x1R0wRahsVRi27RwxWDEROX5DYIj+lPzacyP7P/bYYutaVWLbNFLG1JMRZnqllln2fuxWouyrqn7lVWGokH2fq08RqV5kKbfydMzxjZyrKoomVUOmetrFH1SHerrsZKmzDYgzsBSKf+6pVfTOWz9Vqm/rOGRDl/1d6vNoarrNH1jLrgOHrit3Nvfh56eHhFMs0BbK1OwtywbACF3FuBM2NX0RTYhBdF/9Pb0YFNvn3DC5mZncf78eSwsLGCtUJCGgG9IOeAUTSr9gtNGncowtMaHArwIROKoq29ALF4rbjcsflSYrZNXakGqOayVk6LuRrwo+Jjzc7OYnJzAajIpU7hIOIhYlEJFvTitnkCdklSlnEinkS0UEY/Vo6OjW1x4vN6gcbWgdR4vJRZFGcxOj2OUG+jslHBGI8EAaPNqXZ1YpLGDptieCBKtCymwpaaGzQdpbhT6U/TOpkT0LFC6gaVF8XVxkxKP7zU6SOnPVK+haIiYhBqBOHdcChordrE6YbbvUez/JAmczQQXR/rZc5Njg8H/r/ybiMQ5DfTwxlFbTKIgVgilr8P6dBmDX3Oh6Q1l9CRy7xiwIrz1AAAgAElEQVQtieV52saqWkwu53X93SdQ4zrRtv7cujJUEAczLTEmAyKWdi78ijiK17KDrpjFTcTmIkIjV10nXjdOB+3f2Gv1xg3evg4L8dqbrlpIx4VUfs9MQ5wJlHnLkv8qOhCdumgzoXxdSc6g777RX1ixn3XVsLQoDefLCWWB/6ahWGwGiWYUBMLmta/ib6VjOVx9MQwg9UjDHRl8x4KJ2ip+KqWG16dOuqyOQ46fLF6k/2nAmX5UzAKca6ZM7Y4+t22IrRuaOOowyCzoF7idU2qGDkpStT+OZ599FQ8//DO8/fY7mJlbFqSDrlSZbF6CO3k8ufHQltXjIQrCXAc2L23YvHk72lo5UGjCpUvnUFOTw913H8LnPvtReDxEdbKYmBrAyVOv4upVWlyuoG/DRmzfuhMbujZgYW5ervuenm5BP0jToNtN2UU3INUasRCiNS8dsDJppqyzwAzjmWeex4mXX8Xu3btx7Ng9YhmczqyIIUdjSzMK2aw0ACdOvILZmRncc8/7Ze1LLq/KNJdi98997nNoaGgQRz7uQ88++4xoSqhJOHz4MA4cOCAi5NWVadFV8BwwI4FNCHUSvE5oX8okbiIo586dkyn7PffcLRNbBuilV1ZE6MpGpaYmiNKaF4FgA4aHZ/DYY0/h4sUBdHf3CSJNO/bz59/B5SsXRYSrNS0tzJViq1xszekhejo6OizF3Ac/eAxf+9p/Qn8/qWsupFIJSa5mXhJ1MCjWIJlYEfSHH2LLzYyOfEH2jtnZOXnP/HznHPeXRbS0tErzx2k10Sg+HrU1vK55zfL9K5qmBTKvUx5bFooMgON0lSYgXT1dKIBZJyXkswVxBOPryaaLKObKOHDLIdGBjI6P4tGf/hihqBdrrjRidQyLpHtiAP6aoLiZpbMpxOJ0a/MhEtPwXXFC8/pQX18vpiWSBVHDxtctInwOdfhv1Mvx97lWrBWUeiqNvGgWC6q/LBekyGbPQdRG0DRJcPeq25MZyNihjt0jf1UD4kxRRbviwvDoBLq6ehEKcSrvxbvnr+H73/8JHn30SRSKLjQ2tFA+JCihUidVAM3iU46vmynfq1hNJaWGYLZPJl0W84JN/TuxefNWZLNpTM8OI52ZwsFD2/CRj70PR2+/GYX8LDLppNAXiVbVxRsFueB6SCvmocHreOqpJzEweA2/8zu/I/oohvuyCGWDef7dy2JtTz3G7bcfEmqiGNWUXJJrhpoAHv7uwxgcHMZnP/ub6Ohow+DQNTz8w++JjupTv/FpdPV2Y2FmHNEYdR85cdki0sYGJhKsw5XLg3jheSKJ9Th27zGhSlLX0dLahvGJGWlCxkfHcPjQrdh/YA/qm2qRWplDqZxFNpeUBod7PqmM5TU/0ukSauMteOnls3jkJy8hXtuB7dt2SeM8ODCC5EpKmo/r164gubIIv68GayUGPnoQCvkwMzMlJkBs8O+97058+tMfxr3HbsOVK6fQ29uAmposCrkVGZJymq1sZmWQ2AGcpTUTqKSTlaX42OvINqkOncihcd3QqDhagspGXqkF7O9WmhGrYbX7hWEvV4oAhzWgBbizd1v0xu40xu6dZhW2IXGo/qIZrTQn1RRiO+23+yqfhdkvXGtEu2iyUORerEIG7P6/Xl+itRZrIruv6mBX905rhuQU9naYZxg9cqxNo3OjC5kdNlbua93Xb6x/SB0VOn0VCmXPGesa6pLsR/Xer4+lwaRSczhGPpW93D6frY/k76uaC9ELm3Dp6uuHj8trytLDq3VoVnNq36/r6JG7yl1dXWjv7JDCVGDZfEHoQ2wmFhcXlMJE60Buw8KRLKG1uRn9vRuwsbdPTiB5zJcuXsLiIp1L2J2zG9cO2XnjYqGqgmJ5AQwhK3sQ4ISovl4oWKQpkdct78wUlbLVGe5dxVFIaTwcvnOx5uOuJJPSCDGAilQxXhycJNmJrFCvHJ6jGNFJA8IU+JbmNnR1bUA4EtdwHpMmzkKeTQbdJFIrCUxNjGB8bAhLi/PyHD4WZs4EQS8osVc0HCrqPfi+GhqbxV+fFseq7+CpZGK82uA5yIVtLEQYq9aUYtlIIbi4ZOlJ1waEy0rFflbsbv2c/CiSoQmsYbXBNc2H/Rk3Pk7QJJzQNIdEMrSwqGhAyJWV12bQlwrX38T3mKRvhTSVAmSn2/Z7jWWvNC4VgpN1WaqsP/qdNib2uNp/e68TlIF7HfTCIirK29K6vwILKhKiVCl9H9bgojJpqECGBnmpoi1U3+TObeo0ODfoP4yzlm0Y7PRDpxAmT8XcH4ITmMVOJjjFihc7XzOLbN5T/GqnPqrHUC93/owLqC0CrRaEr9dS4zil4fcStmmKCE5/ooLa6XmwqbB2CmUXRzluN4rczXliwVuZePCI6/VorxMieGyeJfCxRt3rZGokx5XXc04E40RqqLuSxyuTshLHpUvDeOqpl/DzXzyDs2cvizVsPYshDmVoEZ1j0UtqAgtoD3J5Ij7UlITR2dmH7u5etLVQE1HEtWvnsWtXP7705X+HeNyL6ZlhnD7zCk6feU3oMLFoDIcOHsL+fQewupzE6VMn0VBXhz17b5L8GE4hJfiNAy1XUaxnJWcox4yaEFZXVfSaTuXxne98T1ycjhw9gp6eLqEj5Qt0DqIGISrHZmJiEq+88opQN4lo0JaXDcTTTz8reQOc9Pb1/X+cvQeUXOd1JvhVdVfunIFGaCQSiQkgARCJAEEwgRRBiRRFyhJlWfLYsi3P+NjeXdtjn/HMeOfMznq9Z23PjNdUoChRzAnMmUgkQIIkApEz0DlXV+qq6t797v3ve6+b8vh4+hywmx2q6r36//vf8IX5iEQpkVqHEyeO48knn5S4SlPTzZtuRk1NAqEQ33fydHQ9U1KcykHsAtfXNUhHnTCmnTt34sCBA+IUzS5uVUMDyrkcOnu65B42NsxERbgKnZ0j2Lf/CPZ99LnIsnbMIywE6OzqxGeff4pzZ0+rCpkoDBYFWsY4lcvnBNKkghSV6OnpRG1tCr/5m7+O733vOzIxGh7uE0Usxq22GS0yAcmM5qWItcPaSKYKwdHup7ka57J5Kbb5PV4XORw0WSTslwWJrW3rknKixsKD9+T0qbN47LFf4PPPDyGZqMLatetw9XXXoL6tXtWrSiFRZeq+1Iu9O/fh/JlOzJnVgRUrrhfOzsBgL8qTeUyGC2horsZYdgjp0WHEwjFxRacsb+uMZsyaPRONzSRuQ/YbeSI8Vzn54r3huFp5fermTM6BB5vkoe1cnTVpGkcyRegYfUvUx4SAAIG+8T3gGTJBny2/AAnGJW4Sa9wFpyBes8Vh9IeGR0XhrLqmGYXxEAYGMnj6mZfx6M+ewOXL/SKBzOlEgYahTKzYpJSmAq+FHM6yKEnxvRClrHAUY2NsJKTQ0jwHa1avkz1/6vQXqIjk8Ou/cR8eeHAbwhUjKI13YXSkV+49i3n6Y7BbTzETks05/ejt60ZTUwNuueUWtM2aja4Ll+V8bqhvxq5de6Qwv3HtKqxefb1M44k+YGGUStUJkfyxx34pHhMUcmhqrsfQYC8e/+XPBMJ0z7334rpV1yM91ItIJfMb8roYgyeFTE+PFK4JTkCovvbVr90n/j68VjZLqRZ34fwlvPba6yLnvWXLZlx99WIkU2wyZpHLj4hiX1j4MmHxPOG+euutXXj/vc8wMFiBFddtkInZQP+AFD6c+h08+Dm6uy8jEuG5WtYpCKdmsQr09XPiN4FUKoJf/86D+OpX78CiK9px4cJRtLVVYXKCssLkr+aF2yQ9MKItmNCLyqhCpRiHxHDYzSaCTThvShBEDExDH/BRiDSws3QK3MaUNS1hFbiBgXf9JHeKglUgwfald12pMq1R6ecEFa7jr2I7msPo2W1nqm8DYY9lHmX6mniWaqPOFycS/zgidsbHA4/jKz16v+uu355LCzcr6rQ5bkWUoQl0euII9YI00MkJm35svhjdgH/H2KV/r9c15R+Bo8JtmwqvtKkDEQn2tceLcbde3l8PPWEFgzOd1FJH/msFlxc/3HukjVZVFxWxAWe07DU3AvBzfe0BqJdMulzM2rL5lkl2aOoa6gV6RUgLk5nRdFrwdzkm6NJZqpAJAqchTF7nzJ6F+R3z0N42QxL/y5cvizwelVfII6EMHh9LjJXcSMu6M/zMmx1NJEWGNpaqkpE6O21CamK/mzAQJ/kp28VNnrwK0C3mCJNwR75lIkYZvZGRYaRHR6QrzADvhh2SQ2nio5uPqVOY4+/qWpEObGikFCGx6Gp4xMOA0xyOiDk2rwxNCgk/PTqEzBi7NnkMDQy4t1QTcAZodpG5cMilqW9oEJNHQin4hhcFfqaBQN4sT0daCyqbXgjciqZV0mVk0lgpSaBMSFhkEDtcEUKV0y/nxIIdN042VO5WFzbfKyaf/F0lAvONV2KRbBY3KnQzNjeOdHLJgtcPVsQOd+wKEkXQcNzoKyNYjm+FjJkYBoNesACxQOKXIEHpOn+syHvmYS8tgZ9WtXsFimmBB0aYMu9wXRQpEKX6cE6qTn5Ytp1NdFwBYdjIqWaWQcksmQX4Ur6us6ABySeHyiHArgrJqTZClogcdtwLhUgFOzdabGgxYsXG9E6VjYbNzFGLDE61Yk64QUfERgK3QKT3UqK03iXHFbLHN4iceOO4otRPbpRfI++JZuQasjyInbpOswOut9rJjwamZ0pc54SPRQhVswgvoH8DeUOUbq5DoRDGrl0HxBjtpR1vY2KSvLCoqPIQ7shOKV8eXao1mBJ+U0Y2V0RtTRM6OhZh+bJr5F4w6SiVM1i/4TpU11bi8OF9KJfHMGtWIxYumIOOuXMwp32WxJLTJ09gsL8XK6X4qMR4kdCSIqJxFuwuASwzcaxEtIKvgxPHqMSNw4eO4t1338f69euxcuUKSSKVB6MHHfcek+fDh49g37592LBxLdgAYpeSJPi9e/bhww/3iWfI2rU3OnW8ssAg33//fZw4cVI4byuuW4nNmzchnx+VRgj3P5NCvs987zhh0T0YQlNzM0aGR3Dw4CFcungZM2e2i5RwbV2dNHlC4ShqatvQ1z2KN9/cjY8+OoRMpoS6uha0ts7AyOgoTpw8jkOHPhe4kynaMQlmAcICkzAmNjsou0ySOTviy5ZegT/7s/8FmzdvEL+P/oFuKTrZaSaPjp3sqmStwNh4UBtkkIc+DyieRyzYWFywsUXyONdnX2+/TIcoeUo4YNaRVclHU0drTRREsKDMJDkineXXXnsDjz76c/T3DWLz5pul+71+y3oUKcYxWYFYZQInvjiNH//jo/j84yNoamjF7FlzsWLFSmy8aR0am2oRqijxarHnw/dx5tQJZIfTAtNlgTJ/YQc23LQO85ZcATB2s64hiVb8YzkVL8j0gt4dLCjIkWGjiHAackV88mxAec95MfHv6cPBIl6grpNl8YKYLHM2rN1t//APYvINwjoVpqXNGKpPlrSgRyVqapoxXqTCZB3efXcv/u7vH8G77+0RHx4zAzWYDFcW1zNVMwVSiCJyBRph8swgJJpSwhG0NM/G8uXXChmdMKxcfhBbb1uH737vGwiFh9Hd/RkwmUFzYxsSsSoUCKOM6zTonbffxP6P92LZ0itxww0rJUmnEEEhTwRFpShz7d69B0ePfoG779mGJUupoEf4M+MJuVZVSKdzePSnv8CihVfI5DBVRf7QJF5++QWZCq68fjXu2v4VZNMDKBYzQuo1aXFeR2UoJopVH370Cfbs+Qi3br0NV1y5SIpAqpeROxWJxPHOW+/g1VdeEchmx7zZWLt2FeYtWYD82ADy46oul8kVMWfulejpGcHf/M1/w7lzg2hrWYYV161DT3cPuru6pFlw6NAhnDx5XPKLRIIqoePCOeVrD4fLGBjoFRjWlVfMx1/+5Z9g65b1mEQGw8OdqKquQC43hPr6KoylR3SNyLHtnK2duI0jhqja5DT4lf5/ACI9Rdo96Llh58a0CYfL1STfE47SVK6Ef9a7LqMTYfC/7wqFCRbx2oSwhN9+xyeZG+9VX6+nlhpwLw8WRsEii99njLCzOfj8CjNUgRFtgvgWEtoQ8QsUf1o0VW6e6ApyKO31+xBog4kF4eMBaKRDQfh7TfMg5paE1Jm3CTcwJabZfNMcXYsd7kEq1OlZoPdE0SxqZq3fUxsLFR/Tbq0NCvh7tiYU4eEKH02avIJPdfp9OwBZZ56ggV/saRPW/Z3xTy1e3bJ5y6QUA5StJaSBUo0CHRpXAs0kvf70YhgoJ0plUZhZsGA+ZrW3Swe1p6sbFy9ewoWLl5DNsWOu+v6Kz1f4hqoW6IXx63gyIYTSMvHjTgWHBYckEryQwHjKEkMrQhS7rwu70jOfI3mG3eKiqGeMpdN6GOaJgWeSpVg2ccJ21xPijaZrb1U16usblXxfILFSYTBy89n7J2QME4iSNCheO/p4/Bmfz5JAsbEPEULFBDAuRmlCSOQYlAR8Z76oExK3S0UGVScOrFjFI0OKCCXzEoLF0T67i9LFjlYimUpJZ4zwsFhEYVKSeJrZn8jmahLIbpvBpgRz7zYmyWlMbplAas5t8Ckr0Byu25HgLSj5hYpOQMTdNaAZLd0Qk9/zuiM2qfAlcGUpB1QmvM0fMB3yf0cT+WCAMd1w3hMJAG4vW7dAJZy10pYAMm20qyPWkhzoOmHSAlIzaSaUulatAPFCqIMEWiAbZ4BxhYJ1jYJYVaea7AQYlORt0wvhChXHnQKcU62Y1mXyOBhO+cOmGFZgSJeVELso15omnxZIrBjU9alTH8PIekHZmTjZ9eg99/9JDAiYUFqAk2JDFEu4/l1R641j3X5zBYdJOZsamhYk/GsW2DSxo3En78uEJBf5HIM7ldWaMDJSxO49n+EfHvkFLl7uA42GI7GkiFbQ7ZoJGK/dxtAsqEdGs4Jnb22ZjWVLr0Vzcytqa6rQ3XMBI6PdqGugUhuwceMNuHHN1UjGK9DUWI9CPoNTJ44KdnpGayOam+uRy6bFeyOW4OuJozRRkkSSTRUWHRPFiGC72+fOw/49H+Hll18ViNCWLVukayvTnxC7qXFp7HBtUNlvz+4PJan/+gP3yt4m/ISTVxLhd+7cLT4j92y/B9ncmHAvSLxlQ4heBiS4E2LyG9/9rkxQxsZGVZEuzq7ruMQMdtgplUt5W04NWNzF40m8/95O7Nv3MdraZuDuu+8R/l0VSevZSXzw/n68+toH6OkZRVPTTMyYMQvpMeXW0Y/g3LkzyBeyUgwxNukhXRSIGQ80Xgedz4dHBtDS3ICNG2/ED37wfbTPbEEiQTdtvi/0SGGxQRnkEZn8cAIiHUBROlTjrulwxaGhYREF4AeLKRL3ORGklwqvT6fq2gFVuB9fE7ujbFxEkBnLo6enH//7X/1nvP0W7++V+Fc/+C1sf2A70plRRCtJEo/j7KkL+NE//BR7PtiHtpZ2kTZesngxvvrVezFzVhtQURJ36xd3PIsTx46ggZ4x4TBOnz0pE5Att2zCgkXzpEPOFld+nEVaBBURLdRYfNCAkVM/in9QWZEQYU4xeDbZBJRfs5GgyQv3IGO1FhGMW0oCj2CSTtaWXLqYOqUT7ZIGu6cWZ22/c6LO/ZvL04elVrxAko3tOHv8PP6fv/0H/Pgnj4MojqrqelRX1wqJn/Ge+YLcf0r20xckwmJGDSXFEbzABh7fyxhmzerA8mVXCe+np/ciJkMFfPd7D2HFinkols+LOSGhZHQJj1XGEYvEcOb0Sbz99uuYM6cN119/DWbMaEVfX78kXCyGotEkjh09gQMHPkF3TxcefOjraG1rlfeeeQfhmvydnp4hPP6LJ7Fu7XpcffVV0vTg5PDosYN44/U3UFvbjIceekjM/PL5ESF60ziQ95BwvdBEJaob29B1vhOPP/4EFixYiDU33oj6+loMDA2KZ1ltTb0U0Qc++RR79uzFhQvnRTFv2913oLG5Hml67hSKqIgkkUg14I03d+KJJ19EMtGCBR0rEIvUYGSYpo0DAr06dPBzmaYQik2xAU7KOKWliEM+n8HI6ADGCwUpPP7TX/07LLlyHoaGuwDhtpXFALGmmtPkgjMJ940p1Y6YuQHXkDqqW35lXW2FMmrOZx/yd55Luo8eMMcbP3n3vSfk/HT5jTtY3d42HoOevfrhcxv8x9LvWzPPn8r4kwDZ45YPeoWU/1qnnmv+83qTCiejr7mCb7RrRcV0EnmwyOfvqMrc1MkEH8uaICbDq0XM1AkKv8f80VANKmOv0GmeE8rNUC6MNSeVC2OqlBMikS5cCoNtCrzcUDOaG/HsN/i+/p4qUaqSrL5+fc/1e1LkOCUxy9s1Z2ZTO2CJIYASVRCT++LeK8uDfRUyAYu6Qmeq4EBo6803T9qYVm6cS7yDODLzGuBiYne9g9yPBQuFxMcAdvbcWemsDQzSoRXSFWEyIVtngjAQHxPH7/FC6ONB/xEpUkw5IABdUjCHSv1pseGrLOjr1a6qTRCkohPnOeWYcPMRy8ngKBsn4NKtsqCcsOgYiIVHLEFVm5CMb/l6ZLRcLku3j5MfQkgI91J7RJ9IHYm5URKZIlxg8jwMYkwMKZk3KWM8vgZeC7kwvBgrgjiWZ+HEgJ6IxQRWoP9o1KfJJTuLiWRME0OSHAmvYjeMr8mZ6eioTDcekyQjCjIxUZKVGv5Iju2UkqwzYpvf66Z7XRIeKuYT4U+P3CzVcyj1pgbBLriFFVeRa4HjS1oFA4Mf5dyLCwQk9VhgQqodd+kSurGwPa9tbD1kJd11QZUjYldcuJEfD3ojSzFBkPsjxaRbX1Kp6PJSjoETTHDEdq5XCQYON2lB1lOP4uQsYLJJJQ8PcuXIXt6UwcGeWHgr50Y3uSimiCu87hsvMLgiJPj/7LB7nI5gkeF4TxpYtaPlFZ9ufKpFlz+y1qBrI3Xzg7GjQ6dzBu+ym0RCsw+fUWURfQwtgGWKZ9LP7Bo6MjwlfNkBzmeHxfGZ64zY/HEnZVsoUIGtCS2t83Hx8iD+y1//N+zeewDlUAS19U0iXZ2l+VdIPUSYeBMKwn3E7+dyE0gm6jGrfQFu2rhFCj3K1V66fBKx+ATuvGsz7r5rC9qaqwQvTXz1yEgfLp4/hZrqGObMaRE3Y/4Ni3gS3hmcldsl4wpMTlYiN8amBpOiJJ595jns3/8J7rvvPixefIWIO5DfwkkBMf5MlHnrmR+/995OcQj/2n130Qwb6VFyeIAL5wnN2oPW1hZ844GvS3FBQncyFZf1SEnZgwcP48O9+7Fq1WqsvXG9KNGNjg6hrr5KyM2cQDDBpVkgn5drkAn4ggVXCEmdikD0GLn7rntx1TU3IF7dhBOHT+Hll9/B2bM9iEZJgK6T+Hzh4nmcOXMSp04fE6d2VTTT6RnXD5WaZMpTwX06jmw2Lfft+huuxc2bN+AHP/geKuhXUkFYC5tSeZH+NoNRKnSJi7pMh7QQYVwi4dnwwlzvdh5ZAsBVWaTUagWLT41vsj4Jb3LxlTGc8sQkoAOVclj/n//l/8Zzz76IurpG3Hn3Xfjuv/qOxEsSxUkm7+3uxxO/fBbPP/2SQOrmzp2Pjo552LLlZrS0NiI/nsGCRR3Y8fJzOHL4IMKlSdSkUrjceQEzZrTgps3rRbWKhaPw63iuUIxD7AwYNwpShHASJG5X0k1TzgObOWLWWSzKQWwS5R5c1DVbzJyW67FcVDO5qYWFD72aXnBYjPSnlhpbC/kJhCuTSCQbJEkey5Tw8188g7/6T3+NgYE0EkmFEcv6dSpVAgktKwSU8DCuA8LFFG7B8yKK4ZGMKIotXboc8+fPkzV/4dJZ3Lj2Bqy8fiHWrevAWLoLhRzfg1o01Nbj2Bdf4O23X0OpmMHDDz+Amlr6afWq90s4JqITVVX1+OyzQ/ho715Jgr7x0ANyThJhwCZEZSX9zOK4fKkXO3a8ik033Yyrli/DaJo+QBUikfvKy6+gt3tU5K2bW2pQLjNWq7qZeBjlxxGLVCEaTSEzlsPjjz8p+//mmzdjybIl6OnuRHVNtUjG1lQ3SBNh30cHZLqZzeWw4aYNWLVmlZwu4SjFdupx9kIv/u6//ggjIwXMmXUl6qpnYmiAwhEl9PZ24XMHc8xm0kglOPGYlOKDzYVyOY+RkUGFY6XiePCBr+G73/omErEw0mM0PKShKs9squGRA5aUwojvB/eCJKEhhcRyoivTqgDESs9RvyHK/agQcJ9wbIm5NrcMJx3gf/CMdogUPr418LzU3zqFekI7SopDEUytPOT/iEKx89NigL+mfYhQcJ1rjjMVs+XnG75hL//GZILtuuxxLLeQexB4Yq9wD0wpgq/Lfm4Fjl6mj94Ixi/Nw/S89YVk1L/DOCD8c+VzsgjRvUpeh0Ky6ZZHoSf14bICkagf5r/MAflZIJ6cpXPaKR5dplSqIjPK51QlShOesdcpYhquODFOqK4lbaIzFzXFMK4l+UdTXMrjy5mgMshsqCgx3ya17vOtN2+e1MpSu8VG0LUbwgpZjcUYLEOor6vHMroAd3QI9mtgeAAnTp9CX98ACvkiKqOUmKsSbXR2QpjPadWkXytyw6kGuI6zvVnCn3DjH3EEZ5rhOmLGxLcOu041tGLSyYpLlMwrwt1UU+WxBMw6uJKYWYXO6QOrfeLtRd2D4ylNPiXhkuJDCTiiBMbkic9bARQoY0vJ2rDTpRblkwjiLGoE06eFAbuGJBuyCJHRnriB0/9AoVKUDU7RS4PTKFannLa4LqMUHBHibsseAV1y5IkSoq7osu6A2GK5AYttRPXdcBK+hBtRwUrSdCWoaQctWMXrvdSF+2VymW1SVb+ZHjX0G7YRpSBwQccey2T7/KLSPZ/jR/iP6IjYrhNglbpW83qEamfBTWtcp59FhgYtwmXYPbTfVxiWBRvRbC8VZB1L8CVRm8mM2+iKUFLwleA6OcVi1yJgzDts7YsAACAASURBVEefGK4F20N2JfZZ/Q0Uq2ncCtMxr6AwQDwGfjZ1Df6ddYO54XUNOlyog555AVEURHyHel6mJmBuKuQpgfkTDe/eismkkvB9bo1fgJicMqGHaiRqB5FOseQ1TLKA0yCqRSKlcH3BB3IEKEbBz4QJsRlAs1Aadgo5boIT1bwHeeCBTwdrktDLZRZe1UhWtSJcWYOf//IFPP3cKxgYpvpVLcKRmEitUr2J5HUqAwknQXyHwlKA8DHqamZg3dqbRAgiVRVHsTiK4dFuLFzUjm88cDeuWtKBiVIGg4PdGBzoEgOvqmQYtfUx5HOjcuhLccjxtnDTGMeIMyfhO4SqRJO4cb/++uvYv/9jtLS04N57t0tizgKEfheZLJNRPh4TzwpcvNCJ3bs/xJw5M3HL7eskKaBjM6Vz+/uGRbGH9/e++74qE5jqmpSbZrKjH8bIyBhefGEHhobSWHzlMtx5552SdFAlickaO+wqF5wVMRFya5gMUp43Eq3CxfOX8fH+T8Xn4dZb70GxWIlduz/GpweOoirViIbGNlVBHB7CyZNHcenyOXT3XJQOt0xU3briOuVUh4kwDVo5/RhND6GpsRbf/tY3cOedt+Cq5YtRGeG6yovUKYtNvjYR2hDZVudJ5CSzNW7oGlY1HC34teOu4iV8Ph643B8cDuj+d/FNYKo88Pj4lPLNCUeH7xGlkp968gX85MePIZspYMmypfijP/lDzJw1A/FYXJSTSIh/9ZU38aN//Knc65kzZ2PGzHZs3XoLrl1xDUYzQ2hqqcfLr7yAo0eOIApCc0OiyDV//hzcue1WLFrUgWx2TCZRKfqdUEVyPCvcoXAl4RGqtsSphqIKtMnB84KSvbwD3JdK5PRGuzqRlWkueYCaVLLp9aUPg1V4UTIQUe2g1OjpJGvZZaVCEo04G4FwApXRGnz40Wf487/4jzh24ixy+ZJ4ZJFgqxMGIiL4+jVh4vnJJgCLbe3sUhwigfHihIghEGEwr2M+2ma0YnBoEOXJEurrK/Bv/uAB1FSHZPLR1NCEof5BPPXk4zh54jDu3X4bVl6/VGCaly5f0AnYJBOuEOpqW/D22+8KjJE8q3u23y2wZDYauEdZfExMVOLoFyexb98nuP32O3Dl0iUYGehBOFxCKhXFnt17sXvnAaxbtx433HAVYokQsmMsss2bgme/rptwKCLiEvv278c111yD227bKspnLMr5HjFmpZJ1CIfiuHCxE888+zzSY1msuH4lVtywBvMWLUFXzxBef2s3Xn3jA1x99SqZfIxnJ2TNjaWHcezYYZw7dxosPnKZUbE6IH+NExlCFoeHB5AeGxIxgoUL5+GhB+7DyquuQnpkUAoqKs5G2fOE5i30MCLP1BJHaWhGKBQBWYd6jobEd8YaYBrbNSn2iw9tYuk0zsV5yc4mJP4HIdW+oEvA8FdyFZcXBLWwhOT55eX7q6cW01W69PH8gmn6AxkMMQAx87iJfn7D5DlYfHjNQbdPrAkSLELs93kEcj+YipT/ONYANX6vD+328jSDervGoJ83+CqY9j0bEHgQcrtpcvuYn2vDWd9OnZhKXGF+IwWIvhdcSzx7dcKiOSGbU/50xvFX2EB1NYFxC70mallzLcuLZEDgJtYWuwkKFVREiE3ElOSZVpxo8eJDvEJbN22UAoRYWWauctBKYs7upXZhCLPgBw+BGa1tsgE5wh9Jj+DEuZM4eea06IRTnz0aTyKeqFJCGTs6E1qAsCthiaJfRZbFM0RpUG6BWfVsjole09zra3ukclm9AQKeHYy8QUz8uWmkMyaHmXWBfawdO09JweDq1CPM8b1Q0/03UlSF+HhWVDPpJrdFDBvDiCYrEY1Tyz4hEoXyOZ5AijLAESWEs5BQ5SnKHCrhXLrYUaqJ8EBW2Bb/kVHBSpXJnRzQxAeLJ4NueCbLmsi7CRBJ4AYvchxrPZwU+y8lhPsbq5CtO8CFEZEOiU5xJJR4eE+dHPgJ+JcqDQ0evuS2n9t6h5y/8bxpxTS376kHqI9F9Dp0AVhUsHtga4hEetvUfAGmuMD1bLAcbiJ2WaXT6nUPSoJ/LrpOkFy3SkLoXnC3mMmO5NoSvAil1TGSTR1YOIqcgBtNBrsI/B3ycihXq142urekQyAJrbrFcqoV7KxML2a863YFvAUAJjAkSFsB4CuU+UHdS8zce2UFoRLzJuW1abKmh4x0pWRapa7NLK5NXllhfc5EUuA3DHyqyCNeQaIOU5T1a39Dc1DBxwUKJe5HMZwjdJC+CUJoVilFYrcJnwqH6dFAbkcK1bUzcOT4RTzx9A58evAYxrLjSFTViA8AoVoSX0JUMHGusKEKlIph4ZBMlONoapyJxYuXorWtGTV1MQyNdKOn9xxu3boeP/yt76CyoojTp45gaPCyyPUSxjBRHkM2N4zieFbcvhVKSnWwKpTKIeGZAHFUJ5vFdfuRRx6Ra7jtttuwfPlSSQL43tTV1whxXJLmccaiGHbt2otDB7/AbbffjGuvXyhKToyXmIwgnc4KPKuvrw93f2WbSH6nUgm5X5RqpVIOpYoPfPI5du36UKAu3374YSxcugjdl84I8bWpuU4KMr4fooRWKKOulh4aEyAqY2b7PKSHM3j6qZcwMEg+QgwXLvSiOB7CjBkdIrs7kh4VeeLPPt+P9NigyA/zMcUrQQpfbWBQfUxNXwklKqKvrxsbNqzG7/z297BxwxoUS1nhf5SKWSH5RqN8Tyh5CpTIg3DdOTtsTT3Fum78zCJHPCdcss3Chxj8WJRJpv6lTXktgVBYBuVrq0ShLIQYaqqbcOCTI/ir//h/CCekrr4eP/yD38Wtt29FLpuTSRqnVB+8vwuPPPJTdHX2yASEEvF3bLsDd9x1h0xAcuMZvP3uG/j0kwMY6RtGOT8uE5Brrl6K++7fLkUX4zqvVbk/VNri+uSkj/uFbvQ6Bamtq5G4I7GKvBWewSHyLXU/2BREFYwUniyx1ExH3dT7y2mctmjM3G36zyWm8L6VJ5whKB8+hslQQgoQ8kAGhjL4r//9J3j73Z344uhJOdcJVxa5Y7nxFZgompIhiw5Owti4KyKby8j9lGZAnt4tUcyZ04ErFi0Ww8Hevl4AY/j1796BLTevkt8dHRrBW2+8gT273sWyZQvwa9+8FwNDF5BISEnmGiscJUWQSjXgFz9/AhcvXMCq1auw8ab1ggrg5EHNjMnJCmHPnn1iLHr//V/H3I45GOjrEjhgsiqGS+cv4eknXxWxhjvu2IyW9kZkRzlpYVHMNROWpgD3ZiyawvHjJ/HUU08jnojjq1/bjsVLFqGn75I0EkdH8piciKKtZa54e3340QHs2v0hjp06g42bbsGGzVtx8sxlvP3+PuQLYVy5+BoMDY4hn86J4t6Z08dx6tQxmWSKepXIARNSPu6km0k+70K5XBAi/Q3XX4fbt96Clto6pEeGRCWL8MaKCkLo2SjQ7rYq4lHhkE0uoj2IUCHPh/AuNm/i8nsiTkPoN7mlkgNqYUGZbcIaxdfHGS16qktiYqxngqxJ1wi0Sbucx4G6wKXl3lknK5SxJDCtsCTWlCOtAPjV65t+ONrgtecMFgr8nnbg/b9mM9bQGJLfkAlsDcrAZyukpk8/LE/SmKPTDYOAGUw8WFWpkaLuRb1e/6zXPej7oMgtdAm+FR3+Y7l9NsVQVBEhGvMUwm+PqWgFzR9FkdTJHXvFpeNiEP0ztQDxRT9kEl1iXDIomNIzPC4L8yoWPx631QyuCb9UOWA2HJUbMvUeePfjlo0bJmXsKzKd7M4o5INvAN88NQgryoUmE0nhfdC1lMT1rt4eHDx6GKfPnZVxEMncsUSVQLAmJinbWSlys9wALG5MSpTjeq4ZHlocQdOcydSCNNF2b5RJCxo/YRpPQS/CpMz0DTY4jikyqeKOrjFLGr3uPMeLjlgvsKgICfAsQFyXV0jgWizQbJGFBYsK4XiIVGklkjXEVkclOaBpobi/82dMSN0hweszJS4NAqoNrbrVOgpVDwV2OMsoi3upSqry71jF0j9FrsF5buj4lEZ6PLAUfiaO6R68ivdRu2UqOWwBxMdvyjRA0CQmA+s6/h5sSXF7pvM/dXPrtuLr0QmBdRz8QsWSAa9S0f069cN1RuybfvdDf5EHnVXNOhL2iySjaprkrHErRBUqr7AObgDrolpQE+UPd78mhQPiClRHpjcJXJkQuY3KTSaTG4F5GKcpjBinFxLAKbmphYZOOLTg4IfB/eReOniW12mRaZRNKPzOieqaE/vrODYezjRoeDghpFZBcrHgdt1pvZe6hlUZy0kzV5IvpAFbZZ/Z6dIkRYUJXNVlHCd2aMv0dlFoBUe7Ms1whqT8PsmnlAnNZsak06vrgMFH4YjcK1IEORgWn4LPJV03vhZi98Mqp0vZVMYRYsejsRqMFytQnogjVFmNsXwIr7z+Pt7buQ8XO/sQiXMqQJ+fRo0rFVztWvhQwptJSqnEDjoLlDjmdSwQ2dXm1gaBA/UPdCE0mcPD37wX1169UNSkxsZ6MHtWHUqlYUxOjiGbGUS4gmo6SSfWwA5iFTJZGiGWkUrWI5cBDnz8Ofbs2Y2OeXNx882bVM5zgrKpqkRHiIZ2ykgajOHFF1/B2TPn8Z3v/hrmzq/H8EgfKipi0kUt5MtCRL9w4RLuvPN21NQmUVExiWhMORKcNHOaQZ7MjpdeF5UiGgze+9W7ZdIwONQjBQglOsmFo6lhV2cvYtEq5HOEc1ShnV4fkxG8tuMd/OhHT6G+oR1VqTrUN5CrUSP3s6unE/s//hBnz51kBJLCplQqCLfETEu5fuLRpJwPPb1daGqok4L0+9/7Dr71aw+Ig3cmw4RqEun0AGpraLaXQCZNLw5V9eOwUiKVmYY65Sbdk2F57GBssBjOYtumd5YUSDfUxRdtQDB2c/JUQmVFElXJBly+1I+/+Iu/wmefHpbG2u/9/u/id37vd9DT0yvu51yHhMD96MeP4tChI+KBsfCKK3Df1+/DtrvvBComZMrz+puv4pknn0ZfZx+iFRFxuSevZN36NWif2SrTIsJoibXnRGjmzGZUV5OwPYaR0X4UClmZVNXV1XhYe+L6SVqXveEIp7x+6x2bgp9Do2r8dcWg3SM/5mpeNl05MBh8ZcJbLokqGCd64Yo40mMlVEarUBmtRmWkGu++vxdPPPkcXn/zXRRLk2Kga2gGcmvG84SSKVqA5xmhgowTlO9n042TXzGTjMSRStWira0di5csx2iacKcM6urH8Wd/+q/R3NiEs6dPYseLz2KynMH9929De3sNOruOi3jEzJlt8jgoR8RJnDLdP3/sCVFfu2XrzbjqmmWylsbGMgS2ATQ0HQfee3eXyFr/2q99E42Ntejt7RSCNidw5Jv94rHnMDg4jK/cczuWkDSeGxajR+F+ldVfh5LO9Nah0t3jv3gCQ0MjuPXW27Bm7SrkcoMiVJEe42SXRoG1SKUaURFJ4dnnXsFrb76P8VIlrr52NdLZCVy4PIC58xajqqoBpfEyBnp6cfrUcRw/dlikuilJzD1WW12F4SHudU7GIjIBYXFP/hHX0tobV+GGFdchWUm3c8Zh5iosNmguq4pwvBd8/V73WpJt5hU0fw7L1MOgNGYyzGJK5aMJUadqX5V8Tclo5i6arNuZCfE9UaitqpsajMvOAfP88pJvz6hQzyhOwoITD/u94Hr+VbmF/p73W1OKDD/RZ/6gBYgl2XyNtkdkqiPHqc9b8Zp7ruHsIXACIjjaxNPn5gRiKjxUYUZfnpgEm7uGEFEfruAEyaBX1giWs81Dhky1LdAGsQ+tl0ak89kjtJxrnMUop87kMbJQNAgt8wBp0EtBZoWRg0i55/NhYNq9DPJZ5X0muqkyKqJTCgNzJsZsnhR1gMECZcKEd6TGcNwWV2iFNq9bLxwQf8yjgd9eVLC7TEwhHYZntc8SpaexXA6HvjiKoZFReaLa+gZU1zYwk0dJqBBMiig/54xOyP/wsPgKbVKlJ9+rQb6W6s2w6ZrQCOYwMMnwCg3zWuCzVfgqCBxrMyhy8zCx8rr/XnKmeHXZU+LFoEpBstmoIuRUpMQ0KhEXEisJ9wkhlxuBByLJpx0Cdbk1lS2RHaVIn0vAtKHgO5n7G0yx8vqydOSu8DJ9zR50zKkJ+ZAoW5h6yNiBPX0zy8M6V3CrvoO/Y2Rt/2BStQLbXoqBDBYYfhUvhS07YRYI3OjfK/C4UQN8Ex0h+trXUi/J3+jzyXO5SYOqRZVlLTDxJyZcFriQDLU7SAw4uQRWYGgRbfrT+qKM1+LzFDgadOQ6wWb7JDxJmj2VBq1aLTFiYc7C0WSLxbsjDCRi1PvWAtqgVqpw5uSYNUq5D8cPcZA43lcSmX0ZZr94EzKliB8QU+sOCgmCWizqNZMA7LUXtIhwSmlaTKhREQMPOyBCfHUYeU4vdOIgvX2drom0pvp2sPPO4JXPpeVrEsVJ0maRQXUWKZx5HaIG5cayTtiA76mobrhiTGKLg7CZXJ8p/qhBloyWBM8qpngldok4LUxiMhTDcHocieom7DtwBM+9+AaOHDsLVBBbH0UqVoNEPCVJrHGFpKgKE+fNa9QGCKWwZ82eI4arTU3Nqqw00IVZM6uwbu01WHnDUsRjJdTUMvnoQbE0hMpKNkgUVlZdVSdE3UikWqYInNLEYzXo7hzGCy+8JNyHNTdej2XLr5SikNArTgYoakGnccJR2DGml8Jzzz0vyfF9938FTS1x5AtpkQ7mdecyEzhz+iLee28XHnjg62hqrsF4KYNEStJFmTRTdSsRr8eBj4/gvff3itfHN7/1INpmNEuXnYlIeoyJlHYyKW3c30eCbRXqa9vQ0Dwbned7cPzYRfz93z2G+voZaJ0xA6mqKtmLo2OjOHnqOI4ePYzOrovSyWfCwqKKySV/h7wTFlXZjJLSL18+L4o9DQ3V+N/+1z/E9nu2CSmbztDF8Zxg3OlnwMeanGBzgFMBikDong8mHP7//XNf+eeCHsa+Wo1JnXPv8Po5eYpUpgR7/9Of/BIvPv+qOMU//PDD+KM/+iPE6hpQSuekW09fh6efeR4ff3wAiWQKs+bMxq23bsWNa1cL12FoeAAffrhHVI8unr0oe6iqpkrOxobGRqcKxk48k50iWpvrsGbNdVh53TK0tNQiNDmO8cIYcvk0amrYYXaTaplKKmREMdMmguHLh/vNHMfzcNXIr4r7/9zdk/dRJpyqKhUOxzFeCiE/TvnPOlTXNuOLo6fw/Auv4fkXXsHnh46iqblNvbrCPCujKAlny0F8nQgF4XFMrAy+zMYCfT7YlGyfPR9XLrkGtfWU/E2ju+sIHvzG3ZJQH/p8P957dwfu++pW3HD9IsoNYGT0MirCVHerRBh8vihC5SRymRAe/dnjSKai+Mr2bZg9p02S2dIkmzI8l/g+ZfDmG2/LPmCBzsYDE3yFNlF1L4UXX3odXxw5ik2bNmDliquFC5bLUhyhAiMjA6ivJ0F8RAwSyZN5/BfPortzEMuXrcT27V+RAiROgYXSOOLJpHiqxBI1aJsxH109abz22l68/c5+9PXn0No2Hx3zr0Rr2ywUCkUUC+O4cOYUTp08ipOnj8l6YEJPDoo2eagSSKUzohzKSKeHZJq4atW1uPHGGzB/7iwM9/YiIbLqPBM0mRRysXAnmZCaoI4JkDhfCAfLMT6XJOGO3yWQcgqahEOocjL+LLJEYlniOnOihPDbqqsIb/R5ovJzUf1TxIlZCfBcUYiug3exaHGvwVQpZbLiFTc6KWDBIEW4I1PbBJ//zz3CRq9LnqYtd70em5paQTQl9+Fjku9jRrwBVU1Phy5QxJucrE4ZnKyxg4B4kxvNnL38yV6U/7w+B0UKArf3NU9TCJTBvb2cyMHMBZkR+GD+xMJC5L2pgzY2KtLSlDrn9+KJiDQ6xPQ0xvtEKDX3ulIOVGOABZDBOPW6/OvUaxTkhlkjmJKovDfk8rEANf8yaaU6GWKHGOHPpBnk81x04EFOYBmhzes2aNo4bQw1vdttclzEdFEakR90+R4ezdLKQojcNbX1iKeqiAxEiY8aZqJOGTO9uXyOSiGquCSX3fkA5lCTxQAcxVVsfoESrHrlLZMxoo3fLXnk5EEKAoF2qDSlSkca0ZeqQaoype60WmRQq50EcOkCxNjB5mFJDKb6aLADYLb3PmTFYeP1QuSfdZJ1/OgWjRjsGXTBKm5XXLnf8brHnqSTdaT93zeMpq5Dn7eh76GT2gsu0mkFhBUhsth1hQdRmYFxoi4mwnM8OJQSeKZMO/wOgV1+UHqW748GiGAnzqYA2uHXA1BJVYRFmdeFFgP8no0CKRAg68hhCPm1qTXoyFn/GcbQ7o8V2N6oNACbpv+Ekb9tfRAXyu8xgFFFSO6Zm1B5ibMUm+wgqswzM3///qspIj80qKr9iO4xnUoJjEUGA3wcDSDSzQgoVkiQ9eBxzhtFnlcLEJNdtQAia1Jei194MPFTLw6FyDAxIFlYdfzVtI43WE0LidMneU05G/w3zk6tTAW1MNGCRiFVfF4WNP6eZVPB5I59R1sLarJ2hKRv0zK+Vk5DlSNDFSj2IwgZKtPhmTAKklwnK1FT34qe/jEcOHgCO157B0ePnxWX5lSsCrFIQqCeYoxIzhoLK1knIVl/XDfkAlHCc9EVS3HFFUuQTNRIopFOX0JjYxwdHa148KG7EY+PI5PpRjxRQkWogHi8Qo4aQp8I5YnFaiQRiSdqUBmKY++eA8L9WL58MZYuW4R4kokZ4VJ0sRZEnxRVJIHX1NTh4oXLeO2118QIb+utmxCuzMqEgWaKJNeWi5U4c/oyXnn5Tdxx552Yv3AWxoujiMYpeUqVQnWKr6lqw/lz3ThzplMM9uYvmI81N67CnDntQvQdGRlCa1uLKHax6GHREgKbJzXovDSAzz87hoOfnwRQI4lndQ3N0sLo6evG6TMncOHiOZH75FoqFvMKyQtzzWoXTRIU13DIZZlMj2LhQkrWXoUf/vC3cMWi+chmRoVAy3VDSIk5TXPPyFpyDYD/+QJE7rB32PuNNBXrUC5IpRhFCsQNMUQj1di962M88cTz2PfhJ1iyZCnu2nY3ItEELl3qRHdPP46fOI1Lnd3oHxhSZ/JUUjrwVEEbTQ/La2ch1tvbi+HBYdTW1YvUOqXjTWSlMsoYwv3PzngG0YoSFl85F1tuXodNG29EPEriMLvn5DmyEeIMZ13TKQiJ1bG2xXbrgmpHUs6bAJE4mKD880WJKixp0VMhylHFEmXBQ4jGa8SYMBSO4Z1392DHy2/gxR2vi0t3IlktMZj3tjJMCDO1kPQ8YUwRQqxAn9W4mDGMHKdcYQLVtU1YcMVydMxfjJraFIYHL2CiNCaeFrlMPzZuvAbb77kJrS2VuHCB5pmMOeSJVWCiVIl4ZSMmigmcO9Mn6lZXLp2P2+/cIoV6mRPQiUkpQAC+nz2qStfWjO333iGeQ+R18Yynz0cyWYtPPyXh/V20t7dj9aqV6Jg7S+JCdTU5R1mEw4QtkudJTmc1dn3wCT7Z/wVKxUrce8+9WLBgJoZG+lBdl8RoJo3JUAVGxvKormlDqnomTpzow9/+3WMYHZnAsmXXI5aoFpER3qPeni58cfAz8RXrG+wWbhB9P8gXYt4So7JhRQT5bA4FClEkIli3/gasXk1lv1qEJkro7+xC3Hl5WbLInItnhCSIwqn11455w1jXnv5E3h4KcDKUisV7ScNJTViZazFGcK2a6ibjf5SiQrGYNCVUOMdNVyoI21fyuynlqViQNsq4rFXhzecVWNJt56HBqKwRKPmP8ySTpJjc5GkmVT7NSb1Bpn74SA1+RTlrP/f9MkSKibIl1fZ5CkncIQiCsCvLO4L5meZdfg6gmSGrG+Mb+WeiX4jo6w8WJsGCRq9TBT1Y6A2PDGKgvwfp9Ig8Ls8hwvWqUrSaiIvqHgsQE4jh3q+ssP936CE3mbBrtXzHfDysiSyTIpkw+zL8VoRpPFJsvv08CFMTaWYXs0Lr16yZDHaJtcL0qzSFlSj+1sxa7KYweWFXI5GqFpM9QrBC4vI9gQnpAPs6wwKJkoTWmZA54iAnDApF0lGcEYw5GlIIWFCTWlUarJhxXoVeVW4wJmqrqxNtDHW1tfJZCd80t1J3ZzHsExdzle81nwQZTXk2DzqJUCiVI+y5BMxeK99QLTLcPWMwd5g8Ibk7VQktTHTZ8ef2MWWDBORO/bFcgMwlK9h/Lj4G4UTeBOVXkLhtUXj3zGEQtSkdkmTN498EdqoVoKZiYATq6RtaA9zUQsguj4+RySosxyZWVmyY8g1hB+K34rofkqwHQJt8PgZUCapWZLhCUtJ5N1WyBW5cAq24gxrnJnwQLFTCsk5UeUqlqKWIcYIEfBnyGKLj7394xZu8z/oTb9O5DgCnf5qATiWR6u/a2JekQZvAGJHbCR847pMEXrcn9XrcFMn4OeZk6tacFDqieOEXGyxCqJzCbghlHPmZHTYGokKOxGBOlejxw86lGo7qOJ2k/LIEOJNlZMEoa0EuQn0+7P3XSQ6LdsXfK6bVTIdI5vS7IdKdc9ejyj8k/3OdSJRANBoXU9JJem0Qe17bjFRtEwqlCvz9f/8xfv74M0pYD8VREYpIIUO4DRXFOPlgQUWPCCa3vG9slvA9aW+fgyWLr8KMmbNccjyGkeFODAx24qGH7sGmTdejqYkwEsKwaI5IDkIembGMFIuhUAQT5ZCoAl262I0P3t2LzNgYHvjG19DS2oDe/k7UN7BohUxZOPkg/KS7qw+zZs3Fvo/2Y9++/eLzcfU1i5Ev9AmsgpMwEoEjFdW4cL4HzzzzMlavXoNrVyxDaWIMk6EMqmsUrz02No5UohFj6RIKBeDZZ1/AmTOnsfL6lbhp00a0tjZjcGhAzgDuG/pgkCCbGSvik/2HsWf3J+jr4Dc8kAAAIABJREFUSyMWrUFd/Uy5Hibs9A45evwLcTsfHOqXw4rvb7HECQ73CGM1fRI0JhfyeUmQBgf6RC51yy0bsWXLetx9122IxMIYHugVmVkmKUKlYwE8QZ6OyjQLPJQy4NNgmdO7lNMyiF+ZUAQbI8EpK5M9EtE5XSIHpqFuBnp7R/CTHz+Ox37+hJD0W5rbRNmMsqv5cTYBImhoaJJibyyTFR4Um1NMrNhxJB6e+5brKpPJyCHL5ltDY5Mkl6qkOCkCI1T8GhsbxIWzx1FZUcamjavxO7/zfcxub0MhP4JyOY1IRMVW/C6tiknIaeFhpxUG4SdBEkmmIBf+x/fpV/2Uh4B2xFmATE4S8siOcAVCFbzeJOqa23HpQhf27j2Av/6bv8Onnx0RMnoyVS1FESZ08mQQVRUV0EaFTPGlyaRiAWOZPAVl0TpzDpYsuxbz5y+QonRosAc9XedQnhjFn//b38fGDcswMnwK/f0nUFfHiSj33gQK2Qk0NcwFSkl8/NEXeP/9D7Bi5VJs3LwG4UoaolEBknL3hHjW4vODR/H6a2/immuXi2N4oTAqXh/kVJGPRSL7mdNdeO7ZHTLZvemmDTKJGR7uRTJBIjvjrZJ5+frj8VpcvjSIt97YhcOHTosp4U2b1opAQ219DYZGR+Q85b2Lxupx4dII9u49isOHz6N91mJ0dFyJnt5+pNNpKWTPnD6BU8eOYHioH8VyXqY5bPQwgWQOQnNUwnsHB/oFEnb1VUvwb/7gB1ixYplAGzsvnsdo/6B4/Brs2Mwh5RQgBKagMunGCTFZVWvSWb7l0np3VmtRyrOVCnG+rLWa1er5x3OJcK+cMzmm75QWG8Lvk2kJf5dCJSoprf5kRnhnfkgIF9X9NH8Q3zLJ0XTiL0pkIl3uw6a4Vu3/7WwMqsD5uav6gwjMc0pzfcpJLtfnn18GgTZvEVUn1XPcCNrus0wjbE9azuK5H0/ZbMH8yAoRTQZVLdIKMG8/B7iepgoYSBmn5Fsqe62NTcKkc7m0coCcnDSnVBRfYRHCgoSLxeNy0vOGi8dxeCxHC6KeLC/Xe6DGx5YN6brwETDThxgu3fUQOvreMJ9SVIfkjuvWrJ7UN98nItvds6RV3ZRDssgNk6tPRkJhBapr6lBTVycu32xuGtDIZSfyRhlyXR7TmQhKcu+mDEps8hNGrXL1ZlnRYJ1WHSExQIQd1CHiCg5OLkim4jSDEAinKCWwKl3Ydp1qzBKW7oHdGMOq2w2eOslwb5y5hDsjNyZpWsw5qWDB7GmSaRMYPSp4mJi06dQTN6hCpPfeklqn6WyqT66D7q1uUybyip/pmyLIF/DhSPZ8xMrT88RdwBSClD2HbZ7gFCTYaTQ4kGlT2xoxOAxJgaYSYQvbChKZYLhphiX+Jo1sz8/vW2HAtSUwK3e94sNCEyxR7fBhYtp5UFiaFC4iI6f61lZo2Jiar8mbnjh+jZR4bsfLhM0VmMaFCV6HN9lwnX8rRISH8CskPmwKIveVmFwSp0nsFbk9LQqkziQ3heppsbiD0On4WhQlPHgi1weJiqYTrsWDdGgJcSmPi2kmCa/FYk7IryxAZLpBbohBqORvdDKhPjlKlpcJDAOF8EvoOK5qdsHubBDaKEWHJCSUguR+4Y1U4WoZ05Z5jW4UOyGvVG6RJDAlvTa+X8lECjU1tQJ/YVc5zo5rJIH6phlItbTj5z/5uSRD5851YrLMCUVEeGfkUTDZZhKQHx+XrlyxXHTKc8SjUpknKf4Wc+bOF++PhvoU0qN9yGaHBXL19fu3YfXqqxCL8uBV5SJ2lcSjJxaT10nJ3eGRNN575wOcP3sJC+YtwLa7bhV1mUxuVLpOY2KIOopUkh3PuKhbkYT70osvo7u7B1u3bsWMmY0ojPehuppSsjzMy0jEGtDXO4qnntqBKxZdidVrViAS4/UMoqo6hoTI6hYQmqSvCA/IGuzffwA7drwsiiMbNm7Eug3rpaCnN1PbjJloaJoh70Nv1wB+9uiTOHH8PMbzk2ifNU/cotkoImn49OlT+OLYF+jt65FEm6pGXEcsspko8B6wY8o4ysYNTWrzORa2Odx22ybc85XbsfL65ejomIlyWWFX3J9s9Cjdh8mcFiQG22NRSBhosOj4lxQgfq/CTQSsgeE6n1xb+VwRiXi1CBPU1baikAd++tNf4pFHHkWepnWTLE7GZe0gTKl0Gr0mxctKSJoSb3gOEdZATL1KWnLt84yh83w0FhdhFnpbMcEk/4b1uBCKwxMYHujG6Egf5sxqwZ/+6R/jumuXI4wCRkYvIRLRGGSxXzulhhqwGO4XJD5O3E4WP9/556cewdxIJyA8p1QkhpAOdkmp9FaJ8mQlWlpnCzn93IUe/If/8J/x5FPPI56oRjJZI/eLa5sQa+453fOaPbEAUf+sSeVDkhBdnEAmT6W6JGbPXYC5HQvR2NAm592liycxUR7B/fdtxfbtG5HPXUShQL4G42ROCpnR4Sxmts5HIVeBt17bjcuXLmL9xhW4+torkM4MiUY+XwehmfFYA959Zxf27PlQvFlWr7kWo+k+p4BFLk5RitHLF4fw8o43cf7cOaxZsxp3brsNw0N9iMVYcHB6T5grmxCMzeRehbB396fYufNjrFu/EXfceSs47eod6EN9Q6OspViiFsdPXMaTT72Ki5dGMav9SrS1zZPJzMDgoDQHursvSeFx9PBnAnEV5SqhxrLY4VqsED8wwrD6entQlYrh3nu34Y//+IeYM7cNIyO96Lp0EaN9w5gsTYh4Ag1KyXnktZEDSfin+mBpjPUSfUn+NMYz3sqHiRpMS9blzLPz1p0JilJQ2JX7U81aTO7fTfGlEImoRxQLEvOeMDNk5aaqgpo2AdVAlw1jT4LaTTi14evD8iWPFLU4omhMQMc37bUCSnNYJ07jkd3dtEFxB4Fj2hrv+jj8pxD6IPLDSOf8418FtZo6cbE8YsquczxJyfOkGRMsigwC785frzExtdiR81lyBjbpnQWDiMJog4ccOxaAsXil1zySSlVklZVyIBLg1iD3UBpBPqr6lMjkO+ABY1+zQUU0hdeAd7LL1hSWuxsQATBlNYlabhoUumn9OilAgpMP/QX/e/bGG3TGChYNQCmRwawksZrdeCZ/wsZnJ8WX0ZXbZRWQp1KlI1qDMylOXzGGTBRlYUaoIEUCW0o+WwIpI79IBaqqtTNlI0GztddCgxuMQUSr9WD3XjrTzh/EJ98aUd15JwjGxjrYwTfBh0RNQDF1JrfrHQnSuaYwhPqC+N36oDKE39XyF2hwMf5TB4v9Dp9j6kTEw+85LJ8+gj6PX0x4aDHp6Fq3PlgY2Abk32hxUZRxrEClSCxyfAn+3DCUJqkpCmrcZCwUHQTPXzM+gVsCoMNw2vorB/CYvHF8PpUApMMtoTTcEPp+i1GjKIYoTtGXG1T/DPuekcotebbiRJJ+kZR0ruCWAgRkg134dQE2ML51a9mw5nqXA6Nud8/1QPbfBYMTymcGiRCVS3S/WTdEpgpiFsVuAZNz3ncl1ctkQop1DYqEEnCaxE4RO/X8XSaNPNQ4BeG0g066AnuRjjYDnu/RESdeV+KoNhTEEK1SldFYNJDEKIWFV9TxlDRyvhKIZX3IFIsBRyFHTEq0INHEhnkBXyu/J/hxTiuowpLQrhhVcChykSDkhWIP4nXjPIAqKyVxqYwl0ThzLj75+DP85NFf4M033kN/36gQt5MJcrFopkq38qhw0sS4TfaglpAstvmPsrSchMyc0Y65c2bJgd/aWo9DBz9BQ0MS1159JW67bSNmz25BLjciuHFCIwhFYiecMeWdd9/Bh3s/RHWiBrffditmzGyWIq++oVo6TiMjw8JZErPCiZAoV1VX1+GJXz4lAh50Za6tSyCT7UJtXVLuXS7LAqleJhvPPL0DDfVNWLd+NeobkhjN9iAao7RmjcgAl4sVyGbojl2N4eEMXn31dSGu1zc04aZNNwu0KJstiPxpZ2c3Pv30MM6f78ShQydEEYukdKoWktOUyWXE7PCLL47g7HkKirBooyke4avsVKqIga6rosRhJq2ZdFoSpEUL5+E3vvctbNhwA1paaxEOj0vXPxYldLVS9qe47YhHEonwXPCUs1boj82Gf1UH7Vcd4FMPcyeqoTqFXiNCBRY0IeWaqybptxjG6HAB3V2DeOnF17HjlTfQPziCuoZG4dFw/VDpjJMPTtT8dR9Snxm2waHcKzOX5F4VnD5tNV0SLrFONhUx+AWZ/EQpi5wbRf3/Lyrw7//9n2P92tUoFIYwPHIekYipXTmIrstr/Km1S7DcNMRw4l4H1uJLYHIcvEf/1Ne8BhZHJscqIoASriipGxI+CLv+qepGlMuVeOrpF/GP//gYTp26IKT1uroGKbz4d9xv4o/jJDgpZS7NIYHfhUSYhdPJPCdN4yXEklWoqW3FihU3Cf8pGmG3ewClYj+23rISy5a2YMGCeoyOnkdlBQvuEnJjBczvWIzRoQKee+ZVOf833rQC7bMaMTjUK3h6Fjmc3MSidXjhhVfx6aef42tf246ly+djdLQXkeikiANQfrQ61YiJUhLvvbsHe/fuxaz2mbj//q+p90aU00Pej3GBcXIt8B6EQ0mcP9eLt97aJZMieslQ3vfUmdOYNXuuSIRTUe7JJ1/G5wdPY8aMhWhqmi2EeD4Gm6ZHjx3GJwc+xMhwPwoZTiKJFKFgSlYNPavIF4MoCxIWyzV0w8pr8P3vfxt33HmzNEYmyjnksxlUlAhA0rXPOMyJBwsREtBZGKvsOf0geBawEeWgzk5qXiCigZRDcz1rcvk8RkNAWI7ApEdFc3xzPZ32B+DlhHAVVZnQSzgDXF5OrERJVGBbphCpj6uTGv6ME1w979X/Svm3Bi0jwdmf5rhzPGCEzNdk0H6DdXkxRTgUOoGwJFr3iv1/sKmpZ+RUuKPyILzzXaENU7abD6HyUUVWrFkOoA3r4MTTf17NWf3HtEmIFiDagNS457g1hLZK/qIy31oA8leU42lEdIHUBegOBotj0aKcVsLkqFpIASkzNuQrVzVWu0fMJQQFEpRv9iTRVRnP8hr7GxXA0RwydNNG5YDww7SBZbTlXCElwXRJuCWwiq1lEsHEgcRFJRvzoJdxHzulQoDUGyNkIUI3XGDm1zadINeCi0oKiigLGpWD0wmGg07FdaphC9XD7EsnzW6sC94BSAgvWMlZzogv8EbrTSgjHKiQ/c6uTwaX78n7H6ia3SrgtZEE7GP73MJxCazKmbrkMzC60oLILVaHl5t+0Pr/P1W2bfrhq4ZeOjmSFNgI0G6ziIyaN9ILqkGQQKzEQCM9WQHhk7nZWVEjR7uHHqTIvRCT7LMpgnlcsACQzRc4FP2i1lcrG8+rbrxNUFiAyFZ3BSOf29aFqE+Jd4YqdZC7YwmOksC1Q2JyzzY2tYLD1CQ8PCKfx0HILCj4hZd7z914016T3X97f1RC17oeU0ewfB5zVxdKqRT1ulnla1EPKQpMQ7qqjjCuak6UDOa9L2NcPDQ4wSAnIy/FhhHzDBapEsNMEBX+IDLOApHiwiMem90c1ZNXDwY+P/HZ6u+jQYyvj92xqEvAeF0qpc3cUac66i6tECrV+2ciKQeckL518sFDjckl+R0qi8kCkbLUlKuuEjdwytvWNVBOl1OPpCjMKXdLYYWy7tgRnJhEtlDAeHkSDc0zkSuUceDTQ3ju+Zex64N9OHfuMqIRGo/RG4QHeI2GSXkRQK5AJTRV+OO1iGJfqgaNjc24YeUqiTPkKpBkPzTYi2JxDBvXr8K6dTdgZnsTWlvqBQ/e198p7ugkZv/okf9XNNVXrbwed227UwirhLkRhsVChe+HQldDyGWp2pPC6GgGzz37Am68ca04nVNedGTsEqqqWGhViIpONFqHQi6MZ595RYoWdm9nzW7B4MhlTIA8kirxVSiXSJLl81Sgvr4Vx46dxK5dH+H06XO47rpV+OpX70dVfSP27fkQr7/xNi5f6lYzucYZGB+fEAKu8H5KOZw/fxZnzp7G5c7LGBoaEliCuJ2LEo7QxDT5niRmWDHJuWwGuUwG9bU1+M7D38Tv/t730T67CYXCMPIFFm0kwYeQiEU9RTTGG5VHV3iFkhgJO/EPWFHyCyjl/HMFiPyurFstZLjnFNKnj88Eme8BjR4vX+rDh3s/xZHDJ3Hs6GmcPnsRqZpGNLW0CVSO61eTaXKIOF2Kybq2JEigmCQ5k2QtppeV4rViMAnR13eeGPRFoRHheCGH7NgwUokIsplhNDfW4i//3b8VqE8204f02EVEImxC+FBMvQc+b9LU+4KQD5uCTMev/UsmIGqE6JILUxiUUpFQMxZdIRSKbOKxqG5AT88InnjiBTz99Es4ffq8FLuMn2G3r5j8c/+JSlZJuRNhiXGEYRGWE8VkOCzTyXEmwEhg3vwbsHz5CixYMAvDQ5dx6eJRjKUvYfGVzfj2t+/GjBkJhJFFITuKYqGAjjkL0HW5Dy8+/xoWLuzAqlVLEec+Gu2XOMJJFnlaIaTwy18+i7Nnz+Gb3/wG5s1vQyY7iFgcSCaiMp2MRqpQWz0Dnx44grfffFvOOgo/zJjZojLW41lUVcXBM0nyzEn63XB/V+KDD/bh/Z0f4va77sENq29EMlWF8+cv4ez5Thw9ehZffHEedXUzMLdjqTQWenr6MDY2huHRAZw+cwydXedlPaA0jmSC5oqEAOZk31HYhrGFRqL01lm0sAPb77kTv/Eb30RrK5W8LkohRfJ5RYkycr5buJ3ldvbZPmAzhDGJ18jChPBQQuhZSHKfKAeQBYpO0+3vjdtoBYglw3LOix+PQfiCEwqF61iu4CNMTOzIna3035osyXSEj285AH9qSBVFL/DsUBiZoWE07yAJ3RqNWpjIdFZgwmpKyo/pBUhweiPsJYNxB762fG865DwIhdI9OrXg0DxBY5j/9VQFLC93cDK8/gREeRNBhEnw+adOYiSLlLNWG8jO8dyjD+h0hUWtNhjMHNinNUh+EuDImF+INpw0r6SXlUCt2eh1xYkWJAqrlYa/Z1DsCk0RwtF/ynHRYsgKG4H2ldSLJLR+rU5A5OlcNWsLwIKiaTF7JF3nWCveFZV06Ga1RA8RQjV0AdABlqN3VmBMFOMxkrjodcGkkSZ8CUke2Y2wAkQxgvrPKl570VZJSuXkQbXUq4AXZLhAO7wsGeWlyYJzK8cb5cl7NokJKgm5xJ1Zr0rZ+geAbpVA0mj+JHpEyAbyihOb8FgC7YhHenO1qp7e5ZPDN7iGpyzoqSO+qYeLLnImll8e4dnlhuQAtRGsci2Ua6CEb+o0E4qji97GljbRsMJD3wNV+rJxqXYgOKYmhnMqeStIOBoX2IXfJTFuhip0UGVoqoKXENxcIWqqZAzKfB4pbGWNuQTa86zwldsYS/h8qvCkkACvAOFzmXqFvGigMqoYVDvwtQhQkrgELyeF7NdR/hSE918LJp1GyD5wFYoGC4Uf6FNZMepPrPi7UXpYkIRfok8JfRvyAnMRxakCVae0C0YJVI5XmfywAFFyPgsLU0rTlyFFsXCtXDBwa4SBQnD8ETYOrAChgs24vGaZXLhEjok8cfDshBaL7FS7CQZhU5NKhObBxkSeCkO8xybFJ51nUb/TMT95HOy0xxNJwY1XVdWgqqpaCg5CF1I1cXePQyI/LUHJU60jHl8bGxOEgJYnBf4RT9YgXyjhg50f4dlnX8Ebr78rMJtojJKwkwIJJaxICmpix8WcjK6t2q0l1p8JK5snC+ZfiZaWNjEAXTC/Q5Lsy5fOY2ioF/PnzcKmTTdi5YrlqKlhZzyLcGUJu3e/h+eeexJXXrEAd952q8iv9vV1iuoIk+5MNi2BWSFtEdljqUQ1zpw+hzfffBv33LNdFJPIMSlNDCFcwRjCgBRDZbgakxNxPP/s6+ju6seWrZuxcNFcpDO9KE/kZKROMvtEOYzhYSYTQGPjTMHu79/3Gd5+a6e4RG/bdg9SVXV4/4NdourE19HcMhPNTTNw8VIX6EDOvXTy5GGcPHUMlzs7NfGYVD6QyXIyrvLgESisM0cdGRkR2eXqVBKLr1iEH/7eb+Pur9yKikoSIbvYuxXjQbo3E25VZkIvGZyDRgocVY7nKRMQLz5OczG2ol8/T50Qk+Bs0zuJY0yeTWWlzA4gibxRnDh5Fgc/P4odL72Jw4eOC3R4gl5VlUlEYilRdtJJHSeT6lvFuCEeMxIbbSLpjgd35vB8Y2OAscY6syrrSYEMFp9j4iXDAmR4qBdLFy/En/4JIVhXYXx8RDr8nIAYB8SfevhiH1Ov35oFak40nYD+P1OACOyT8SJQhDAWTBKKBTaSEkCIKIQm7Ny5H4888hjef283srlxRMivrKqWvccChGpXbGIQ0knXZRYg3FM8p8QkleuBePViEfnxCkQTs3DDDRswr2M2SqUMGuvjOHXiU4yMXMDWW1bjvq9tRVUqhNJ4GqHJonA6D31+CG++/hY2bliL6667EuPjaYwXM5JTkGdCdTqqZP3i50/JJODb334IM2bWIZsbRCRKAYmIcHciFfTsasClCz3Y+cEuHD9+AnfffReWLF0sSnaUxSW3gzDOTJZy53FUV7cgFq3FkSOn8eQzL2H5datx47qbMLdjPnbseA3vvLMbY2MlzJu3DE1NswROyXiaz+WFV3X8+EGcv3ASxVIGmbFhUATJ1Zveecr4TCndkeEBUMPlrm234vbbN4tXSbmcwdBQN2KxEOqqqxEqVYicb7ApxeZfPJaQPGpq81HPRhYb+RyVDUui+sY4roVJzsG4CgLhkqlsnoqHqmJkj2VTBcZYnsvW/Ptyt97Pd+x8DSbXIsbiYPj8ucnoW9EQRE0YQsIvKLTpRxQOhWh0OqIFCBuW5oMmeYNMUJwTfFDy2ylG+jHFicM4KJk1wWz/WeHgf5YOpv7YTxstA5iybYPXbX9gSqmavwWnHH6h9uX9HORoKydRGy8+KkbUVIXXoeiioNKZTSG8SZafsXiFmMUvmeA6+V55nEqdjJj0rw0iOIyQvMxrHmmxwt+nRYUgPaZMVlxWzeb/ujU3eiR0e5Mt2WRQJPTJChAvwLqqkgVIVTIlbzyTRHY0pXLlGDFFzXcSwaOIRTgpUciUEI2kCFF+Bju0CpXSEZsVPZa0mpSk3TAjoUtVG6z2nBszncz9iY23dKYsBqmkBXeo0rmqYe2SZFHPcYYuAd8JW2SBt9klqJr0eZ1zk5ET+3lCUdg5nD6YC4zcvnTYTnf20wMnWLhYJSyb0Rt9OQMZ8Y/Q6+GatAmITDt4KDipVHW3nxQyno5cHUl7ChZU5TaDgSAoCqBBw0asugmMBG6a0EVPG5zBxkGlPNM+8nAM/+kKT64LR1azjaPjWOdHIr1t/0NVmaZiKO1u63pWF1YrwqaPMEmCZSANOrgGR4z+qNEf01pHR9eEXwBIcevFEcV2yv0SXw0rPJyRn4wJgDI7UOM6fidcisXHeJEHAX01xoS0q14xTAS102HjSyH2Qkmx5LeYKRJfghbVKlOoIgv0K1FfGXnZ8onVuU6MCE3iQcTEy6Ao5vhdLmvyLzCqsnaIiYnm75eLzu3VTfJ4DwiBIgGcHeRkVZXg4umTQxMz8ifYlZYOVsUkxstUIdM1XhJZZVXPUQy8dk9Yk1dEonIXmWgTJpNM1eH4ibN44/X38cgjP0Nf35CYzrEwod8Ai1V2o0VKWTagjqwJFaGuP6cxnErQIbuuthErrluBxsZGKYLYkaQSFOVi586ZgQ0bVmHlyqWYO68NnV1n8Oqrz+PQ4U+x6vprsPVmQkjCyGRGBYaVyY6KZDFhSuyy8jm49wj7+uLwUfGYuP/++9Hc3Iz02ABq6/iaMjJFol9JRSglRchLL7yN02cuYu3aNViy7AoUy6MiI8p4SYfjiQktQEKhpBDRm5ra0dM9JNCiE8fPYcnSq2W6efTYCXFkpsdFdXUtKiNx8XNgfLhw4RyOH/9MTPRGRkeF38CkxUxP+VnlGgkh40RH1w8x6Tzkr1q6BFs23ySSuzPbCdMZo1AwkknCb/PSaVY50ZKIppFPJLzBCSlRBSbJ6w5+eIV+YOo8NQH397qb+WrhLZwixm0VPtF4rsZe9fVNOHToKA4cOITnnn0Zhw4eE98T+l3k6TUzWYHGphbhe4yNZXXSRzW1IuG1ehaI6pdT7TESPpsB7PITlsetRAgk7wu9PXj4cg8PDfSKD0osGsJgfzc23bQWf/iH/xpz585CIT+MbKZrCgfE0AcW7+3stQm33AuXr0ifJAD7+JcUH7r7VZnMIBIiWyrxRTX+qYpF6FCCAgaZsiTUp0934rnnXhG3+OMnTiGTz6GhuQVV1fUYL04Kj4lTUolFDBbi86ONQsYyUsJYhHDKlhsPYzLcgPbZCzFvbofsu6aGakQjE+jpPotwKIdbt67FooUz0dpchabGKpHJ/XDvbuz64APce+9dmN3egJHRPiGMM+cYS+cQi1RjeKiAx372hIgkfOvbD6K+PoZMbgAVlfQqiUmyG40kUYEkhocy2L/vE+zcuQubN9+MlStXoCJCODn5hlTRAMay5PlUIZloFDnri5f68PSzr6IcTmLDpq0oFiew84O9OHPmsvx8xYq1qAgn0D8wImdsV/dl9Pd349Kl0/KPjQzC37hIKQTCc4kFFPMdTj+4dgi9WrJkIX79Ow/h2msWY/nyhcjlhwV+VVk5gbrqGmRGyI/xk3eBtThuh6dA6raYFQp87zUXIGFfP/sTEi0+WJzwTGBhwoZNNpOTuGkTEuN4MsYaHEqWpoRay+cchNbJ1nrcUyd3a5xKaTLxfJGmmj854NfBnNAmM4ak4PPZJEQRGIwpmgwbBJ/bQxvcUWmq2Pc93qdT5ZJOviTRlhwr1Ehhl37MmZ5r+FxPH7YljRQHirCcOsgb9SeahI9Qq2vVAAAgAElEQVS7Is2hVPQe+nCtLzWsA7mOorAVHqgf1hw1vrK+8dbEt9/RZr42Z2UaLW+a/b01yvX/CT01ISWBwss90WaM8EVFpVMnTtKqd41X3kcziZT8xHGBDI5nOV1o+7a7Jv1pg941JoUcl/L7lNyVRIbTDjedYOEhZOEQRNKOG5//OErjA0sxQuyvmKGoD4dwMNxFSoIh16xjIe14Tu1syf+7++qPtL48QbCb+k+N6rUq9xfH1CCtr0tuneDE3SQg8FI4YtaMzXXJvd/VyYh+2xG83CIIdsJNRcB7XucWKhMaSSDFLtAtFH5DE0J9Sl9yUf/fSFhKvrJOhHFztIPgFx+afNuC1iPHuhRyvRO+e6YPuQsUR4FJgBWEOjrTTrUWHLpB/QmKJqSqvlMhUDzrTqgvhDpvW2AhyVr00bzpk9tL0zaEBE15PX44kPfcaX370LCpXBcxA3TJdvD+yfUI3tkZ/bn3XM9z/o/CopQGpEmxFV9WAPgwJxv3aqdUXezZ/eakgARDx6GhY7gUGg5GRZfaiTDyWf2+FBohwj9Um5vwQvI35LHE40aDpODL5fUyadVuKydJ7HKL6aeYqfDHNKpUaVot2LW4JRZf4CIlBvCUwqoMvkJFFXqsyOFEY6+8HlL8O9dhdjILkvRhguTsuBYWxPLKdDMunhLxZEKglDSrNP8UvmpOJUqUAyYnpdJhcM0QUUon9ebRIEGnXB0g8nUwqY5UJsSVmQnBmbOd+PGPfo4nn3wWuRyLC+JW6a0QFcxzNM5pjsY1Tqv4GLovdJrDTnikMo7W1hmYP28h2ttnOZnOIsbGRpDNjSAUGhdn5i23rMPFiyexe887uOrqxdi8eR3a22hud07eh7o6OpVnZCrKA09dyEtoqG+UA/yjj/ZjaGAI27ZtQ21dLUYo31lLp+hRF0fIl0gJfv21V3di756PsWbNGqxYeQ0QyouMaFV1UmJRNJJCvsD9p67xmIwinR4Xed23396Fzs4+NDfPQIKE/to6x8niYROS+9LV1YMDB/aju/usrDlxtnb68IJ5B11uCR2LyBpmkp0eVQlarvHWliZ888Fv4Cvb7sC8jnbpLA8Pd2EylEOqitAt84hxbtzMPCc1MVXYkP2bGvf9WK/7cEpnLwCh1WgmrRlXgCjMj2s5l81Lh52TD8Yiyi+PDKdx4sQZPProL/Hx/s9V8hkxDAwXUFvfIlM5BmRpSFDC1E1oPF6bM1rj+8rAyW6xGFSK7CybAC75qQhJgkuy/fBwP8Y5xcyNYmCgS5Ln3//hD/Dbv/V96bAPDXQhlSKckYXkVP8tXh8hMdaQs6RLrtfFJE6VpPvohCGmxmA9K4IJnZ0pLsK6s1dJ6BoaTCKcxQfPeEJsCMWiVHoFGhpmYmgwi1xuAn/zf/0t3nrnXfQPD2FoJI2Z7R2yH1mAsO6g98d4Po+oND0ooOHkv9mZZdNGyHtxZApsWCakCTB3zlzM75iH+lp67WSRSQ+ir/cC5s9rwzXXLMTtt21EuZzF66+9hOHhPtx/31fQ1JhALjeEUjmnXMEyEKlM4sK5Pjzx+NPi+fPgg/cjkWSTJQ2EC6JOxpg1ls5LsRKPVuPs2Qt46slnhDNFb5jq2ip0dneiJIaiCZnAplL1YmxaVd0kfjKP/Phx7DtwHLPnLBIZ58xYQYxRCYlk8UFYJRX9Dh8+jOPHj2BoiDCsfmRzw0CoKLBPmrGSo0EYKM9ErjdOzQi5ra6O49cffhC/+ZsPo7WFReCAFKuEbvGeRnkPS4EGZcCzwk+nbJ/Zux6ACcuPXALqVLO8iQljOxs2RFCUyeVg02lcJidKdi9gvEhD1ryKfuQJE9ZJoDX7mI8IJNzzlrAmp04W5Wx2kGlNlHUyb+vU8p/gHjTYkEG0/Omk5Ux2TvtJuRCunTqXygC7BjNNHqUwsamJ+71Kd9Y67omXPxrSw+NDUrLawd8DPBIf0uWr22m+pZ0DLTA0L9Oeot/AlmwykAsb8sffs368ZCy3AihYlGk+qn8RhJtZbLUiIZhL2eNbPj31s/u/KTm6A846USl93ZrHmmiPt+K8HNlHyniomT/9wz+QAkRw0E6iloWG/b9CbJQYZD/3VamIKee4SzusPDB4Q7Xi0hdEgidfknU1VY7X98vQAuTLH1MKCmdY41+Q/xdSVU89w/TXphQvelu8X7RF7uoKK4C8xMp7Odp1l0XjaTjbo2i3SDkYgY8p0w7Vd7fFIJ34oNmNNtq8N05lTKceGrw+MxTyJztKTOI9Co7g5Z55GELtRhiEwO/8q8GVLXSSShXC5mBZLDDcFMl4MlMmPI6bEYRgGUnML2SNjxHWBNCT6Q1wJVzyYAmEFmSuW+1up7+Q3fTAva/Bt5vGU8F1ESwy5NcDLdXgIS+bU5IhvedahGrnQNer4/ZIxU+YmpE1XZHBn7MLIEkSiwZONkgQV2UI/g1J36NUoSqNI5fPiDJSNkOZPBYVomeFSEgx8nxudpgZk7V7QAK47iMdfeq+kk1uTvWyJl2SJrfBJXksKFgH0XmbGHunTuVVby74EWJRKkfBCQcnA4Vx4oCLOiUQYvmkwKaE68EiRBzH6YqrohDs6ieiLDKqUEWTzkTCTaRZGLoBi4N3SPfJecIIBpT3igpgFXq/7Q/CLERcF03mO1SEkQkY/T3UZIzyu6lUjUxBQuE49u79GD979Jc4cuQkDh48Jgc/VbHq6htlaXAqSh8QwTXzoHWqMBxOmqwujcYox9rRMV/UjKpSVYJ/ZdJAnw5KeBIqkx7rR319Evd/fbtMRirDZYylByWJpMoYJyBMcEgWZyOnu1sdtgf6+/Haa6+jsaER927f7poORSCshYWMuwXaRshqLfbuPoh339ktLuebNm9ELBFCNjcqjR0mT1QhypK0Hq/H+fPdwms4f64Lg4NZZMbo8xJGPJ4Scr9MNZxCSXdPr+DiqcR16dJ5cYC3Gp3QK+k6ugOZBNHMWFrWJYsQwgK53pqbGnDXtjvwnYe/heWLr0CpmMXgULckglU1lahvSCEUpkRwzp1c6mPBvSYQSJpPepvYTxy+HEiDUITpZ4Tj0Um8ZSHJdRGRwoKSy+zgEgbIe8WinMX50FAar7zyJt544x2MDI+hr28UuXH6/ZCMz6ldXKYoZmTJZgkTK56F/Ce8D07tQyzi8krGD6lbu0xDigqhVN4MO7o5jI4MIDM2hHiiEsuXXYHv/+Z3cdutWzCWZnE7itL4mFMa05gsEERXjFji5cdPU/P5/xh70yZJz+tK7FZm5VpLVlVXL+gFQGMhSIIgARIgCREkJRHcRVEaUdsHOyxH2CF/mF/hz3bYE+PwIksjzwzHGkESRIGLSI1EUQQJoglSpLCj0Y2l9+7at9wqqxznnHvf53mzCrKqo6Kqs3J5l+e56znnus9wLf68sl104v09QkY0t4VFUuIzBNRpVNUWyTrlzjmlbJKzeDAhHUkHklwkIvNzx+yZZ87Z//kHf2gvvPSyLa+u2+4eOk+T7JYgAaHM7ewslbD2ONQU61wS4xy+Bi4R9vR+jZ0TyCR3Zhbs7J332tk77uL+g93s9zbt6pUL1miM7LHHPmQnTnTs3Ll/sGNHO/av//V/Z6PddQ4DRMet1ZT4SLM+Zc+de8Ge+M9/YffefQ+HEGKf7Y62rNaAnQU0pM3ZMJMTbXUqbq3ZU099k8f9la/8pt126qRdu37NNrc3bLozS5nl9lTHNjbAo9i3K1eX7Mm//I699Oplq1TbdvzEKbvzzrutM7tIUYyV5Q1bX9+0zc0te+21V+zS2xet30dXY4fJ0kQFfCoNY8asGfg/JLXoNGLfzM/P2EMP3k/i+acf/7hVK0NbX7tJyWZA+iiNPlGx3QEKgJmK3Jj6ovZZHmGVo629IsnPiwK+Xw0zPqCSJX5gPlAu4M2bW9uMT5B8RBJCRa5tKC72maBwaDC5JSpasljGpBl7TxxU/B680YhN4Mujw6GzSDMxVECM4m0eEZSL2RzW63NH8gA84OaF2BF4I+zES1qeBTvKCMvvhzhS4qCIewKIsa5/CBdFnFnu7KYOSBIAUhdBnYP8azyZiP0aezuuD0v4nnSmpColXvR9uz54cixI5Xv5vT8sfM5RJEWxyDstyX6os4lvHZOb+/EuTarfZ/GYJyNP/Ic/2s/nIBRdDp+JEDJkeSUlIFrqaEiSkFVin5ehoEgYtGL6t3caVIUtt2oOuJaxbsg7dzA0lC0h7/0CjL1hUVXzTCy/4NGV0Uu0CZlyONdD3QglIMWXt73zzkz8TYFs+gQlCQdTLC0yVJqy6b1+EwWfitZcTPgNcnamUIFjRAE5C/Cj6hVZNlrQ+D3mb0gFI2BqkCYV0Tm6KPkixzmpAqdWnTgZKVmNzkZA6LSZ1VGIahwHHWbXA0YlPoMDaTJ1rrjmxQbLIXbZNs3vBQs1fr+iixOv1+eEpneZpxIbBqTJ6FhFAiK+hifTXMvqhhDC5PNg1LXasz0EHoOu9fpd63W3yddAcILHoMcd5C+0MvE4pojjSxDEuu1Brck10BG4xN6Rug7uvQZpCqYk1Q5K23nFCFVez0lIAFVCBWIi5nFgb2CSLqqsarWrc+YVGJu0zW0kFhoGybY6cwERSOAUoKuvgAQVUSQfDZuembHO3Bx16qcaU642Bmei40PypdFkSsoQcBADmuFEeW8IcRjSEHLQGiplTEC8CsYW8C6DIXw2Mfq7uDua+TE52bTmVMcuXrxk//cf/LH9+NzP7aWXL1izOWurqxusYkOGlufG7pkPR4Q6Evgmwz12PyiB2xtQCenkydN2+vTtHBR48uRtPH5Uq69cfdNW125ar7tui0c79ou/9Jjd/9532VynZYtHZimTiUnG6GaAfIxgCOcIrPmxY8fswvnX7YknnrCP/cIv2OOPf8quXL1EjsT0DPYMlMy6kjLdBXEbilwX7S/+/Bt29uzd9vjjv2yd+Sm+PwLhqSnwRKp24+Yqg+if/fxlkqp7XRCjAWFpE2oFfDSEQpBQYA1Dmev5F1+wl19+hdV1ds4qcNDaQ5DX5F51AiGuNJIPQKlu3gRHpE89+YcefL/9/u//9/bpT/2iba+vWLW6Z6021sjIur116w+2mNTgtar7SIqZggSlDkhY27CXyW5GJzLZjtyOetISnWeogo0Q2KADWLN+b2jdXp/rFwMCUbnVNavYxYtv27M/eo5zWc79+Gf28xdet35/z2pMMgBPEwwRvzOx8YpuVFo7szM2PzdHewjeENY87vHa2iq7mJq5o/0PeOTq6jolXR/96EP2pV/9PO/lsWMLtrKyxOsDnL+KG0rKAHmhso5zMqODH/4ivy5RcPrnEpC8onzQz+4ZxhBFR5eBFjhikN2nMYLoB7icUzYYYC0PCVk8sniCduXf/Jt/a09+7Snb3Ora8tomkxBIPrda2H/rnOCNCj/nDLgCD4tKiBMQ3MGnNOokQm9uwDaaHTt62t7z7vfbHbffbVMtdGdHtrJygwpWZl07dmyanYBHPvwB+93f/bJ1Zqu2s7Nk3d6KYKqVis1Mdezv/ub79g9//7Tdeccd9oUvfEazdKxnU9OwYyjq1G125ojtbI5s2K8wAfrud79vL7903j772c/ZIx/+sK1vbrAAghEDINyvb+zYP/78ZcKsrlxZYvd1Y3OPwg73vfu9hPqtrW5QbGJzc9tuXL9hr59/za5cuWQbG8uE4mHYoIbDarAr7s/cXIf3fmN9TZyIitntd9xmn/n0J+33fu937fTpo5QKRyLbqKNshesqBSrye7OuQeouRhwy3gHJVwEttMeaCfqtoqbQGPwM+HPviKQ4SYiMCFTJuyQvUIpbSD7wDbUx7L/trR0S39k5GcTQYXTwJQxCvpXPK4nPSElJmmOSTyhnEuICPIp7fPbHWJE3ECZF3BGVeo9Dg6RO3xsytd4VZGzhCUnimWiWHGJPwIElvIT4SFwTDqxmEUKGtdzVcT/HawdlQKAdxM1Jx5fsYdGtGN+8/v8cLRNPIYc3hl4fEnvy8zxpEA8n/8rXS0pEU5KbFf+ZfAC14TGWJ7s65vQ+pW7cWEI88fyz3yUJPYK3aG3FRSNGzEnEoZKVDledDU4+3QdjHpWmGFii1i4rK4UiAG+HEhC+yUHHc9BI6nkp2E/PQCaNVu94eF8kEK6lXn7P/JN1/AdvQLRGBB+IW6RuSASySXv6sA5O6ZbmBqK0INFmh0KPNLV1jnkHJHUM5IDS/+V8MMiuwZ/FPXJ1L96rkfTB8VxK9FHlQlK6THBc7UBEpZzIJT4O7n3M4JAkcpomH9rbsT7ifGPT0WFTRlYVDnzFGou2IjedD/SJJIrxSpGgpoFcsVryJAWlcgTH8YUOivLbpOcdDjweK7pR3gYF70D8D1UwYs2K3O8D01Aqdx4HA9IBeBrARup3VIe7XRDGu8TvUsEKQTgHKXV9cqyMqJIuXe/gQ/GuesdF6iHgDbmUHsIhwq/8PFn1xHFhveD9JIurwA4tbE0U5+OGCcR4P8j1Yq3h3gf8ao/Y994AZynFOtoB52GR8A8t+inwuJpUeSFGGQM8m4BcQSq3aZjCIdI/nAq6Z0NBE4H7dpUTGnCqaPgUXM45ofnljJIIJwEZI3uFcCzdcZG5lc4QFjJRp8Pq93at1x9atd60hSPH7aUXX2PH4E/+5Gt2+fJNdnVmZuf5QdKt32NiJXlw2SFd4gkSNlE1x/tBzrczt8BE5O5772VwgK5DHwHlPiQu1211dYlk8Kmppp294zQHhJ2964w1W+heQMhiZP0enG2XnaGZ6Wk7d+6cfeub37Bf//Uv20MPPWi3bkFWF0R4zJ1AEAtYBu5p3abaC/bGhRv2R3/4VTt29Db7/Bc/b/fceyfXFPbu9nbXrl9bphzqhYtv2fUby7Y/qlins2i1WpuBOMjXcuBVdt6Wl2/Z5SuX7LXzr3GCtzra+Hsolug6o1OUnDCm0kPlad/W11ds8UjH3vvee+1zn33cfvu3vmJHFjq2s7HKSd8YojY1Xbdef9P6A3VK8C94H0qMo3OLW5uSTO3f5AtSwahc2TzwPH8dQ7I9FKOUgEAJCZVX3Of5+XkmduiC4Hs4AHxqYFev3LC/ePIp+/M/f8q6PZDua1z74DYh2W7UUfUH8Rgk8wFn4AiSPG2tRtMwQBXHjC4ICMPLy0ucsQM7gSQCn91um525/aSdPnXCPvu5x+1jH/uozeOaQUGsu22zszM+d0ezjpSwAuKEJET7NM45EWIVJMlOSOSgsJ1u91KnPMG6xr2cLp2mKAePjvcLAh8otPhQUcxDwXVFtwDdR4g9QKDirrvutR/+4Ef21FPfsJ/9/AV76ZULtjMYWaM1ywQFktsggENgA10jBGU4v/6wzzUGaDMna0MGHJ2Qgdn2DmBzmNNzJzshi4vHbXFxkQkyYEdLy0iCt6zX37D3vOcu+6VfetRuv+MIuyO41pDOhd1uN9r2l3/+dXv5xVfsnrvvss985petN1i3wXDTZjtt1Vcqk3Z08aStr3Zte3PIeTg/PveP9u2//jt75OGP2G/85m/yut5avqWO2u7Izr/+pv3kpy8w+QA3BspgC/O32dzcUdrHkL9Fge/69Wv2yisvc9o5ZzGN+lavQ+EP11ty6kAfzM13aON2trft1q1b5MHc+66z9slPPGpf+MIv20MPvceq1aFtrC9xZlQDWHpY+CrI5/ATKSbJuQW8vcX2eYcIBXsUHKAijXDIt6MoYJAgIBFwoYBnFcHyHpQVIX2e4paQ8MVzUeyK7kckJFjb6PQgaQfXBDYXXEIUhKKrEkk/3gvxTXRxIk4VlFsdFNj28fWfYjR1LuSf9P5Yg3kcIpGaGIWWio2IJYJwHdCiiMGiAK+WoY5DxVl8oyuigmHEVSreyp8WMHSHTSoBKUPYde/USdFeTl2dKMjEzzzeihgn/GUUsfMCuAp/HiMxxsltr6+TDCKbCkZ5whnrCdceAi9pJkx5cGo5SU1/KyI2m3j9Z3+/X65Q54pIClz/uS/gvsmKB5EcQ9sosQXRayh7jOOTlBcdYO2/4wdEMK6bediXMO6H/DGTMozXFS6ueLrLjRUZW9nF5a3NGMiTot28UqtH8+MYP6b8GqcF5sbfOR+CNblj9qQwl5SNjZTkkkF8FO4y2vXBzyhvtkS+ypMNKiM14bSdpOxONghaqbOSBvtFZyPeH045kp9848c5HpaA5F0aVXBSpYBxtPNTimsa+yLrTMWd0hCtvMuhDZU2cFK1kgHL1goVo0SUYavVkxCsXbT/sY4howkyIIPr3QETDgQckMbFtYYCDhVexlqpavtiEBCgG0lBBHhf6bEryQDEBfcEBgx7Cfwp4lKzvVMYGybcqirzmlPcDUmIEpDgNeD/4G9QAraLRMmHA0KlxmWZeW8rNdQMrQqVKpc2xvHmU+FnZmdKk+IRnDCBdKcl9bnozsGSh8GMCa8OsWJCIiqVlrggH0y2+CVojn4quWYnCnNQPNiSwh4GwVWoLNUf7tp0p0MFnmqlaRcuXLb/96tP2lNf/44tL2/yGoBsLqU5JVgcirmP+TQ1a9Qa1tsBYbxN+NlOt19IEAN6hu7JTKdjJ0+eZNeHogg+BwIdL8zBwP07deqEzc0Dhtaw02eO2+1nbmNw3unM2PzCHNfLd//2b+2FF35uv/Zrv2q3336Kg/0QCKErBsgWeSAIBsDbmWzZrRvb9tWv/jkTyY9+9FE7efK4LS3fsjffeMuuXbtpGxt9qhApYaxTVpgzR0ZQ+8JspBoD3aWlm3bxjdep7LWxscaKLr60Z0OeGXw94c9ZTDJIX1eZZK0s32SwfPLkoj32sQ/bJz7+qH38sUft7rvvsO72pk3sARe+YZM1rHUoS2Fwm+4vAnHMexEp2e+tLGUy5VkBLplxOd9QoktWuVyw0mwRVL2DiImOH2BTIs2C1zI7O8sgaafXY7AOf35k4agtL6/ZN7/xbfvf/48/sMuXr1qvb9aeFqwCUCwk14P+gK+9dfMW9yv3J/cmeFZKPlB8wLRhwk9r6JzU2f267eRxu+uuO0loXlictzvuuJ17G8kg4JroJIaCIO4VOluwgwhiNf1ZMvHJ1ucy3aH6qCAvr0KHLU4Fl3Stw3bHT3EzYwoUrSZhloRacr+AC9oUnA3y3FBz6g0IXQVfCvC+18+/Yd/667+xrz31LXvjrSu2V6nbRBXdSVynGnkgrGy7iAgCRtwXwK9YLNrbtTp4gZMoLFSsP0A3qGlz80dtbn6RkMjjx0+wS7+zs2lb4D9UpP43Nw+hm5qdOrVg73rXKTt1+qjNzbYNHNU/+eoTdumty/bhRz5kjz/+SUpDg8/VmQM/bJJB78L8Uap27Wz1CZ166cXz9tWv/qkdOXLCfuM3vsJ7+vxLL9rFN97k4NHlFbwHuoyAZ07bsaMnrVHFoFizDdiCHcDphnbrFvbcebt167oN0dlk1xsddBVfcW0RtxB2i+GlJJzL55w8ddw+/4VP25e//Fl7+EPvo7AD4J+7g23OC4Gq+t4u5kdhv2qoc3xF7DAea+TV6DyGYihajUGD+a5MQz01SE5+p+S3iyKf707OtAsua5rJgwSE1sD9PK4VHgvVLnQcCfvlt4Yn4hvzTJjEEBqO4imKL0jaXAIWsRID/7KMd5r6rpgniO0Rr0RMpyRESolhXyLJDxXM8FXl+DhX7cTrFRtR4Y1xgA8R5rZTZzPgW5pLBm6sZpbpcaEqIrmKBkAkSRQxyhKSiGtSl0HuMu+gpBjSyzpjQkeRgORrofy7dy9KfOQcPh+Kn/Dx4qumYzzYcRtX6lMTQn5g4qVn/yrlyWMTaXGSuIF5h6ScTQHKqaA5uA4IKKiMRILseHIgJRq5p5wcPXb6GW5ff3mnHoN05fOvYhNmD+YLKPi5seiCqV90HvKiW9z4CIrH7hjrtWMQsPHEI89QI6CPt8FxAWMZ8JfgYUSHAs+LBEOVBGknlzPbmLyuapfgOqECoZ/KvNVazzsZumcRGAYxK5d5i86TdMajEsI7Mpb0pWQlOkNKAsAniOfHOkqvBUfBORgx+FI2WlWP0nTzNHg0bhEZI+wWpCS5CHAdOhWEMMHdXGbZVyA4HBVMax6iLdwn/hawKTgMwKn0UxhtcplC2s6DZ15vH4wkmT9V+TQjIwah7bJivbXVtW63b90dkPiEi+U147DOCpW/QGoFd6DT6Vir0fKAWZCpUA6KybZcC5h1sKvkQrMPEJiIrA2lI83jENmanQUn2SLBQAdjEsRHKI6B0zE9ZVPtKQZFwf+iAWcnB9AtiGf6eiiGlErfW/F9lBa0u9HcZ1fUB4EqSYxvv7kO7UsYU1XIMwtBOBexuXxQ58KZIuiG1GrW3x0wED996qxVW/P2o++dsz/4v/49uSCXLl+3lbV1PhcTxHHOqprp3hA369PfkYCgGYdkjDLDIyjAtRiA3XbytJ08dcbm5uaITQf/Bfe5u43ZLJrZsrR8g1Xa2dmGLR6ds4X5Gaohvf+B99nq6rL9+LlnuaZ+6Rc/bp3ONAMNwSJ3mYzs7Xc5dwBV451tyGRW7AdPP2eX3r5uJ06ctKmpFucIANqBtv/83AnCQoYYMGlmzTo6Um2uAahv3bx5w1aWb9lbb1+0t99+wwaDbSoSxv2AHWk1EVyqgIH7xw5nDU5bOHQMVkT3AxCrL/3KZ+13fudfsdsz15myne0N29pcM9vr2+xMy2Zm2+xmIZhCgI01TS4Fh6RpHkzZjiuFFdwuw7AXXL13SkAyAw2oASbdV8A/UBcECRu6GAhicI8gggBBlY2NTapc4W+LR46xG/LmG2/bXz75pP3TPz1vK6urxP0fP3GbtdtTnFODAPvChQv23HM/sSuXL3NOzW233WZnzpyxxSNHeH9RnJiZbrObgXUhIZYqRQaOHl3kc1GI6PV7VBrDHjx+4rhNz8wy4IpkHokOOwEsTOTcPWoa4iMAACAASURBVCTMPjjUuRrRAaF/HjpExqWCIwGJwlX4i0g6UoFK08oxCyhgsOyAuUqiAkbwrpAE+b3CdSaSscJrdOLYbTYzNWdvvnXZ/vDf/Qf7z088yYLG5naf9wOJPbpFGFYZ8yImaxCFwP3SLKEJzpfZY9cJ38O9fc2m2Icce4vdlHvuuc8WFhappIeADIII6OihKweo29TUpC0ebdv8fMtOnkBXYs7OPfOcdbd37Bce/Yh98pMfk9Tx5J7NHxF8DgkoVPpwsWGTQVwHh+qr//EJW13ZtA9+8EPWg1jDjeu2srpmLfDcZubY9Wi1OjbcnbBGrWndjS12eFbXV+3qtSuEKr755gVbXrnOrmCQ71WfUoGhBe5cs83P3thaseXVm1QrvPPO2+3jn3jUvvKVX7UPfui91mjs2cb6DRsONqmY1cBMMwxzHcFvNnwA4eFh5L8kCaGVnoBddwvs/NwiYNyfsCHXaJLhp89iQpGq9tEZyIP86IAoEQ4BHQX9kcjg+Vj36lBLFAfrRFwS8Cj3mJAPfYiiBivqb+poID7CaxWAK76QKEME8lj/0bEI4nsRf2SdHvom91GFFD+RCuNF9FQgRuoO0RNxxtTxjwJcQK8RY8X1E185Bj1KOQrABpHk81gtjl+F4fz6B4k+YmvFSeqUKOYoB7Ajj40OFMSZ/GfSW4cuo4i75dvzxEFBHR4LDmcpCi862jyeAxLFeMiLzq8+9zXlIgWPIKkIqWKoG5sHz1FdUeYlecWoZuJGSn5Ui5qLMpIIxxYGlCnBjQ4mGAezpsM3GgNo/1OefIjQnPMxyokPw6QgtxODnt4/P5riho7BqDx/U2UgI3XnR4nXRocg3ievInCTDqNNqeQiBgJF6y1IROFA8P4hCJAPgQl8Iqp0SdJYFTl8RUU+IElF248LKF2n1G7VghPUKm26IHkzeMNsBk46HVPXyhIHbIowDPkmCKNFjGlhoMS1iZZrGDldUwfyZSpYBMftgSCuYF5QveB9yKCgLapzdQUt1+9Hkozp4IPtdf6kMlUP6h47TDwQ2BC3DEgRsLoG6VYN1MRPyf1VOd8CxwwjCuMZFRwEtAgObtxYsm4X1R0E8ZKxRaFIMrAtkpKRxMNQ4b5q+GbLaiD/uciAOB5qj08w0NIAQKyXfjeqpS47ChgTtckxBBJOvEHHjp8w9hAFgCwuPgPQoqnOFGEQAbnjOvUBirimWEusxLpEYl6MYO2smlrEEfyIQ5NgbbIXuVS1k2idx6KkIwWoWm2CoEEpSyR8DEeTwhuCRyQHSNrWt9fZxof2/5H5k7a+PrCnn36OcKxnfvScnX/9oqaiV6qESSDBwiniMay9erVKTg3XKRUAJm2XE7SBo61YBZXcWtNOn77DTp2+w6ZaCEynGLyA4I+KO86v19+itj84FbuUUV5ncPSue++2zc11Di+cajfsAx94H2eFzM/PFlKxuA+YBQKOByrkG+tdq9U6dv3aqnV3QKZWZ4wOtILKctMqE03e00Z70rZ3QATdt3YTWP2hvX7+vJ0//yqhHxiOiKrx9BS4JiCTp2nICORw36PggeQEBRkkH1u4rr1tu/POk3b3Xbfbf/Vf/459/nOfsul2nee2tbVGMmxnBglrpUhaYC7IIWB5W5241AGJRMOTi324IXHG0peS08M4IMU+DnvPchbIvLiHEwxcMR+F8tCUNXap9clJ29zc5D7AvsDem52ZY3D1+vlX7fLly7a1vU0Z5sVjx7Q/Gi0quf3g6R/Y888/b2urazbXmbM7br/dTp065XsUuHV1kQC1U7cFuvyegntFGB2FjU2sjxE5KUgo2zOzlHyG7VCQJDlLrE0W9UACd2l47jNPQgT6TzKdtIveQU9+OWY6CW4Sj8f+TF0Vlq0ZR7Bw4t0P+QAlhgj6IoLQjB/5dPqUiaqdPH7GZmbm7Rvf+o79T//Lv7Uby+v21qWr7JZgvU6124TZCuoCO1ezfUgloyu7u2cNwkihjIUTV6NsuLdHyBOU99RtmLJTp+60d7/7ft63mOqNKjKGfILcPSQZfdnm52BT52zl1opNtdp29s7b7X3330eVtpnZph07cZTnc+XyDV7H3dG2OHt9wMv2yCO7dvWWnTp5xtY3NqniiM7riZOnrNM5YqM9dE9AGB+yALE/6Nqgt2PXrl+1N9++yMQDHChIa492u9Zqw44Ljg47jvXeakzbZLXBbiNUuZaWrxPq+dGPfth+7de/aJ96HEWKuu10lynVvL/XNdRxJsFzgAjHfs0qVic0Lh8EGHso7nfEdXLwByvTuOa7CFA9xuYzotbjFWp1QLxYk/0tPgPnkBSpEjxdsaH8AGOXUB98x46NkgfcG3EVBf3KxwnQvwK25YpbKLKtrELUBV0UDOJFNz46AkLvRNwaiQkLxlksB58o+5PB/IsYIiBZiU/D92dBUFwxFvf4nuJvgtNLuDYHAOs7YqW4JkhCY/QBeJDx2SnOjutoRFBEYTnmnMQ4DJxTkyT4VBAO2xNrAQUmnq4jP4oY2VE/AQnX88eq77Q7hz0e7y7p87h+xXs4wiFizEA8HPYZE6/+5MliEGG+cOOiRQJSWswRsPogJBlOSLU5FwSTlt1QRaCpqwToRgpoyxslzzTDUeWVscxHZS2puGj5oor9Fos/ObhQtYpLIZ3jKObHe8T06jjntIiTDG5xNL5R83PJfxepUG3EaKlzCCAyeG40ybPhM7iRPdkjPrYYoJMwhFyMztdA0IrghRh7krhiGEx+raKSGEFhQOwQdO2SpMrr5U6IJPFCrlcGQEFnwhOnKhvayppIqmvtsr/B96gqaOR1dfI5scsO2aHgqqvYxLUOgnkk8nhpKJHFVghSGboHk64xn2ZHiNyHKi5056G+AueNc2V3YwgDhmpzz0ZojQ93OA2c1USXGMZ7IZHDwEzq/zsxjdUHDxh4HmassHdBsttB0IkkBgEeVJeg7IJrDt5CzeoNdBhmDWpLgKUgGMZQvqn2NKsBWBtYKwG/KHTaB2hx+sA2VnrkzKPCqeBLkszRkkZgigAZ8BzO43AOB4JvVIODy8PKS83Vb7zYwIppVnRgcMT5JmntRzKM+zDEJHcmZOKRoCIR61/3XUYNj+XqVtprAbEU7yMq4cXMFC4Or7CEU0jlBnrL3b2BdeYXbGlpwyasafPzt1mrOWc//emL9r3v/dD+6qlv2rXrN+3WrWVCr1CVxfWhNC8SDawBFApAKK6CEwMS8YjJCBVGKpMcbjY7M89AC7NGjh87aceO3Wbt5jTnfNBpQtEL9d9JDKCTXUECAtjFxuYaK7ZYh+h8AJYBrgzuO9YDDgSTjdFBwGUBzn6uc9xGuyggTPNeNzBjyXkM1UqD8sGctG4j6w165HXcurlk21tbnKAM6BTezyZQKRwQHkZJ6P0Rg0KsNcABsU5UfZ9g8g3VNiQekJKdn5u2Tz3+CfvoRz5oX/zip+3U6eO2cuuadbub1mrBcQ9sYh9SvZPspOAb3TUmi7AblUkm3Qg8iyincJaq3OeJZ/Ix4QjLDjDN53H7to+qsHhprJz2UVRQgo/3xrlh/eKYEGTC5qIjsrG+zkQB8Lkmh54iaVC3NgJxVW0BZ2tQOhl7Bx1CHDHOj9AOCCxURryfERTgGshOSe6Y51iZtJ0egk3ALCUOgJksrKp3FgpYCfwobF1MQkdQBfuj/eZQUpdtj0JBXvzKCzxlXqH7uwg6co5c2DMPEDWI15XKfG4UA8mK1L7whXOEPD8UniB2sXjkhK2ub9nXvv4t++nPXiQcC0k8Oyf7ZpBah2Ie1gCSREyc58T0iUmrs5sJB7ZPW7KHicmTlWLwKKax43uuc9Q6swtUmjqycMxmZzvW64JLgWTXrNYY2dbWslUrui/rqxvWbrVs0JOi1Nb2KjsSR48dJfzl1k0MJUSHB8kLOtPojJ2w4QBV/z2KUICngPPELCt0iZE87WxjTwHyV7HNtTW7dfWSXb962ZZXbtrG5qpt7aBbAnuPgaTrrgpqNom9y2Jl1WrVhu0O9mxza832bcdmOy174P3vs8985lP2+S88bnfcccK2tpdsb7Rte6MdMxtaDaR9LOxdWA1IY8O0qtqfx2ZR6Dy0AzKO7vDAtGDkYu2N8Q0kiq4VTRteCsO0LmPdKbFVwB22na8J35ElQUWsBRliF0BRhV1+IEGkED/A7yo5Edzc57aNEM9Nct+D4E7oFrslfcoFR6ckBpPGHJHwM/gMxbeCmFHsxOegudeibUzX12OcGNpMhIF37aPKTwiyF+W8o6JYGqIw8t/qvvtnVWISezm+jaRE10+2KLofAc/idWVBOoYwoosoDlfEsCjSxevzdVKOXyOyikdz+xv+e5ys7kWKCc12imQr1kr8X7YsJWOxjuKTJl776V+WluX4wk1BfLlLEkFF/vy8yq8PUNZfZF2un5y6RAqOU3ATMzCi4i6s+cH3VQVVNwfZ5yGJQZYVFifr2Xh6z5hkns5tfBnE+UeCgJ9YtMIwqj2JgBoZO5KMUJsKJauoLipoTBhJkpJofAXdiQmemBjPSqS3/oAzzjNkJBlaeOgW7NseKnC+aXCx0O6ORFaLUBhPj/6y09Ntr6DKG0lhqF+UcmF/D0JtotqtTYZjmJxoSC2m6Hp4YOmfhM1AdalC9i21OlXk1ucXG78gkQtqhnOM5IfXuUhgJMMJKUIoSQkihQAEECoQ3DZZiQaEarQHeBUCEOCXnVAOYjdUfvYGrIJrzg2wy9jESqrgiPFYry85QRKVqewBlZMt2+kPbHUT7w+JQpwwhrY1yEmAckyt1qS+/ezsvM1Md0gMVhUDsLsRjSTgWYCFwICCnBeQOySG6p6lAD51osTDYKCHKqLzNnDcgEYAwgU4CIKGqZnpYvgSJ4qz1ezwR3YYYubIwWRf+6vcEc33Pf/uXBcZt2LXF3s2+CHlfZWbHN/rhbTZeNvXK0puxAodBl/XzVadEAkkBo3mDKVpp6YWbHrmiG1s9OzJJ79uTz75lD3/4it29fp1q9dQ2Z4hkR7vjMSUk78xFA+OEKpf7pgQmGK9QZoTlXwGTZWmtZqzNtdZtLnOgi0sHLGZ2VnCQqJS1QK/oyp8Ma4JiLeUg6S0MhxpyD0DCy4bgL0FqE3ALCUdK6wwB6O6uAelKauThPMt3Vq2tRWQ4lftxs0btrkJ5S+pWlFdj93NXaptoZNHWMDeyHZBquZ6b5pBBrWHKiYG520waa9Udu3EiUX70pc+y1kLH/jAe2yyumdXr77F94E6G8xTp9Mm/wOSs7E28wqk9kSCHMRa0hrSOoxOdaycAnbpfiuKM0UlNSaSe1Jcr9SYQA4d+huqbeDBAD6HJAsJOjs/g57tj/q2D3uw26PNQAIfAYI6iyKr8shRWOOgNUEicAwKfiRqgHOo19z5OrwwxCTk/gRD0xB4KebE9Gl0YQDlOXHyLmu3OzZRA7xG8GUEvLB5WKOw31K+c3gFqtGRuGdznkrdoWImQRkqq0RGUBc/vBK3Un42n6oMuybBi/HaqLy72a1bS7a8vGr33/+gtafn7Ovf/Bv76n/6U3vm3HOFbcM1iCSEDW8qD1ZZoEHiSFsG5SAkHvuAgUEIAYVlyGmLg9Lr4T4iua8TjnX3XffY7XfcY3v7GGyK5AY8AQhFjJg0ooiC6eP0IVgzpr0oOIi6yIB3okMxMzvFohBsPOb24FiRqAJahaJV8Pv6GBC4vWNra2t28+YtW19dsatvvckuPCvZE4CSIbpU4QTrAzYdCTAq1Zjijk7c2soKE9rd3R07cWLWvvSlz9hjjz1qD33wAVtYmLbtrRXb3+/b+tota7UwG0iz2UA/R8OCqDV0Dxn85fcrWdkDBdmxGzheCecrHfccBaR874XdL8d9qPjnKJPy74xRXHQlt/9FksT+pZL14uPjMDx+REKivZeSGpyzusHgUeBe6/VEIUCFqy9OSQxYhP8GtBUCD6EAKr6J4Kf6jq5hcmQkwQOm59Au7OegHGj9ax3p2DLkhV/H/JoRkeBdIZwTi7pVxJKJhC4fmv4Wvxf3IxPnievJ2DmKw2xVRbcqQfLLEC4IpdRcGALDegGXDY5wNAHKxerx4nq2yrKCaMTjOocSJ5YxnWLHOMfiXF/5yZOH2ZbiM/IEJH9xLCJhfSNIypeZZ7IkW+WGLeXQJP66WgAy3HBeUX2SYk2uBZ9Bwdg3xolCnlOLJ7gUpRvpUKHo6OQbjzrMPl16fMPGmcT7RtciYFJUkxoh24bcooz6+GLGEgV0IuTkEkzKSYtVLARVcMTbQHARMru6aWE0eU7RpfANi1s63B8wQGEQgy/H9WlC5YR0oDX1MbVafegUBeGASfROlrpTvtHdAChQELYRA6SUDCmh4etGkpXT6E+1Fnm3XcZ4CKiTQ3BgmNUO5NZkoWASCitUcfLERCchyIHDcIK/ETLPwDEjaITDRlVodyDeBhIOwEKGaMn3tzjJejjccTO3y7ZoDdX6uhS9apWKTTdq9Bdx7GinMmiAod8HQRCJR9/WN7ZsYxNGrEvJVnJywBNoT1tlsslgrlFvW7s9Y+0WOhsdyqGKEAwssCqi5JoQ+y+c+srKOtdxGJsIbgITmlc1Y59p2GeTQSSgVPxuI+ACsbVB5xmVU8jPBvEexib4GkykWR3IuB359vXfx5OQ3AHF34r9lhHxU+JxmHk5JAHhG0c9N4cLqHoiLTr/3defSH64rn0OJsR8kI2NrjWQIMwft32r2+VLN+yJP/tL+9a3/9Zev/Cmrayu06lwGnutzknt/YHwxggWcF1wDVXdxnwUyaIiWLJ97DEpcTXq6H6As9Mh9KYzP8/kD9huDC5DR0UdFMCQsAcwf0AcC5wHrz1QJwgiwOFhkJQMPwnvMQQTDqZa4drZ3t5isrqysmy3bizZxtqmKn79Lj8HRGgkCFjUCLrQzQA8CGYOqjsIuhnc4vgwr6G/b0tLywygmvVJW1zs2NHFjj340P2cwPz+B+7jFO+tzVVCxECwBjwRXL+5zrR1e1s+40mQKyqzeWCsaug4xCq4f66Sh8pu4ItppFJAxUphMfRLYXBAU+nk4B8GglrhfAHXg01WNxBJA4aeSqUHakzD/o6Nhlu2t9c14+wVVMvRPU6fW+bYVazvcr45jCL8GTtXkDgmFDTZrCiOMVDitHfqSxGqgWKFhpfB6bftyOIdNjN7hJ1KaL3RtrmoC9aROrmSz479huPlMVDYjRFgxq/KKqrefSxsSDYjio9hTaDj6YFBHmjwahfzhsbq3g7TxN+xFtfWNqxWb9vpM2cN4mD/6U/+zP7wj/7YLl2+pplCwxGLLiEZjiJAfbJJ4YcRoV8up8rZC/IfDPqqoWAXiZNk57F/jxxZtIWFE7Z4/E6bnlmgzaPn8OQRASa6fEePHs38sjKvCLiwxzCPiF3uffEt2TFjcl5j9xIFQOyZra0NdhaXbt2gGARUz7bW16yFIhHXHLhq+1ataT1D7AHJFWZ84IRaTfiBKruQmAGD+woC/Yc+eJ/9D7//e/bwIw9ZowHIG+aHLFmzjiRfMthIoHCvKbjjM28KmdzMlB5WqNW9L9+/PI6TCm8ek+kN87grnp/ivFQVD8GJcB35c/jJhxxf8VxYdY8T0p4qJ8Dyi2lAc9qfiJOg9ugFWX9exB+yI2niO2S5UTwkEgWkdsrnw49rLAHXS9dnmQTh3TkqhIL5OAYRyNFx0KBlqXiGuEpSky0jiFwkxiFlqZig+xtdARUIkpQw3jfm+LxTEsDkzOEfKi56wblIZiIhCISMw8jBOQGknOM2ygibKG6qk5W+xmNkXOtcMjzi32T/ohvm8V4UKB2ezev2yk/KHZDxGOSdEpAIRAj1TS2N4uWRsUYXRH84WE2lCg6xhdHe0vN0UyUHWDKM2UBAPUfypPmNK7LITIc5r+TmGWU4+SCA54RwPA8Lc/xvcZKFik9BflI1TZhIVcxgGIOzEQs3uh/oZmhuRiJccjl6MJ63N+VwvNIYkzRZwcVwOLUoNeRR15KwGU4JdzUiJ05Lh90XhMqNMXvaM3lc7yRVCieQuigpCCxqYsAzFrRhfXp0Q4r75hN21QoMqyQHCkekxFPJFvDU2pAKcjTcL5HA8TcYDUre+uAvdjcgi8vn9VnlBFgWBjy+0W4HXI0yecD1AuKGa4TrR6SAhi0BP97r77LCDLjA/gQw9n2qoGxuoM2L3je4Gk2brDetNTNnkKoEnAoSrvV6m10QSldOTBJOg/dEsoEAF8pEcHTRDuZAJg5m0npRoiteDh5DYAk+CLg8NfB7wB1pYhbEFJMOEDNJGnfoC42HFwWYpHm5k9rg3i4XXEp3lR2hzDAc6kjGxCli7+f7vjBOMSyRb3RwdoPeP7xS3u3QAMKyO/T3KFq44pdpSjyeqg4OPhtBDYI7QCkq1Ya1p+dtstZikPfCi6/a95/+kb38ynn7++993y5fusp7jftWb06LK+NiENHFYECPCrnLh5Jo6LLH4Bmgc8cgEoPPAM+ZmiasDj/RYcFkbQ6wazY1sBRG3gnKTAjJXUPyjyF6CjzxlQJd3S9027gmRpDf3bKVlRVWUcEVwf8Jq/LkhVr0HPgIhyc552arYTs7SMYxOVmdVcH2RlR5QoUSnROcKySB73v33fbIwx+g4tWXf/XzlBVGQLS5scJq/8x0i++L48X5kQPmtl1rGWsLGH8RbsPm5/a/6JZIUHbM5SSYQ1wPmkdvr0WwzAQEtmYowjvcABKQkHmFkcOxUHUGHEV0l/o71u+ucRjcxASOG50FHX/uYwr7DgdLlan0paBcQQ8Woexr1HYS3LWAGuA9mGB65QUH6pPWwSdotY/a7OwiO5VIinGaSEBgQzlA0tXKEr8qdRplONMQ1STVm9lYP3T5cYfIemIhvp0HLUURUfXo2Ns5HLlkGxxKQujZZJ28CSQhp87czf32x//Pf7C/+/vv21tvvc3CDQb/QakNyUh1okZbiXNEt2Owi+GnziWEKhCKhs6JQyWbtWaH4ARnEpCmRnPajhw7bbOdI+TvwCaG3GluT+O4U2dL8vIQDFjfWKedVdJRJySZfA23l4N+z7quJnfj+lVbWr7JfccBvhRygAw+7LUX6NjJjFlL+5xlgr0AG7G5sc5BtOgiIjQ5e/Y2+2//m6/Yb//Wr9rxE5gzsszuPZIQcD4wf4eS7sMh+TKECpEzFYqBgRh5pxgst6+yrYqZYse673ZznCcP48nG+B6QZYZdU2Eg9wUlv4C/ehe/2FfZ+sK2IP+Hb+gywMWHiRcSaze6j0ggomCofDOdF+MgJ6IzQHaIVSQjUkFUpzO6IXhfzS4BwgEw6IGSYzwOdAX/jg6qfleBXKibmJOHoxDnTAlK6l6oUxL8lqIL4ueIREhd04RAyOPTpNJ1sJupe5nuTAxmLDjWgG2hs+jxdcD7WdQpZpukmDV4oHlHJPh8eVKSivlRdE7jD8JOhY+PQqTWRIoHCrTEy8+lBCSvto5v2li4+YVSRSpXIIoEww00E4OYzl2GUqUbJI5AWrSRsSvzzYPZwLLlFx2LKK8Wj2eK8X9hBxMPIzJpwKgI7SFPQ0TwXDkkP+/4HMAiguxNAqnDYUKfOoxgngipCj1uEOKaBNkpaYQJ84sM2TsbEZqxmaH34Rg/Jh5BrHKZP3cmvF6ebHDqZagT4acH+uxmyCy5xKsUStgyLKnTyFCkVpqSocKU+U3RlOlkgAU5icWno451gzZ5TEctqtxUtsFml/wtEhLMIsAUZuH1NdRKai4DGxkqmSD5oU2N4ErwkCamOSMYo8LEhGbUsKrsOFI/xmEPDk7nykF3wz0mHiC2QWIPMzIIsSK5G3AZDSwDUZXSkRwLhesfkAK0/mHMICWICrSq6wFFBMyGKnGAj00CSqPBhLwy2WAkBHdwWsAga/icJo2HQlVMcFUXz5MXnwET74Wqer0hUmysaQXYkYDsMbAtHEMEeWMFhfHKxzs5p2JfclHk7dZYY+PdkLTXGWTG/sin20c7m1DN6IZ4kgqlLcNMASWPmH+C4A64XODG9w2TsJEYzNnG5o5dvnLdnnrqr+273/2eXbp0xZaXN6wyOcXno1PFfUyoDDofgiWBy6E1784Qn7GH1rsmzePeUtaXNgH8Gk1jpgJQCwkO+CZaf+LeeLsbU+8RhUC5ifj75MRhk5CkouOBx7s9qG2hywGs+g5hBgqSIIzglfcYrhXCGs4V0D7ZtSlMqTcMuusy+aBk5j5w8ztWr5ndddcZ+8hHHrYvfelz9tCD72PigQAIwRD2I2RPsbewndX1ltNmskEXIFgEOx6UbxSiI2RiI3APW0ObH52g5ENLSnuHVXRLj2mmXVHUwFoeUDVN8wMAecSxYYYH5ZMHXev3Nmw03CbEBZBNnBeSsyhglf2bBFZUIEnVyfwcoKimbkwIfSQbh9/IJyoSDnGKYqgmaCF7+4AEztvM7Jx1OnPsyOHzcG33M/gjA2K/lzhW3H9BXCJBcoy+F3i0F8v7LQVhLpvpKj+RBPIeZQIiWWxzwEZh0cf7ofiytrbFOR4gjDfbs3ZracWe/sGP7JkfPWvPnnvO3n77Mq8DbCKKM7Ozc+waowOCJIScGjcHUdHFfpQpYklN8QC5dSDOo0NSs94u+FFt2kd8h91EYQbFP/w/D6h4rzJUBAo7UWTE+UOYAAk5vpF8rK+v25BJyJbtQBlxKFIv/Br2AexqDKhFN4XDZ9lFbbHrgfwa74/7t7qyZLujnt13z9324Y98yB58/7vsi5//uJ05c5QSwxCywKBBTkwfYfYMClOY4SQYoYa1SnIahQsF2AdnRETMEutU/sD/F8kHK1BlkZncB8Xv2dYsrQH9XVPDvYJX+LD8tfkaKvauL03tfyXw6c3z/3j3IxAfBUzKE2+HRKaAXSs+CgRRocd+UyIj3p+ah9rP6EBzb3u3JOLE4GogAQnRl0IqGL4dIjOjyoD3EwAAIABJREFUEYuKETNGghs8FaxprAMmjuB8eHJUFDBMcvA5TzLsjOxRGmYY16ecJCpujbhYpbniRhdFRjU7I1JzlAwL0mWRqTzJCK4bOSXOTy72Ec8naA8xwkGdmLCflN4uYr+DtihLQKSClX/liUgY5vh73pbJIUzl7Dp0gkOSNcizwtvlG2PcSMbNKjB/RXablAFi8efOKG6cJn07yRs40IIELthLdDjitcCAxwWO7DVUpHCulCv1rDavroh0KJiELmbaOPn10+/Rskw8kDASaUFFByAqCrpO6b0iQSjDVCAxWlQZiXfVDouMMxINwKdC9SuSEWbeRZfNk8ZsqB27GcFBKE7R4Vx+FwMDqeDNlaoCckWcLRSkUtWaNU93pMDgggCIn2hzc/bGcGC7AxBkuzYaIlga2P5I3Q2AX9HRADZXij37VqlDXhGPQUu/bpNO0oeDwD0akgiqAIIqL05gQxCHpGIwxPmAcKxp4QgqgdUmhwME4QmQ0JC8QE0KfBdIZY5IOgf5bct/QsoRWGVAdSSLK+WPdnu6qLRgKcBgiKiKqbia/YGKH4LXcJ5wpID15BU9cUcwsyUNVmLVPOB1GfygCKLE+k6qOcCzewCMa4IOSY7NHLcDChoPruvxalc5QQkDqGue7MVhSUgiHcby4mfqjmn9R+XEIVhS2PK/g6BekeIIAj2sVyQSgLwAJgcpT8ClMKgQEK1eb2SXLl2zf/j+DzkN+/tPP2vXb2zaTn/XGpMtSa+22jxnBP2AM3GqO0QM2KGIQEhyPZQkJc5fjgIBONYYWv1B3EUSCT6IpBY1AVr2xFWPvIUf1z5sVwRFeC6SEdkowV2LIAoIaq/k0wlHMSETjUClFsExjgOypL1ul8cKuwiI4smTC3bnHafsEx//mD3+6V+2Bx54LyU/MaEb/mN9bcUaDaitCHoFyCn2lt6jzz2hfRPXAsp44s3guqjA4AE81ZCSSEEuLpGvPQUUmdPKhQzyJBmJHyE7qjpTcrJi3EeAw0Fljg1fBuvonqH6DnuE6jV4YTtWh0jRXpI3Tx0oHQNhFn78KdCRncXjkJVV8UbHi6QwV6niHqgCpgXBBIRcgD5g6CCU2CZsp4d1ASUxSM4es2PHTrCzimvI6+dqXnj/kEfmPaWEp8Rekg/NBUcO+nT5yOSDcImJQ4+ClVerSyFgXu2TIfVzT7ONOIW+gi5s224trbEDefsdd9lgOLJ/ePqH9rW/esq+853/YleuXmeBB1DVeq3Jv7empp3voc4HwVg+fTtsnQQMfe/5oFL5xooNUDh0fkzYIbwu7ClsaCocpup0VGpRpEEQicSDPgI8AqIelOQjEcH1RfKtKdcOoYQPY+cxgkRc110ePz4Pgywb9YZtrm9yDhD2TqtVs+PH5u2LX/iM/c7v/IYdP9ax+U6VsMDeoEvftr+Pz1bnVcVBJMgovoTNCb6hgto8PlOnoRzAy1YfTCUjvhoXgRgvLo37gFhVEV+E2tP46+J5RXPD7XruO1SIlApU+ho/fvcMBXwwL2ylojbf1+MwepAS4V0Q8UiYoxinogk4ZDn/MSFxVLij7nSJgxKiQtFNCeXS+KlOikjw4iEl8nkM9ovEukGOb8b98GK27BBUC+V3IobJf/L6uQIoVwqHDBaASi+2qkDPmCA6T76HoyOSv+d4AYZw1uCl+LHl/j5sZIwhiL0WMbQ4zB6GeNFE4x88R3jp3OEdkPKHlHkYccDRgksOI2sFOqlUrSdlnSlhSK2baN/FQi+y19AJpgNQpyVxLBQQMPMkTEf8Dzht4fqkZoKv8W5GXKCQjkMAGFXhMFpsxTLBUPYXCUjunOKiqkWWKpi5k8Jz8gAsJ+QyiCg0plP1SpjnFDTyd998XELFIBPPaF1oSPcrX2RqkfJfVEVZAFDZUG+rdmS0MxOuVHhuwU7ic/xnEjHj6yJB4cWmg0WCQcYuv0n8ZGUeBHFNy0aFFxPDQQ6fqGB6tuZvAE4yQit+X7K3FRAH93cNMElMgK1NogI7YXXI32KGRX3CKg0FoTDQqChzrfhwLmThmIpMMhqnskqqlvAMrMuJmo0gaQjJyEmo9wg+ggqdZCTB32mwI9LtQmIXAdiubW91bZNY/B55F5q/oSo5DJr4TDJkYawEMVNrX5UjVcWPLC4SmoNqHZwlAsUYBIifh3XjcI4KVIeEnhTByHiwgCTDE+zCIXgFMPaU1nQ5WDnc2B18Tv5IWidjRMTSm4eTCIejoKL4ygMhJ62FIpZ6VGMdkAkkH+KREbYSBHJWuNB+BoQBQWTdJiq4lhWbmVmwa1dv2s//6UV7+ukf27e/87TduLlqO9sI8qvWagHGganPwoZDDUqzjVDAkKpRQSjEoMMaYDJJxQ6/o32v5MunSvv15b2nVKMCeDgAdAgC5pLbyKhG4X1iXkR0Q8MOISBFJR+BiuwZMYylPTs91bblWxikN6TM9N4u1Nv2OITx3e++y+5712l76MH32mOPfczuvucsg/EbN67ZztYG1a2wb1EUiAAbBHb8rmS4yr0TsASsecAUqAbng8Ry+c1SAO92J2t2lTrhCihCRjbBoBQ46Yt7CkEr4GYOW8VixnVSh3CSQ+585D3PZ3YGIgII5oYc7lavI6AWbyT5oDQLCWshICSxxrV38HxV4bUmECTSCCqgKsQ0kPSjMwe+ARIldYoEw6pYtzdhvQGKFRMUqzh+4pRNT89pkF8NEDeRtHGP2eHp76gKT3nPHLaRiXsUkMVUBMgLWUWwSCcmHxEmYGxmWWnTp+JAYU3ocWBTkXQ0m1O2sdm3ldUNzsxYOHLUllZW7Lmf/KP99bf/xn7wg2dYAIB7wPl2BwNCsao1wUsJOSMPJiZWS8ihSEAo2+yxgwdcsJ0J9qHue/Dowv/m0KuAmTA28OCKhRiXTI57i3vJmVmYvcHig/D6SHgRi8AWgF+H/S847Yh2SEpKDqv04HF7a4OT0M+cOm6PPPyA/fZv/bp9+de+YBP7Pbt+5XUb7WIdalr8YIgEH3Ohaj7sFn5QXFckC+Qmgo+GRBZQSi/ophgsM+YZpKkc+PPGO6RUiVz+dVgykRei8vcqkBQZrCr3H3xdQLDcvqfXS0Y7JSDeAiv2dyRPEjM6eA4MwTP/pTlztKN8D/kXxijkPGLd5RLVKi7kCRpf62pVeBxrJOKjgIMpeHauEtYRh28rHo15bVDDlChRGqQocrygX1JF3TNwU9S10V5O/CR1bDSrJvE4In4NHwAOVpwtjoN8Kp+eHjZIyUfhhDwY10VGd7gcm6dkJ8XrKQYct+FS84pCvBPoCxoCxJXEcZY/S+cX/m3ixWeTDG+caP4zX0zxeG6ISWwtLRi3vxEQZz+LIDlTrYogS/Anh+4UcmX71gdEyhOM2OghSYjFh+pCkF7iguU3iWpAfmODBJ53OALjFlXF4sJ44ITPHH8sboKWbrmBlDbqeGNJwVNp8/mskrjGvFFO0FGw6pUPT+DUco80QxAMyZTuFUTyuMa6JU7w5L7W78hf+N50PIIWkXxeVAx80IYbr1Dj0jnnTs5bmS7fWHQ1SOpCx0LzOejcGcRkSlTgJlDpZGB7tm0TFRF+KdI8oWpTA3yNyYq1yHuoMAFBvobhgThfqoFVQSMdUMtcMJbQENfvaFdrOJn0ujE1nOpCIKdOKii1asusoiFgDApGgHwhmd21wXDPtja7/NntIXECgU3vHTAzVPHiWgt6kqAJCkIlLqCqbEvfUyCOK9FoTaHLkoIm3JvcocbayIOjMD5YT3BY0h8PKWQEM15ldpsTSTCda6Zshf/nE9djzeV7/jCjX/JWcfZFoqF1Hl+54zrsdSlBZ/lVTykUM8pJRwzzKmR6Y/AT1jKSaRpfiA0gMESHDN0lQBjhqDFtfNdazRmS1VdXN21tfce+9/1z9tZb1+21Vy/Yyy+/RnlOrAMEnm1UTz3BEyZcVV86JiS1Pl8kCJvhmKKgAWcCgjv+j+sIB8FXuya74KnjdsLVS0B2BLkaSaQXVMJRhJOispYXF2JNRAVZ1wJQq11Wccnk2oMEr3hD995zt/2rX/8V+9hjHyDJHF25ne4WCwbqRkJzv2vTU62iIsxAyO0TBqdNgnc0iUBa+HROqO/2OSwR+wf7QTLeiShaWgMO1Yoqfnmt+FqFaSqgiUmxio/5OuN8GJ+TEXY8Pge2A+cDWwlI2eLCrHVmpzhgEXMaqlkH6TC/B/+Q7PM4TjtJ/kYnPCBhsR2USGlH8HaHiiHgRDZpg+Gk9Qf7nCsB/tjM7IJNTXWYhACWFWuHthedGtpTFWxQhEvJRD7oMynOxDklm5GR/LkW034dl5/HawvEQobjL6qXEyDp99hpAskeU8zROQZvbnNrh7LDnbl52+r27JVXXrVnnvmx/eQnP7MXX3rNblxfklQ5O87Ov2iIEKvKslvV8Evh9wgbigSR6UoR4OT3nvvNh/ZGUnHwWph1ez1h+TPsPq+p70tUdlEsw/Vm4YiJpZQnYWMm61Aq9KAvYM5UzkM3XMn73XfdYQ9/6AP20Y8+ZB/64Hvs7rtOW7NVtY21m9achBCC5LfVDRAkCckmkhxAeGQ2cN6YOeTwxhAgyAL/8SRE9txNaq6glPv6bCxCvjfz2TKH2fJY1xH9F34iRf+lrR7V9zy5UTc7rb/xZCDuV9yOUuJT2M0UV8XrtXYiMpMNUpcDs7HkX/HFDpInntrj/rrg2BJaGwF6DF+MZEEcMCyIsODy0XmBREgIFJnYFaYgw65UFSMx8UJ6FNDVRQkqgODVpXgzhxCyYCbxhYjvopsZcR7WEPcFK87ewfRuVHQVBUtLnaXYL7hOYf9y25x3sUMGOvf5+T0u3teVusYTqIkXn1UH5ECl2y0o2kn5xj0sQM9fG0YgN1JhwGMh5ScQBG9hnlHhwcaTMgH/xoqGuhwK6ARFIPwJWP8mKl2C20haUt2L6GBExSOOOwKeOOYYpDee4ceFy0lGpR3l/1FXIodKFZaTz1ALS1XquA5uEoTBywIQPI/Y3pyQVJCsgjCWIFhUX5kAKTpPQKRKVWwmX5ySYOWsT3UJuOqQjWCYmgKdvIMS8nl0ci4bqq4TNoeyfXwIZYbjHgWUikP8kICIQA4IFdrKIt9JeWySC3LXqrUBNdMRkMfcDcCoALOikhMqS+zyILD2z3epTJLJMIuC3QA4AVWnEXBiVgK+JyebDDhrJCSjq4EBToBEwBhNWh9DpXq7hFRx0qorYYCEjkm4xLSzu4JMXuRadVSkeT7oCR4Txh7rCxwRwXmaPvBPg+QwywEwMSqsAFsJhSTIorqsZ+yd3BjkLdAwRJHYUARhH1X5FMTGc3JnHGteHcOY6yJDmbdhY32PG7x3SkLyhEX7ZzyYPohhLe8h7eeiYoxj88o2Hss7HmHmoxIfewi3G4F4KKwxKadvALwOkrGorrZYocXcgK3Nvk1NzVJW9+jR22y7O2Iicv61i/bt7/yd/eDpZ+3Kleu2sbHNQADHh/sV8y0CukDllKE6I9HRyO1o2CsWOLzTKaetKlBIviYVwaIG7TsxDbyKAoo6jtg/4p0huAkRi+Q0YDMdU4+1hWvDIhGUiKr2S5/8pH3ql3/RTt52wu6//16rVCCMsMYkhUHQCJ2+rjWhqNaok4CL5BkRIc4ViX/V4QwMlPYlmapjUscRvBLYck72HgDimjiBsoEBw9JgTVUYw4YW7pzXgZKsbiOLYWJI6DxgoA3w7hfVABFIFlwvccPQNdjd7Vu7WbMjCx1bmO9QKQxyvJhjAh5Ifu/y31nNzmBjecKMz8b6KlT+iq4dz7IIjLG/mSxhw/LYfC7A/qTtYrDdqGI9TnQGbrpptcmWE6uP2vTUDKGSKOqw0ECSM2RpNUBPxxbDCRMfxKONEnyCQVkGJ2NBDL7DB8yNxwBxHXj9swSk8KUOC1SAVyXPisTwI8dsfXObg/zWNzft6PETNj9/hNDIl14+b3/6xF/Yt775N3bz1ort7OD+TnDgX/hu1sUD4sbKP2BHKmuD+xHoBV1jwYhxjJGo593DOIewVXmnKyq3KT5JMyuUhKCyje6YfFDYKinkaW4E4hOqsNEPacYU5fnZDa/YB95/v33iE4/aFz//uN177xk7dmzG+r11u3Llok1jXsgEJtErxsF9hKw4Xo/ECDDckJNll2lCHCt21z0uGC8ajdczIiDOfUdR8WdRzv1+1qnO7X2RgGYxYnG9vIuS2/RcdlcBeVZ5d4hf8f5Fx9CteXRFs5OIpEqvGW/Vy1bkqnN8TuwvTzIIA/WEDZctOmQpzorCsCfnBzpH0ZlJNprX3WOrpCIXxfckRKT9hvuV+Cw4FiYmWOP04eraBYRLs8RUkA8KQaB7AuETxbCQY6YQEeXa/adPYA++J4Ru8snnOiPnxIzpgIx3ESOWSEWMlLBE93/c98U1LhUYI8rM4tuJF5/9q2IQYb6Yy6093aC8spfeuFztzIOX+D3HzEWmhwuLixndDZJ6hgrqcoOAGDla6oHBjIQDii/T020ahpynERcK5xPnEVWK2BRhpA4LmvINGBngYcEZFhfUONLGiCzSnanLaAZm/UAAGVDF7MYgASnOv8B0avFyKrmTdeUTRlapqSOg5AHwIUGnEHMw3mFln5IHgkwVE29ReQEBVpXLsBPYVjC4gkzBKCKIGVCOlNPBAXdgdQbffXYrYJDxWMCsMPgMEAd8QzmHcKoKKlUisjbqVWu3ICOL8+rz/+RvAC7BICjfEVKGimoWfgJbic8nWX4CEBiXD6a0Jd4HU74hRdti4oGfSETgJPf3qqzObm5t2+Z2zza2cG57lJMEbhP3KHTH8TshVi7TFyQ0QgT8niFRAswjyOGQ5wNvKJHGAaUQ14NJh68JJgP7GMoFsmkZAxoONoKfctBeMveg1jqPI71HuZKcG/dspRYVD62pf+lXVO/j+YfBt/IqEEmaLqSQigjBDcO60PJkgcaHLiEpElF6l9eOHU+vZuYdQjoQBqPCwuKbCUhMi2b3QJKsEA9AAtrv7xNGB2dea7asM3+EHKCtzZ69/PJ5++EPn7Of/ewFe/WV8ySqM3h0yA3gcSDPIhDuoyPGuSEg+kvqFV0EnGMUPfA7/kZjnPFhwsYVxx68OMqKO5cqEyRg6z8jSeYOQetVHZaYTcRuDWeK9Fn9X5if5SyQs2fP2Be/8Dl77GOP2szMtO2Nera+ds1we1hpYyCPgAjqcQLH0WZF54fozSDjO+bYgz9xC5xjVcAd08DM5E8SB0Rxs9ssJ82H+Ea07aGQhOSGweUeoF91Yv7xfq2pKfKw1tY3KNaAL9hrdHg21tck5Y1hpAPI7u7a9FTTFo/M21xnRvLrmN+wB6GLhHM+bO+ktV4OgHD/BNEIHmCWNPtTi8CX8zxQsVeQKzhHzYYjiCYggMU6rxpEn/b3J9kBASQLxHTC3UhG1nBVBqyErUpqNhSbQtEqCl5xDdPeVtgR/k1zlVTAyH2mQtLYj95tcL8caw/dORXMxPOBLUaFHueC5J6iDK0mizi9AYpMTZubX7Sd7tB+9KPn7K+//V/s5z9/0d588yq7keBhcIBqA/M4+lSUo3Qvh28KKjPkoEmfP1XMbynHC+N2TBVsL7plcKW4ZyLiao/Lh7r4TZbYhYqQMASa76HrILEK3Bs8Bj8p9bx9W5ibsjNnTtpjH/uo/coXP2OPPvqQtVoTNuiv2ubGTev3N2yqVbMKOD5FcVr7VnYwVNaiGyT/Dl8dCnOhxFROLspXYDwBGfurRs+XpK8POoPDkjfZRHTQG2NJbSpq4XUkSXvi4YFNim+cNF1OfMtzTVIClMtz58eY/y6YVcQ5/EmOnYi6iRsSAZe6WWUIWHRc8bAjSIrOSH71fC+p1OA2IMVugZBg4ugE9JAo532DcA3qEYAQekFG9lMxcCReiEvUbdeARRXqRTNAZwW+DLEeixTuZ3IyuJJ0JUTgC6PTR/GTQvQlBaHh5/L4N2JR7Zck4KArEfck2cX8PfJcYHxfFvf85R9/g5c3X8T5gsg3cGSM8fdwfpExxXyDnAQeSQZaT5QycyJ4nGQQLOHuYLRodCgXqXZ7sy0SeARwxGWCD1BDQAfMfpoUmR9XnE9snrgwcSGC35EHUOPnlzLk8uVLFzYRw9ONUss9HYtXmMbkiuO9owFJo5aRGfV+UUH2BCTwr56ho3qFOSDKwHEFfSij8zfUDY3EoxgRQkdIAAM2B2ESqpQi4KOqGWdwqB0s3kZf8xAgcUu8tOZwoHWMIKbC5wo+haFk6HJUJlA1wvceJQUbzUmHVSFZxGaQWhWgVhyE61OASRJ3BR3sUHA3EKSjhRmteWly4zV129utWxUJR6NFqUckGyCRkzy+D8UZJBDQeB8R5w+FKuDT0e0AUbnbx7XQMJ9UhVVVBV9wjJryrE2PL3bgfCMfWcB0bCUdMZsjOBxYnyThu1CBoxGTcAGCVgRWBQY0kbMiwc8rUOObWIMAQpnsYAIybkgisCgFJG5cD773wUcOBmcxtTmcgHvSMUGG8X0ZwY4CZZGkmZgxY/ZgiB07OXs65Ix8TZy1y29DZYx7xSfQptkxXgyoIHgV9wfrBYICw6FD9GBfpiDfCxdSM8zwXF/fsddff8ueeeac/fjHz9nNW0scYIVhf+h6QTYa2Hwm+5UK4XSqYMm+MeHyaq5UziD5mipTYYeKJASQk7wl7u3y3HgzYM3mYeTFH7XYZb97fZAfu9yfUM+p1So2Pd2yD33wA/a+++9jAvLu++6xo0cxfVuS1dXqLosEhdqeV/ElnucQAMdBpzktsk2EPpH3JVuSqusZ6bJwpon/o3MDpEhzHVg0UXk7q2YqqtccI+nN45ohGWEw6kHv6tqGDUd7tnjkqMud1wkzW11dYfcVs4F2d5WAgAMyMz1l7abkbmHb6piZQhx5TkQdx5uXg7LSPshm38gGxr4Jy67/w8rQ7lIsQNa6UsGgS3FBAiI6HCKIqnKeEDp1mHcRdoXBLxUAwXXsMdhVYUZdkEKRsvCJ4x1ID5oKYREkRLLdue/jfuP9zyyFO0o+L+wVoLCTEB1AIgf+AyRpcT7iFaCrgSGdaxsbTBJhl2cw+X1vwl577YK99NJ58rCef/5le/vtS7Tzcp4QbdBgWAzwE8xDfCkSslkwi6AvHWNu73Kbk8c3Y55ceyeg0S6vmgIrXZfwi4G+QODIQHG0S2I67gWkrgNiOTfXso98+BEmH1CWe8977rbFI9PW763aYLBuvd6q7e5uW7NWtUYVc7B0LlofiYTPVVIVx0VdQhXapCwXXbSygp7OLyVlefxT9gfqKMUQv/y65OubCUQBeYsCq/ZKDJUsBoxlbxLr54DP8MJXHMsuoZT6SoWrw5ONeE1+HolX64lyKShOCQigV1xbxcBb/BefXIYrRiJ64OchBH/BvMa7MrIdkYDovklwJGDuBbeWFYIkRR4iAnkXC2s/xddJxZXFvL0J297GnCrYfqkkwgcA9ssCraMd4liie8ihlt4lwvvLFmXE8GyvBwQ07wKn/RTCI77qSmielJTlBYC4dwcSkPFwI54YVdi4CKzcMmBN5G/9LalMCT6lv+O5PMkM2473jCAtEgno8CP5COhUwAygGhMES62hpAJTzLnINlxcnMMCqjyYy9u0ecI1noQctjHTRuC2KZ5S3hjlbkjqRJY3ccDSomUeFd7CjRWVGU0/FwldCQeSexT/BQHAXgppRs7FUpDAAVYKCFA5hJEsrgOqNn04Z3dips4HEg5OCobyFCeHa9CSfveqNeGPQ2s28P9dq2FRgyROorgZfAaSD1QdkZhA4YOmHqoNTpLEhsBbsrWMydF7UDMSXhLt+hFb803rD9EpQLVZHR3AHlApq9cQTCya7aMCjbnmgDRNkDSOhAPfG5sIyFB5QoAIp6GWaEjr1ZvtouKAavZg2Cf2HRh4kAKR+MqxY+hYTRyOaUistqgGhIFu2NAhi6s2aFo1Uk9KDiGHZqBtyvZwJnd8mOM8bC2Ho6E4Si5bO6Ynzq7Zgc1dWtWHtLYPvuRg8iFHd7ADUtZyH99b4dxVTUECrwRdyYgm3RfQiJhRkE2pLSCEzj3iNG8nAQuSCK+q+4V9ATtC7g6Uehx6R4UyrqUJq7dA9kTyjW4KZkY0iGdfW92069dv2oWLb9j16zfspZdetgsX3qDcaLeLwFZ2qDUFxSJUpjVRVoGEcOmYzaLzVBEgb/2zAo7KLoNuT6ijcMGtkq8ZyiYUQWJ0jcEHALmV81BYOQPMatKOHTtqd549Y7edOGoPP/yQvf/977W7zp6xdqtGmU/s4RESFySve+gwQBI4KsFyyKxajgQ9SU4Dc0t0aIVTqwCXnvDTvN/u5JlPjs+JKub8uDQ1qrp8fijy6byDV6NOb3ymB7aTdRYPllfWbG19y9pTM3bq1GlWy1Xpq9jS0k1CrzBVOrqxTMpIEpadRJcNwxfHeXzlQOdgRbiwzTHHhNy0tGcS+tzP3xMQvG8kIbxOXI+TxrkyZMBByhvrB/NcmiyozM0vaJ5MDZw1VWyRYIKrg8IIODjBiSwq+ZkUc77/tE80nVq7F1m53+8IOvw0eA1cRCOCk/HuHDoxiKsozrCPogxgr1L4EvFXlVko/cBXbW13ec7T04DAYRDhvv3kuX/ijJ7zr1+wt966xIQfth8QSPysVVFoVFyACi4G7gaxWAWh5H9z3x2/R9EojwuSLcMxBolZxRNtu9yne3KarU/tP0GzeiQBj5jo33n2dnvXu+6x++67xx758MP2yMMPsevfaFRsZ3vFtraWrFbDHoUPHFizXrPBDq5dBOBBok4VcNnLBO3Jq87kNBwyaVznl2RWU4cnn3CtuKA+iaJM2uPjMUwEsVy73g2Oawsbivsd1ysSlRSg7hfk/tL1j4K3U9BTcuVeLY/A8/V4yO8xPymSAQa7fF74oehUeAJSShjwTKnW+YbIODN3RDsyAAAgAElEQVTxYSkRP3hYKBbE+5btRGEfC/6beLa5rZRkjytZ+jGXRFlQLoMIRgk2mXWI9lGYwV4DZNGnwFPkJ6m9Bp1B9AafKVPIsMO2HvTXBcSyIhJ5XsxP/kzXR4IIqfOT7rOOM29g5MlHFNEmXjr39QKCxTd0LFrAXvJBfILdHDxB3u5Mqiu6F3gs4FOh7oO/BVcjV5uiQ84wqsVJFfMqBDmKxCZWTGy2MP/jCcQ4Bo3VnZK+ennhlKsE6bziHJObcYiTTwAvP57eM+HmygFFZNhqgcodMCF2kmfc9FKy4woNWJFMLrB4KgrcWSEk1hEqUN4t2AO5sVsoSLCB7MG0roNkKemgPTlAUMMBfwO0/kB0BMwK0AY4b1VVQwa3Vtuz2RkEL8LEoqsh0m7ws4DLHWRYfq9yBxl3v2qba1B0Ea4VPgtOh5sCCQXkcdmqlFJVvYk5GJr4TdWqibr1ts36vT2SHjG1HIEJBgniGyRHDqqkshVgOBgyhWRYhhvBwDbnKkAG2Ml/hDlowBQmSAfHCByOVlucDsDHABmLeQi4GalCIIee1pEq+kXVn1Pe3cGE4fckIU8+xtdhvr7S72iR5Z+V1musL5HPvBrh+zReH4Y6d7iHf0750ZIDP4DfOrwtG+cf3Ae8IwfiYRKxcyRiaCKKDqHwQ2hQ4TR8sA2r1yE0gKA/qYsFXyndDwWtUiaD9KnIgLA36FTs7veZ/KICjQ7Z1naP8wk6nXkGPoDZbG3v2NUr1+3tt69wuvPFC2/bxYtv2cryiq2tr5I/gSF4CBIp/QzSM+FAql7BieCahboPp+lCPQlBf9G/DJuhWQwyCZkBd9gRAh92kjEIDTNQJvZsbn7KFhcX+X3XXWftoYcetAcffL/dfvtJm51tk3y9t4fEettqk/scOEiIVQUVtG0lCYRdKlkWDNThRMFrUKk4zSDiGg5irAech1QDUwKSCjI6Qe/AMoNOAROOiY4ZQR7nXaCLiGxRs3aAga/Vm7a+tmlvvnWZUstHjx6306dv174e7VPw4ubNa9bd2WCRpFpBcohAUp007T9V8kGm56dnCZ9+j311MAGJhB+HDQ6Mwp0UqERIIp+hPcl3hAx3pralYYl1H1KoSilmD8EUUSyDSlhCBAjypG5N3B8pL6mDVgizeDckFlH4urSDI9BWx2mi6tFtYRQKCaGikhv2i8IfmZynOi9Sn8MVwKRzdHViP+K5qMgSTTSJIhMgtoD6oUhTl3JWY5rSvVAD+qfnX7S//du/t1dePW9Xr920leU1ypxroGSNyQi6Ivgd9hrFG6kElavQhxdLDrNsuAYxR8EVFJ17IiiWOnABgUPCh/0y2IWMOiaTV2xudsaOHVu0Bx643z7+iV+whx/+IIcKwnfMzEwxUez1MED0uvX7m9ZsQCocrx5QMp4iUI44FuwqjkOFQjwWkJwI8ON64/OjwKQ1nXxLFDSxdrg2/ENY9KEohj93VB48GQFk7IfojOYJSMRUUeA8rAhbvN6LMuP+LPwTuZieGL9TDJWWZtqLsUdTcqVdmKS9tSYI34vEu0hKkgdEV7HU6vMEnfFRHNfYIMV0Lvi8gLApUdX1S/chOIPxk8mEd1M0f8eLZnhdBrmP+6BO+dicvCJJjvlkZe5Hfr3gP2E/QW9g7D4YUDii34OwAuIkxHtJQTZXkNP1K0u/l2fqSIqeCqQFJFLHGmI85AqPfeU2aeK57z6xn0OoAmMmEoxG1OsNtSHyLgLeKMiZhyYWLmOXOBySth3naKSMWgo+CSMtZxSdj9hU+WKmw8oUHvIEIy5gvH/+uvHHDjogOaUiUztkGrQ2XiJYjleDRXxKJMt8YejznLsAZyjMAx+J+0E8tp8fAy6//nCyvMFWsT66TZ6AECfP1txegZmHEoeOy4mKmAdSOCnID2LWRp/zOKjCQYUPVI5FeMTvgGgAvlDHdw0dCGTGcIr4G4I5yOaKyZhXPLGhBv2+B+AK/NnlGEJhZ2CcgTeSPCogFUg+KC8Ix1vHoL8GExCQiBtNzOVocmo1uiHdHRj2oW1uYDPtWhfYSEwtRefH1A1BIgMyeKFMhbWFzeicElzn3gBETiRiII9rOi66HrOzMzY31yExHueKx1jhdkPPZNFl5USODxxxCjqiVa/KYUx0TXsJ1W++Z9byHHcA/6wzddUVj1WT2oUvNBnRJFs5/l74f2BmD3PP+WOHH0e5A5IbZr02yPmhDCb7wUFiKE5Uq4SXEJPqEATNpgnMrrp2pSq4V1eZcHs3S5PsA+cdct2yJfgcBPzqToiYjsCFj0P2EsMuKWpR57ra2cacjCqrtty7EwgYmjS0UCra3Oza1au3mIwsL6/YhQuv25Url+369WuComBA31CDxxC4KAERaTwqfQXOHDveVVQYokap09EBDDiyIXnY37K/+5oZ06rZ9Ezd7rrnTrvvvvvszjvvtLNnz1LhCl0QDTJDUQnQw03CkbiPayCw98kfmJqa8YIMWx6uqIZBZ1K8o9Qzk4WDil2R2OHQY4/lyWnqzIWTDbisbB1OF7DRqCxKRlgrh3wJyJxW6+yKUoYUwa0XE1ZW1uzCxbdsanrWbjt5xo4fPSF4yhBQy027desaA77ZaSSFwKqLsMyp8Yy5UTipFrKu5YLPOyUf5ceRUFD3wr8K2IlOTwkbeUrKRCJuCOERzXZAQK7KN0UueO7R5PYZM4XtkEhJdHnwnvTJvJaCYIVtFzE9QbCK+xLFXsY1SEAcgpKVd/PJ1VjT9KNjHRKdct69m/RZFRH4SbIWp4jJ4YDatNqarYRONGCQuJ+1Goa6tmnz19Y27B//8QV7+ZXX7PWLb9q5cz+1ldV1h8wCVrJrQEpwwCe7iz4L45A5LXFPDitAJj8M2wIRCQ8cM/XNsF3wFRH4E4pLKe59CozAdj1w//vsffe/1x555EP2vgfeaydPn6CkLiHVFQz+7HGvDQZdTIKxOqTjoVwJ6Cn4MwMna3qwHDCkItaidGzyLfTkhFBLer6RdTDE3XROoFcxCDXkulClX3GP83uYRLlCUmbs81gozj8+F69PRVVxriI+zOOwWG8jShH7ajnQQnAY11gCmX9+7oPy+K0oEjiEsOgSeNLA61iMEXA/V8BQ5Jv4Hi5AMf45/JsXKQ6r8Ovy5gmINrzWSsRYQcLPuy+pWyBFyvI+Sh2SuGaqXOjaRqEkjI6QHLzWcW70nVHUzgYNstjhyQFiLfeDFUjVg1eLuSUDFKn0k5BzxlPyORHf5FAsmJg6BF44eT5LQgq4oBc+S6iMMbrH1/7j/7ofkKqc7BsLKIafxQcE2TugUqgIFxUSP4h0MJp1kVQK8ts8jrPNzHhhuFENgqym/pauc8qEwzjwNvoCzzOsPCGJ58Zj/5LKyWHvmTaUL2TqdCdcanEs3p5Lx5Cew0CC2XDKoIWLFsSNOuOEu0kFRsQzBdAagiUZXXYM3BGgusd6AleqG51MqpeaUfuQcnSuBwZy7UPlTEOXMHgNCQYMqGZuYKiX5HCZeKAyHckM7odzPVjHLSqLMXRSrb1QpwLEBZU9/B9TxvETBddqpU2uhlqoAUVQ8qDko83HkUijeo1vYIXB40BbUZhwXQsR7tWCQaKDmAnPKXhHLhmNjYjgF1yizvwsEwkEmcCGQ49esrkaDIhrGRBAqX0J+ytDrIApXyPhmLUGVBn01SvH4RWNFJgk21HeHf+C/7ld0+e7BrdXqsPAivDmwZAfS55MABt7sMZ7+GcfloSEAU37L52v9qzWATtMVIaRoeKaHinAxE8o+ux0u9bHEErM9IEc4e6Q6mSs4ICIN0Jw73KGgOTh8QH2R3IoYagRyeF3KU6Fgl6lCDbIV+NAN0xNR8k5KvFGDX52R4i337Vao8EuIp9WAeRrkhOdAeVaWVmxa9eu2tWrV2xra1MKccVEeinzQNwAA6lUDRKWO3gh1EdiYTsFt0yOEGgyaVHbk0UcCBw0GySQo9uxcGTOTpw8YidPnbCTJ0+SiD09je9p7lPwTwCBxP4FDwv7mZA3SJdyz2KOCcQgauxqMkB3Ej/4EewEtsF3Cc6GKy75fUX1NRKnfA0W0bdH4YmXkwQHInjFJGLtEWeyecOOARg5cBoSOsHngc+jIZOrK+uctr2weNRO3nbGZmY6RN6hOLO1uW5r60u2N0LChfMGl0XJFeY9MO5AIkPRjqSDnwIc3xEZPC7t66wK6wmkEwmYNWivhWKhB3pqbQuGzA93jiACi5GKWF5l04TmgJw5GTmmOAOySrsRnUx37JrqrOQjfob9yQtoaVe74eBwWpdxLyqwib+I5/P10eH1fZRbB3QjWAEtriPfSGppVQgz9LiXJNcsGw7ICNYdvoFXR6cRSSaGhUJQBJLnyyvr9uy5n9jPfv6CLS2t2ltvX7bLl67axgb2mFoGuJRT0xAfSMqReYDM610MPk5HnQJlXGskWMlOhy0Jux2Qc7wG/qAz17HFxSPWme9Yu9m2UydP2e2nz9jisSNSwsKAS9877Mh5ERMQZajQoSAAOLJ+argh/JHsonfpi26XWbvVctK7hCICLknEATiGAyi9+VyhqpILifIIashJ48VsmoDb6VpQ7ANztzKIcF5oxrEr0ZNNDzua4qhUzIzXjcdLUVzKk4fiTrhClE8v83taRoqkWGu8+8EjMgOCI4pPkeE7KkXX3wPerPsRtir8U76eS8lPRtQe75JGvQh2KSUG4cvHuGy+VhWXhgBLDp0O25/3TmVHkihT8nERT+AnZas97g2VU61d3TOJKIVSq5IQuhu3g8NCWl7vivuYD1ZM800SxSJBvDS/KJHnk5qgeCVCO6U9mRKjiBcm/v3/9j8SgqVKIarbmhYaRHAkGNHdiMfieUo8UgnonQKUIkN2RxbPi2wxLmieOMQBKuvI4AmOF8/JR7GQ4vX5z8AwxmMpUE5BWxiw/H1iUYYBO+zceMOcuJaOPXVk1G4rZ62xedXqMmPTgRg+BTuocmomCpKFPeJ8C4NJRRpfXh44Aq4SQQrraPxAAAMlhdvvb1OBivNCqESFrorDESp7NteZssmapEYBM2o2NHeDm5t8DVRaXBVHUjyF9KN8qc5XSg0KygB9gpOBM1lf3zIUQVA4QqcDRGAoZ4DIi6ozoFKohAU0CteEHY4e1KnwfqgIYsCZZE+haASIDFrvWBq7o57r58hxj+JYqFBENiSvDzZqq1nnOSKIQ7LRaDWsWpNcIgmPjYba7Wxt67zW19d9ZyboXgGHIHk+kVfj3spQe4DnOuLJQAckCNVB4fFzDkduDPPkOn+8+F2RiEjaHpREdT0cdNL/Tu8QO5av4kyYQ9/9wIP/fwlInmyVPs0r5LAXUbBYW1u35VsrtnRzhckkgvfNra0iAcH8H9xvJJtsVLugQtHd8gQenas4Vw3PlKFWsCYJVc7DYDdRBhtLIqCmaKHjvQNqgMSfZN+JEbsjuDdYJwgSkThXq82CsI41jnOSQonUiNBBw2eoe9y3S5cu2erqmm2uY6IyAgMYZCUgEDIY+jTlsHch96kOY5WEaqwxCB1AWW2KCmtt63Q61pmbsd29gTp37mgQWHOgKqAqPjQNhYOZqSa7H0hAsA8gRYvu4OzsAtd+rY4OHS6e9jux8SgBRFBT6PXLFqurh33fc25YqnYpINAe0O0RVCfE+FSBdS1+F86IKe7iAvnqYccU9waiEoBimW1t9WxlZd12djDEtEqJV0CwJsE98FgL09u3tteco4YutqafC1bmWCgJpTIBUbKuJDW+oqBYELu1yjwY8yCJHRDvXvj70r0HpCa4MCzWOAzLPwN/Aq8HCUiC3ng3ww+Cz2Fi7AkToaOxy7R3mWC/QwckL76Fb8uDEwVwSIEdJhF5VwZRnmq3dV2KAlMO+USSLBn3JPPp95bQLPFV0GnEW6OIgIAN9h71CKgZokCJeTLogMDO7+wAWli1WqNFjsja2qYtLa8R8vjqq+ft4sU37MqVq3b9+nVbX9/gXAfJrmovliEiIsinc09WST41BbBxVdWpDpvi3EoP5NARP34b1tsiiwDgrPa7mHDeZowCFAEgbZqdJbU42DagF1SRx36BAh/UM5EcSOUPewxJRCQhwX9FgiIVKcmVsxPP5yP50KyizlSHykYaPYCfgChOuqqkkApYQvgM+iqKxLhqKOI98vASdDcv0sbViiQ2EpCwVZwWPymbUaqMRyGYHAGpYB3+5Xa6+GNaW3kik+/L8u+AIGr9pqQyyfBGAlKIDAafzOGf+tiUFMR5hT8lv4ZFFj+DokiUYjqIl2h7ePDtSBb9P5KpzBsKzuPXa7z4GPLKOi58RbItG+WPF/YxCkZOtmPL0+ed+EeGOqGQMRllHrEnCjzewYq9I2GnNIssrmtC5agIq8Rk3zY3dhjHlqkZaWZWcLASTbU8ZmLiz/7d/7yPRcqWPoIyTJguIAPKoCLhGM+E5SwEZ8i/8iyyyH5c4SmwiHxNSV3BJSi9k8ATdgiS3rts/PP272EGJl4TBPiEWxQEJn0lkq7OIzlSbi0SSvPzyzNxOQYvafnzpLxQZN4FgTKwxzJCklHbt9EQRkaPAS4FlZPA1qojEiQlYcN5PYPYSl+nOR3seLA6P9Tcjd2e7Y8AL0GFBMo8qOxWrNmsWquNQBz4Ykxc9WSDQUUYI1WxtCE1fCmGkOWbFAFfv4uFiAWISi+6EkgUoImeEo7dXXQ/4DwRAEFSEslHjZ0NTqv2oW54D2AV0R2R1CbUbgC/cPlBVkSRVav9zk7OPibSopqtijagXLIrEwzwoaXOidbtpnVmZxh8UcZ5EqR58EzUzpbOfAwOFNQKBH5cb2L3fcp2LrEqA4yuS1T6HaoSFWKXj4y1JiPtRo/KW3AMZcxoPPedEt5xQx7JQ6yN8SpLdD+UKh7sOiKBfecOyD/jOoo9Ue5GpiRE55ljlGFHYGMQeFy8eNFef+2ira1sUSCg20P3Q3A9DPfC/aPaGSddpwQE3jSm3eIPwqiqGgpcfyiN8Dog7ByiS6Z7FB1F2hKudSQK4AKl+0fIEZ00ZlAMWM0EmRz7FUkx+EpIojnckpKYe14lTDN/8N6Asm5tb9nVq9dsY2OD+2NmepYdChwr/q81mjgu2GuoGGJ9oiCANcr1NmHWqNWYvCEowTGyuzMJlUA4wKSSwwFooz1eZyQqmrY+kPw1q63ggDSsMzvNIWdHFo4pAckClUajxn0CvtfUFFSIgrwthxk4cqjdYYihxCnc4hZYdPkGFdBRAFHRQ8GOK14xq3SYntsaKd25469ClnbE6fTobKIIgYLGtWu3aCOOHD1qR48dt/n5BYoC7EFwY7RnK8tLtrOzzs5HqwXLhSBUCUioiakq6B1XLuFyByr2XyK5ljsDfEXIQBPnooKWkl+tx7xTgecHsV6vVQICFZGYsMwhknkXv4DfSvWoqGSykyhYobolorNKzjO6IOVdnRf3tKs1vBMQJAVKye/Fc1khBw/hHSsUFRsOXJHJj4M2xjv4mFPD/EktJ/E/9tW1p8gIAroJo1Rvqz3NBATmGz+7/V2bmu4w0eRA2O2uLS2t2JXLV+2NN96k/bh2/YatIgk5REY2j1XygmS+TplsVz0R8YQhgv/wc/Az4OGgEDA1Pc0iwKRPd8Zl68zMqQvPYbATnOMBThkLDOzOT1Cym0gF53ExecCMHCQsToKPa53zPaJTD1SE4igpR+JSCoZX5XqvUT1UMu9Sv1MSgo4LhSnqQjUUf2eC0rA6Epcq0AAiG/Mx8tjAbxRkOI8HA+lSJCSYAYQOksOYIqnjT5c2ZjBfWopF9Cx/RFnlsL8Rc2TQPu8CR1IQ90X3EQUOjQootLSkaU/uXg5FYl2WHNgUhzGo50cmP1ckH3QoKhZ6IOQFikyhi6I/tQIipRhV9yfFuQly5GGJIMXe4S0Pei7DrHBsgg6Hf4tjTSVEFJn1mW5HvcsaXR4m/VnHOjpSkdDgbiBmEnxYiIFoNMhK6Cu3H+KcKWZCzJcnS/CT8O+Y5wc/BD+ohEWfEWIpRZxz7rt/tq/NUq4e5JXdfGFFphtYZHUY0kHGGwdhLS5gEQhlsrk4cHVTXW+5cGO4pzp1GZKMhpoRanl5CnUlzzaL9nQ2BCe7gNGRUNXIu3heQckTEPxJlX05VxgXBi2OV1d1B6+Hh41ZBOpmyIgoGKLKEdVPNAsgKrJU0aDtb/CnBvxJ450VCwRBULcBRp3XjHPLlZz45iaJqaLpzzxO4FltJNJ4dc8mK2hrY4gelDcwtBGTM0HkA7QJjk8taKrhFFm5eAOsHhN76JARd4CCVQkGA6ff3Uayg1b7kI4ChwEZSXxj5sYuK3wgJ4LQi2BJxCUpUeH9UUHepVa85BzLnSkYezp1VoyCH6MsnNfUoP4g0i+CLhhZfGET1Rp1kgFRIYZ6FXC7qBZpbWuxQcqy6NB5lS+CV/yEw8krP+NJeJ6AR/AfBEZu4DH5vjLRDIFwkpHOqzux9scfy7ZI6ddxJxvHKYOaJRK5M2AgmN4mKwBnSfd4EhJSuyW7XT6s5GO8Mp+SftgD4KIvXbpsl966YteuLNuwr04f9iQrMIDQQaENGvmcZu7qMMTHu+wr/YOringVi/eRPKIiVisSlEhMvBvtPABxHHRPFOCpYuTVeYdn5Ukd3hrPEXFPMCWcE+fY1DTzY2Nzy9Y31gkpwzC2Zrtt7faUzc52ON8AX0huWfVFbJ7ZHwHmXBHKb48I40msgoE0F/CeVeo+m8Alauvo4OH6uVohSNb4HYE/RRPgOEisneQxtRpTXtBQJ5BwLciDEoZZsdnOFH9vtRo+KFQJEoOcyYo1mhXaklAzZCWNiR306fE52I+wgTB2sG3UnyrIy1L3UldKXS7tf9pPQEw5jRdBHdTKdqlIhm9cx7Nn76aiEoIm2A7M4wHe/uqVy1TAarXAF6hpGCqx/mHTRTylxCXrFWEPvMvplxr3IhWrojglu17YgeKIw1mnQJ77P+t4HNy7KQAqd18SVDe6GHov2BNBd3mds2Q8ZIwpZYzwp+AJ6ri1XiSVrmTLC1veAQ2VNfn6gASi47RNvDgCCs5n0ssF0xgCyqshlMF/AtSoByhlv0eFQNhaqWIiWISgCJ6rzibUZCGiMqASINZRg6TeLj4L7ztZZ+KBIhSgd0hUNje3benWsi0tLfPY1ja3xIFk4AMJUgiKuDBAVjiMGCbfaywcJeRlMQOEcxsKWVIlElI5FJcrD8am21MOQRekF11NFCyQ1MN2YY8xUXWCeQreXfgBIi3ZYE43XWHCFAQX+z2D7XCzkLTi3SnFBthfQqVoYKXWua9vj700WFVCFNrv6qDQZwIGhhkuHOhcZwEPx4z/hxx0QsqomMnujPN91d0ExwAQcgmMxNpW4dSr617w4/G5SEsxA4j4Ji341JnMqvdFN05oDhQileR6mY2JuxJ+FaiUeBTQx+AbIuD2zhSbYRlXIdRCi8I1uweJi8EbxBgHMsqKOVS/lv8JKGRKDvS3WIcR8+q4Y0/mUKwoGWr/Jt/sdsiFOzjcmSYnae8FJF+2I+MvRBycVpdDo2WZ4jM89+L1im50cW18T7G7FKUL3nSHWkNpFd9EwbgIkiuoaUyHxhkUMsHP/yjNAQkDqQUTCUDx6CH2s/ycwoj6wCocNDNpfyWvc55YECJR2DR9ZhHfuF46FkWKKQpikN4r3i+Sj1xTWh8aUn2poqyjKV9Y3aSUgCQ1heBg6AYBM5uRxFGdJ4nSL74raJBUyENKAY1gVQ63mXDMLhiMXMDqQqAagqQAnIyQv61CJhGVBg77+/+Ye7Mf2bL0um9HZkRG5HSnulXVVd1V6pYMivyT/GT4xYD+AwN+9IMBgwAFmvQkAbbfTBu2IRggLEIwYJImTYsEKZmiTHazu6u7xjvmvTkPkWH81vq+vfc5EZm3SEEms5CVeSMiT5w4Z+9vXGt9bGqSlKhComEPD0Nt34naswuG+hFAzKhsgOGkakKwYyKm45iYKE4LOAJ2B/desOZcrJRQMCxLsKrgXzjw8rec9y3QB5PJlEyukJZkQ1L9CQ6H5OKcbLqrYYfE72Dp01hYcKA597wnmQxmolCD7W0CFM/RwEDu7e0JYiVDSrtaPA6rVfGdzsNVQrdIN2GEXW1qbX0bjT4hdmCRFcfcGH0C4nN3273Jkg6i/1hzDjb7hCE/N4+9KwHpA5RBlTMMxf1/n/s8N5M/SRotv3+/7TfP+Vg3DM1m4BySR5bXmnOiMnJ+elneHl2Ws5OLcnR0VN4cv/XcFdQ6Qsb77PwiiAO28LoXgVWV0Q1Vs9yfqTKkf9cAsu3HVETJSqOJ164oAyVJiWYHmUyoBqPuLnCuG3UAYtp2Qjw4L4h7DLgkAaEKROCxd3AonPpid6EAjKBEhRfBUUxA5metOkcCEi5BAedwTzS4nSR0tm9imrU7Pln4sUcJWEDcQ8OmGtQW2OPNFfYkU1Rd2Qa5ZF0yQV0csKk6pllhBRJGVXVvn8DE3RkCFDDrcFAO9veUfLh6S3WYQCMU8gKTrs5Np6xlYQ0XQzg3KslMhCYQ4rGTE7ofX5WXr16LA/MLf/+XBM9CflfTpydF/I8Xz5/Jzh0e7Ok9sZnZgfGeNyFXs4dyUFknKZ1BQ1alY1fEPo5ORHg1B/5tB2gnjaSw9VgHVW72woliw0BWT1m5Hv3e0toPx6U1y3ramjUIVqjqaNhsSE3nenMB0MqHxoj5GjjpywQl3j+GSvL6r778upydnZeT4xMJNJCMkDw7wTVcjs8msRqq7cAKUdrRvjGcAx4PAYlmt4QcPHVZREXOGQKLIAndTBSbVhPxvlDn4Xf4U05APK9JeHP9m+ITUtcLD9cNwZx+UrT8fBQTettT/UcMEqxd5Aik2v2z/3blfyiek6+Rgl/twBKzuPqeMtvsBRYj94GkZA7PMIbuEvzi16sKbBjbJPwLJBiFh2DyhVmwP+ZoOKUAACAASURBVNJsJO5+QEwNKTPEKibPaO0nsiE7BXYNhu/QHR1AsOI9k3eUnRD7VBc3kn+Cj6UwoZ9Am1GHVOcUhIF9rjqmYXNYG0YfkOx4KB5JY+3mqPspXVl9zkyao9Rk3xS2zH7AMZPistYD0euajLcxi70bU0Ki5G1VJtjXsc+LwgGv8wyarpDQvb8TkKm74ZFI2I83v2re31BivO9YUGTLD9bHJRkDRJBbC5luJjoJ0W2MwbHy1c7AOj6ubamP35A+FS4WxqVd05r3xbQHbe7OBDUhDSUcsY5SeczLlzWdBSQXgjN+MozL4znye/Knf/Cbq3xBn3ikA8xALS/IoNLaqSrUm9QZSBvJ+AAV2NsFW4PMLTZFDAYaL5qegNfUCfqsLZKQrDjFZWsJSEsyEoOtDC91oKsR8TFT37lWkoIInheuavqHbJuJOHlhzdXgyw4m8MXZyYgbp42ZGbgZlGUVMzeQzaz69ZDW1BFxxZxNbHWmrbJ7gKOmSkj1YltJCJsfGgcdFJNJPcEcrKS7KYZBaKTTtrG3WaUSjwJ87sW1yIBgWJM8ngPdnG1zo6ZlqyzU6XDOKr3FgKXR/kV1iEXn+R66RuHcGjbRmM0M6IabPbGNwzZmtotn85kGyWHAhHunhaxKVTgLxf+d6lesiVznDt5jf3a45z6AqBjGUQKS56lj9Dyolm5HEDGyfgNJvUAmJCm1M3QtYe72fxqMetJdRawm0OtQkfUj5COt0NBe0xM6g1MxTkLuPuDoGTuUHv4oTPMEmMCs7GhuwG65JTi5Zr0ho0zwgUQg6+5WCQmBC4T0JMcRZEitj2RYgYkx/A2bGkpYVTkk8sCAyHh/OziRDGtwMvwYNyGTAlc/vScsDMH9lgMWaXtSTk/O1NGhGqvA6QqVnIkCjcXuXpnv7pYHDw3TEJ8l2vppK4xf7wZQjqFtmUTYs9TrqzW6hSO9ctChyd6RJNfJ1nYAuv4BPTDfiarlltR1nHwkPI+EQG3dCpUCiiWbgfUQdNQqQEkyhoNFIsIxBbGb75RHDx+UJ08ea+gfHcgsjtApMYnW9gf7t9iZ1+AuccZ8CpIPqslcJwI37vmzZ8/K1998o3vxyafMXPhFkZIlsRyzGV4+/6YcvX5VDg72lICocKNWc89HoZAUCockgBVi1IoBeRsycE01uQwIMkmXdHSXgPTBK8ZF3dMuwNmwmx0fbJjX087Lb2A/3dsrAWNr8BO9DwfkYWcJ/msEpnPlngfxPOgqrfAWZ5dYd1UwL8rZ6Zm4cMdvjzVLwFAK7zfkcxXQqevgDiYwWl5Hwn1yclYWQOhCSIQuB+cGtG6yvVPOr5bl6O2JpK6dDBV1QEhADJeJwpb4U6yx2K90LKm8LxY1uOwDmyy8jOcQ9AUZPrd5gt1d6QPMuC+qIXVKoINiVMeNSXiPkaOxpwX/xL+xRzqYO/LKFGejw9GvC0vx228kabgVCeL+O1xSYUAyNKlsGeIzlt7lPtMl8P4VDyvFU8SDIPnx/kiVI4cmyQFoKJJc17kfzAuelovzs9oRFcSL2KN2SF20scgFHRcXWjKZw4aYuwLk0+gEDylOPgwFE9Ag5hojW5wJUPrHm6UHsfp6Vwc5uEi2lY3Xw54VgkVT6EWXbh1NQf+bqI5kfDOm7PafH3OhxB2K7Mzbp+a5yM6GOpmRFC5iez9zV5sIh5PCEAqIoqS4VfFebe1mAuL76pzHyUf17P08lAHErMHcEnKeCUh2oLPg28cE3QWt+81N6qHsLjFgyqWnCEOzXd17Z4PjX/ze/6oEJF/UbqbbdglBGgdEmemlTK43TFPo0EKTjKRzsHEl1hlb3/HwjhJySRa5z1pzQ1Zl5vqiXhFj/B6u7FiOrTmOrG5jwNBxv6JZaeiFpG49pCznDLTfuRbZ2vbrFfTcggsP52BA7iAD5UQz6E9yZ11ogkzRSSC4ulSHQ5AodUJwFLQwV2W+41ancdnGdmoAHrCqPVaqIRbSpEn8ZSQ+WvRsgCDhZvVCnY/JrFxdIYFLRZr5GZYoBVrF73QnSgFGZcyuFRliAmskINOt/WhFBjyGboeSMV8rJlWT5Cthq9l7c6Zg4NMgyZFVqVHfYilQdbhEHIrx7fuay7F3eFDhg/39d0AKR8RkyEw6egNWKwFdEpL7oG2aQfS9xnfanChkF6d179Y3cxqhph/eG480+ANn1yUZDlq0kmq30o/13rR3a3f9Pv58w0S9kce+zbHGrzEuOpU0GnzRhojqLd0zRAVIHmWsRwOvLiPYoSuSa4PjaRbG9Y0gGkoQbs2r4vFaBVWnhbkuDsgcNNEeRq0GB8TMCKto8TxrX8Kw2+wzeErT2q2TUlaqApVSIMkTnL15DSHaCl4YXJKOvYMDQS+AZNHBQX6U55h6r68gE6f9y3uWNrNzIy4WdJc114MdLqFHN0igS1DM0xiqJtm2m4Aq+8ucDQVBHbwhHJpgX1GsyJkhWOwk9CsRQwRC09R9hgn1gntCEgJuHsKuCybbkvGWhLfgGiQiWyLL6zvuf1p9kg8leSRz80U5OnpdfvyTH2si/cHhYfnkk0/KRx99rPubMpVXlxfl66++lAwvJHsENdTtSHa6sOrRY1F3Z1KmVYXL/ieDhygy1o7DOPHIuzLugGjf1oBmok5e/q2d7HCP1GrmQCHHwc14psE4EJGDzwJqcAPE63Czw/koRaEq3xkCJTUJcYWztxkqqKS/vsX3OPkjySapINHoCad0pfLe5/LD9t9c0x3xdHT2N2IjFLrgelCMevP2pFxe35ZvXhyVl6/fFEQpKuQygnZh5hTgOLbI5CMln3UpWXuj7lL/ebTONxLofR+ywp1/015rvp46n+rct6rt2CZXXxHdu7QTKiyIv+gavqHuDq5r0SEkVnNVpGhItQmxejIZSRsfNUzZPcUYkme2MAQJhZKPkNQHikWnQzO5AoqpM1K3gf0zntWQkJohjJ3PjY3lO+MIYJbeM1H57yD2GUsmYd5FC5KRxjGhCMJwSQ2mVofFtiRhpxUqtqaw6oSDb2IiuJjuuLjonX7eHRYSQOKITELsc7nWwDa3Y44F79vDrX1fO2vcxcn5qBM936TWdUk7Yt/n5DWSv0RiiBxHYQgBB9ZI+nEXSvKzachn15FpZ+Pr9E5/Pyps9LF+nHY3mNT8u3w/x6mGnjke8fV1QaXNNkr0jBJ1QdlyfbcCZr8Hc+SE3v9f/r4TkPzOD+g3tMMaf7VAz9KwGSwN/9YLQVr88cR44+qDCHLU7LITkKj4jDokuekapj3VS/wG5nfUs9CqmG23yay+QDbuuoCTVbmZ3CgBycBERDGIcEpGYmps8BaUpAS2zdeLoBoimTdgymb67F1NxNFWCJWwisaNE/xCjlzeHJfV7aXwmhwH+dv5nOqCZXD3DxZy3sAcwGJLWz02HrCGW8noupLprC0GTQW0wPCFXDg25grU0Hi+mZSTMz47ah04GarKnBuf2wo0JCDubORAP5NmVe1hYu/2vqTYJIkqaJXx8Q46vTYS7uKFG/cqukJqvYfhyHUgfHMYHFVI6G4s3N3ITgeQD6ahA8Eyz8hwqqzkJBlTg5hi0jvHb9V4VzmyHdqv8X4/5Os3bfS7Nn8GFbkM+n0x3ktpmNJR9s+Pj98Hqu2Ya9vzr/RAM8q9pfUhUkXkvgPen+84AUmCW7bwMyFxsIYBNkQKIQEnAXYqwv4Dk0n5zzpVvHGBXDl2JRNnnMGR1wHKO5a15riseampSZqZ97p1pZWfF5fl/By4h9c/a5+km9cmbCsrQ4gdoNh1enpeTk9Qv3KnAVUp4FaGvcBjodKLclt8BuwR+1EdFWwDCkbNgQ/vt+/HWCKgJSDNhpkXFnCrbvZDBiZ8fuwGzpz7xfXkvhMIEEDYQTZ1O3VmI4Ex8dUDzxokojlIOBdtT6faHJVeCK1TFUpIUJRwSNrbEqFW+doqu/Pdii838d7wScE55nMR6dnzz559U/7yRz/SGkFy+IMP349uJ5+BRPOinJ+dlufPvhH+/OmTx3qvrJAmJCWviT3OpMyYLZIqNlVOv9mF2gHptPUD7G2f02Xo42SCf1dRjE7FZq0YF4WZhFDorodKTfKf2kpo3ZCsViuYSknwOtfAAU7uYScVnnthDg4ckF6MJe1yJCAqHOKPGoRC67HrBorHGIMIZXtvCFANlWIg4WrlQbLT2a6Sj+VquzB3gOTjiy+/0RT7n3/xTENklcBvbZcFQgua+t7k1D3AM6vcViUSREhzRjwFehy/pM3KAND3apT9jTpPw2SlHyY3VDpMPzK22e6UxMqKgM3+o5bmHXekcEAlQA+htjUJ6fxVhaGP5nYkp8LdDsccS7oCdDHpkC4JYK1myTfFS2TGBdVcLcuOoNnuSCfcynMdEKwIiGDMKOFz96Ma/Ho/Joh5QMEo/KVUK+GWC0M5f8l2x+puljbms7n7YbiTeMWZVAX/jU6F/YVjrUwwMvFypzcDZXdNeJ2SE7quIUucAhoJ+2JukHkvFnXIzlX/e5uf0qMDch/SYWrwbvc7m/9EZrqtu+E6kt8oVkXMDlYbGmludf57nDjEO9zr672DNycp9XgBQdP+qXukCXIkhDxj/BqDhKqfVl1kYEbBdHDn8Iu53nMP2l8E3P5P/s9/UhOQcaDUgov+oraERJupqkQNN1E94bUMsr8JWm4B7MuMqhFO4zRb1KqXZ4bmZxVAkfWH8lTFY2pClNtr4idEy5hgwwGNie5LNqk2jrsfPO85G9HWioyudlIiy1MSA/9iCxUAO/EkiPczOGh3QxQi8TB/w8owrgogiUk14TqcssmfO3PakIYpYDA0GDBgC1ZYcduY55HhVKKYA+fIPiFFhcKL1KgIpm48Q+HyailcOwkHCoU3NzgYZiEYZyvM6zZStB76BfmPIBHyoIaBabM4ARFP5AqVHXdHDCvpEoGYXdIWr/HCSQJX8B8VARmEaMc2KBWVDVdC+VkFDToDdKP1Fxl5cDsSNlgdc3rOWOD1XpEExiIfJ9G9s+qf65NoJ1cZ+G3qPPTqOJsMQW6OVmkaH99J0vDY/b//KonRJmuVJL18br2617/3+DNm1eYuO2hIC8fMpDKraHYOlo40fhu4n6FXbD6qYgTrHnTVgod0+hkw55RxFkHejz6BZM14JoyDo2YL/DsJNutZ7y8niYLbreBUp2cXquISHL16fVSeP39Rjt4wGA2tf4tQMEiNWSZOjudhxG3DwLQ7CeKYkNX9mbLYAacCFbfGfequo6Z2t3+r29UFULnmJc4Q84EUGImE2uAIOF8pe00834RjQPjnWtFJ7NVqdN1isBUwCMMHAj4a3d0Mvlwg8CwCziGrZBBxlVyowucupLvALjZhs0g8HDhsl925B1HW422j1DeXaAQ/kT6lY/LmzVF5/eplefToUfl7f+/vlsePH+vicM/4Ojk+LifHb8vbt2/U0Xnv8cOYQ4FcLxfSsAv7jOyor8p2TDJuFcgkq/rat/1g0mXdb5GQrGvItWqhq/cuqPnWdUUiHzyCqngv/Qj/F68nuNHfR0sm3z/XeIUm6wKDIEg5YScgVhBMZS7CIw+bBZabvjdCqeHn1dZ2kuyufnQt9bkjYV1R/KH4RPHM+wiuH8MGd+b7EiKZzvbK0dvz8vzlm/LsxVH58uvn5etvXpbXR2/L6dlV2dt/6EIXSa+Cxan2Ft1C7ZnYQwqKq0RoIA3koi1dnOu0t9W9fe4t1MBmVnRE22y657H57ipS6U6lBHq1z4H46CCV4lVGApIJqlEWoYgYsyoG5xf/EMAuoEMDKyzYUJQ5gR4Gz6rCr6dIzoeS3Q4BP51GK2GhcIcCJgE9hdGDPSS7rYqVnVF8fA6XU3FCULBMZo1SSL/EPrYggUnnfC7LknuYHbEGxR+genCJKPzwzSDhc814WpbbkOptErCW7uUcKSrxexuEmb4kgv6qPBUFmZS/dQA36GrWdmHHNWWQY/qmHh2hx0L6eD3haZw9CiWyZUpw2lDhVF+ViErs3VpYj33PNZ1twwHWjgqolqWrvf7oUDs5CXMx8AFZokp2w8A/ROOAwtw4RqgrPUV3urjI7xMwMIfYgw5838Ll8yAjT0Cb3ZFEG9VkPN5sPa4I2/eH/8f/1HoGHQ4+N9gmCNYgABr1lPO+DwxB3V3DSoCzoFgkQaJR7ls7H2GwO1KRKzmJhb2V7rYgVJKyJXkQL8cGPwJvfro63nE0YnjdDa1qDqpr3i58Yi6l3EDrtHJZOqekZAKIx2VUBlAKCSUrYFSoWC2vxN+Ybbu7IfjUPHS6Z6tycIAjdhU/ZfLcRiVxSfhQYrMtQ9s7IZIFq1V5CBcJAxAqzc+4KeX45KJcCVKF0hSKUagLWaVLMrhUAKM9zELWxhGuEYImAQ0wBneERCQEd5/D4FRVdqvdF5xr1SZiKryr7dBsjRoCkprlc2QLAwuaHY6sxiiojKnYHCuVfayAZeKZ5x80aVCuWxKDVWHuVdpC1jLdvR2UW6N9ItI7gzS06Ww2JQj5+vVkwAnIRnx3tKzHDu6u429KNLxH+7P173e9dv2VDXs+Trh6B9v+ru3fdg3Xq4rt9Um+a+eUiYON/pYGlTWlk+x5Z5tsCOmssIUwjPzAyVGEUIu9w/nmOWRg4i5g+2a5wlEChqiEO6p+O/OF8NrnKO6cnClQQu7zhz/8UfnpZz8rb4/fqjoLlp3kZ76zGwpaFnFIYq6SJ8FXPCyTJIREyJh0v5alvSoUEMKVxJrItZbGvspur+N3ajdX9yv+p4KEhoYC46Ey7QntW5rvk1ABhkAa3+yAI3ko8TOrzDHIUklkPMbnVsVxe1quUNjqlIFyjomntoeEedrVkOLV+XXwXK9XV3YEqQgZYsO0fLOBV/H4Rx99p3zve9/VHBTsBedFInV6clxO3r5V4MM5HMANkwKTCzQqUtUExEUrJEAZR9gUSWItd/fBHA/7od5GZDLCe7QuSKgd1co69is5GPnc8DhjArIHg/r93BEJmWneX51i359aRFtSBHOgauVIB+QUjYxNdxHOSyPVx/BZXhNZjexl1xODwBnw+Qy7C5Wlfrq6SMAelgtkcTq1itVki0R8Vt6eXJUvv3pRfvjjz8vPPv+mvHx9XF4eHZft2W55/ORpmS/2y/kZ+3em5IMvOlwXmjjuOU57+8zYaAFxBrjZVdWg4xi8koHiOEkb2+dm6/BJ9h99J8sbyXFJ+oa0UQrIB8qfvYCNr7LuURD7EwdvKHoGya4wC+4SEK0+0OvXWc6j8kn6kzgm8bEyUdjf3y2PHz2QvDa/Hx7sagjpzfJSyQff7CfySRHntd+WZXtCd9TzibIYlQUSxVkhX14FasT3cVeZLzh6qUiZeyKvkYuadAiMmkDIxjZyJUGD87Ozcnp6Vi5ITKJTwHXGpjNB3TG012DaCCUmwT+hw+qp82k//XrZVUGHQnSnG9DpmKrB6VAExCA3mHZ4NsNlFKekL6wdluBnsLOkqimoXcC7Yu+ncAkJiFXFnODxb2IWbBYdX8HkBnNYIpYJ5bKUXM+Cg/d0FOGdmkWBoxUJBJ3iPKI41fxxrOpeVKdbV/3rZIuTp5FP6G0bXJe1cS37OIRtN8gpIyk2d1kzq5n84W//z2sRRB+MpFP3Jh1WCaqZ7KrIhgG1dmku1GYEGuZUmzs+ZGx3VXqCWlMrRn4uYGKVZ2Ei4Q0kqoBQoQMvhY6b0FNGcSkqZDkZuS7WMPC4IJsGL1zWEfszOw7GQofxJrilShpTymlj3y5Pyy3TT9WOZtM40XA1wkpUbP79vXnZQxZyEQODNLCMDsaJJxOnE6YrkypRS+RzXbXEElAVtk65AwcpS62mbm8zJZoBfmdASa7KxTlVCRIGy+Iub2O6+ASJXEvacgycuqupxqs6c9/WbAbgKRiN7I5Y/SSw9EFyNALSBkLTxaceguYkYlrmare64qn1QuV76nkQGpgEyVWqQp6ametNrd5uSNsYg9srl/BcJjX8ToWXLycnvRNpqld2LLlVh1ugD+A3JSCt+jOeIeNVXv8+OFGDjT1KEFoQ0F6lAlxHTB///fDfd597C2TvOsI4ofC5DwKtNdhCn/FkAeGu4zsByXvHcbPNz2PsGevwu6KWyX4S73jrHDSYn0VFBkEybA8ESWR9BYwvnV9iWdOpZsIdd8gypUrCDS1ULLC1XXYWyGfuqAMCVOTZ85flZz//vPzlj38s9SWSCkjlOJRMOKTIE9BOhYCphkfIt1xpUBnrVcnIlmUudf63OJ8kBBOsDiy9/iG4VB342u51vUcxXZ7949c7MKATYYW7cFY4ii34NlaG4+8J9hx4ZNEggtaURg+omGy/OGAhJBGQGD7y2RWzcLxvFRAlbDclQhUMMEvCnQfJ8wtbYPiu7ju8lKqYk2vf9vjy8rxcXpzJ5kJof//pE/1MtS06IY8fPyqX5w5osnCjLovWsgN0iRUHXl64/pqATKzkrsQM/HUfSLTJ5bGxuw6IkyYCEBN8bQdroiJSKJ1jzzDK5NfXKZO8gATHWk4Sto6TnY86AyeU15JTECIKnoUT+H/N9Ek5Ugft2OtWL8foWwHx9pYkxDOnZAUj4KqBdwTg2OoshGVwl4GYiP3FvJDFYl+dDzruFxogeFa+/PpV+Zd/+sPyo598Xs6vSpnvPSjXSzodi7K7dyj/Ys7VVDedSr74W8ulEhJBb+fz4H4NuZW1o9pNq+8Tj4TjJqynf67FMlboUixeCcBtDxoCkwFU20da59FpVDgWdt62JxWq5Al8MO5VBGKZOMiehVZV9kjS9vY2ODsdg5gskw+u/tW1/CmCDw8fHor35AGiENS3ysMH+2W+QKXKEG6GkQreuDNT4mG1Ta9d3sNzHC7LxTkdjGtx3ax8SYfDBO3kgeTn5bMBS015VRVbAgLrIuLUipfAUTUo1cIT2BTsz9nJabm8uAjfw7WK4oXWuAN03zNj7CX7K2K7uzpBPFCi4iJuDhI29MxBs//OYZa7ODkUUjPY1L2Jzo5q0U64m/1MSeBGpNZu16ZNCdrsDNEZngUUFzlpx0JpA+jkASEn9gF1lhC4WcgjC4oassgupia3NykG2bO0vclYribRwQPb1LuQdlgmIG7P1pil9+y1s9uJSmVCmGuYPyX6dv05fVMrwgySpThOFgRrx/L3/tlvrLL1lBtznID0AdkgwMLR1UEpuUHjZ+xbw2bigm0olnqDRyqT6jShXJrYshZ8OnsVppuNcXNTboXzNd7breaYFkslHj18Zbj1DKrmfZ14KhJil3QwNVykrQtN+WUOB2pUwKg0qyOnlFPdW92U2fZSG522Jpsf575YgH22GhVKVfwtXRBNMVVA5hYbG+V6yfyD4CNEhVFdDsmZcWaGPLmdbt16lKnArF9er8rl9ZbIfECqNPAoYCagC5k6y9A/uhRXQKm2ZppADjTE5EP2Fy3SSxEMRUCPieY6PhOqT89jf9tRcG5srsV8tyz2FmWL9u4CApmNSmb7c0i8IXOJQeGeJeTCeuKcW1Q+W6MrEitP2hTMRdF4C3D7tdgb7FyXrV2ZHI/1FkE7xrq8bnsn/7apqt4H6OPXj/fKBgrV4E96I3d3pySNxPp14P1yf2RQntel56/kY62S4mM5GG5JQl7HDCh7W1C9aT0Nlwbu/mpQhrHd8N/EJOYgQSb22QbOgWBWbw0Dye8sUGaLOitgUWEMI5tGLmEo7njEsVPpLgaJolZF8AmxHEWen3/xRfnzv/hR+fzzL8yLmmxr4N13P/lEw+9YyzjpnIGQ8DF4Hxmok3zgxLUmKvY7rxYJ+W2Z1uF8iWsOCE8nzezuaGCZI9Gq9ziG0m1FISG7iTg59pda+JHIoFCDOleuiyw2cF3ynLEBVCWPQ3b1zZtjBR7m1pjXlZ3OQuA421UnNX1HAGmjsBTQK1Xj+rpYWzG5vlzkcUiGwTEsq5Tzs+Ny/PaNVHJQ2AK2ho3F/kNaffL4sf796KGhWvgjeCdwWwT34rqQYXQ2Jh0CD02VITc7kMaG68l1F4dDAaeZoUpotZi95iCx9vtPAUEnFavRGZHIJfyk5ynl0MLs0Kcqk2dmAIG1eIdghFns0bWZ6hpRWVfSR0AsrHsk5MLYE6jNQ0nJ5H8VxmZUwg0hxg6rOxY8Es99c2eEtYO/y8AjJat5zkEb1XXzhS4vSETn5cnTj8pnn31d/tn//rvli69eluPT61K2d0uZ7pbVZKeULb5n2k8JHcm1I2viKlVMdO4Bbl3y3RmcMfykVodrVdz2f2yXW8LYy4z2lixtW2/fWkc3X5n1YC+H5msEjcuGblsuPpf4YyWLgaWvVqFraY/LQ2v+Dht2szT4WjBszoYk2jPE+B3uqGOPrbK/tyiHh/tlb89DCMUBouNwjXBHGxwnKXT+fYuIDDDU9A8k8SnA0yfdPvtW8IqdrLzGBeXsyCkpz8n12nu28RX+VP1JYN07lbDG/0i58VWZ7WAvfS5IREPa5nXJM6Mg7EGLiNdQBF5IJhwRG+Bo11fnsiu8P4VLEq0sYlAg82wyKyBKgjrmwsm30OFh0B6xSthGJachw6x4NIYRe+/7mtqWgzRZlRmDoCcWAzHcKgtr7powLNbQ3XmZTS2Okt0qjGpCjFtRNLuhXmm1Uxocj5r4Rheo53jV2CCg6dnFsxKbRUs8liJ43yAY4Bt1PmkYX/QQ9c37bPI7v/Xfr8bBSV/hzQ29KTvPinbbtt1mjxK1nZ0zxAqH6AKJJJhVBxhQBQ8cc+VAHyqCdGXdJBwaQkcGRgZo70JSoXZYDIrSQhBe0m2tVHbx+dqw8DfOuK/UySDhWN6SfJyJHC4pXKbo6qfblSxYqghUEx4cLAqztshaEzLAR07JXNQnVGkKKUhjrh04TXGU2qTZYnaWbDKfMeusd6bNXl5CoCUQWLq7cXVTrplAXmZlWXHMbsl5MCKLGW4H1dC5oVRgCpCFPAAAIABJREFUdKOtr0Tj6qJcXSGteF5OT08VfCGhWCu4kIjUwbBKBZthvkPrEM3v3TLfnZcHj/bLdCc6JzIkBAEzdaIYXnVyfGoIGx0OQVY80MlOp0nO9WZ+sE7W84cIIv1ExYYO5ofk0TYHx+Mkpnc749/HjmuTo+j/Zvx61tzdX33btNtFnRPqE4BN59Iqe8NWZw3ga/u6QRf7PV05FN1JtkB/fP02Xdf7E5AN6qJdMBCY9IRQuIRQO2Xe01bx6dQlWss9+VDJ5elI6q5427BzHKAWSrao/F+Z7K7cdmsa2PPt8uz58/Jn//r/LZ/97Gfqdhy9eavJ5U/f/7B879Pvl+99+mn5znc+KocPHupYrFOmnFue1vjnrArWOQkB/UxSZnLQvHapddhhpgNnbxiKaFIoAWU6ZyeFTeJT/w6inxOQsL9RxUfrPiV3WwLU5qjgFI+Pz4XPRkZY38enwmpjC3geha9U8FEtfeJkSOuGQYpbOyIaO9hqQVv2sR3cZgAoevJgO1RnFlVKV9lrSlNOT96IXK6BolwTusrTbSUgJBvXV4ZcPTg8LPt7++XJ40dS4HJ3gs6WOWL929L9UNdsUsoCTk4XPPC5sMesTNaPcd2WfM1EUrC2wLsThFii2QmaqseBd8/BeUogYnZFgwE7M6HbLece0rlZoUx5ZvNHDDJKVaycM1HlWkNi1YmV26cpzrBFEUoQYuxvFMWkREbCUqIb5jlK+DTmOnjGizv1XMtMDF1Z5l3i8zPgERlm1MrEEZwLfvXHf/Kvy2//zh+U0/NlWZadsjXdK5PpXllts1ampWwxOdyBaHKEstCkndDBbuti6TgZPVwp4Wr5uvWCSQuO+4XXd6zGleJWVBkXWDq1JyVLXYowwspXCeWug9w4XS0FkbvuyF5rxd4wr+Oil+IxTdtiR6X6JnGRJ4MrWSwU8pjPEkOKIyEnhjEiAQg7HDEXFrJrnF0c+fKYwRNXsaqm5flkQaJdWwU0ba1mAVpCNu7+uUsYwjhLQzsVuKf9ivjMHY8YvJmiSHHp/PkR06Cw6c66uurq2JiPwn1EJEMdkxiUqA7wjqe+E6+99/iBOkdAOklQ1IUAdqU4M7kY1mcXyiVsvMQNltfl6vxUgyT93hRwb8rF+YXn11xTfLKyIwlKLVLlZHCK2cSWYdOT45rdeGC8iKbID9I53yZ28oBIKWclvD3GEAwg7OrAUPBO3m4kadEhz3ieIm/1Lzl3LEQxuB/YNLMkvBd8370oCbspQFtFtn3LhkdHnOuUsUhfYM1tMfmd3/qNGkH0gUmeVH1hB7PKk5fTjJXXt2Dq4LWYOFlbdTG+vSkVWfpSnaCs8ogw2h85A6fQbtbkwsCncRO2GUTkhS08XuiiG1JlIlFCq6gKsDHVycikgBsiCU8c7nlZ3iDrCYQHxwY3gw5HCRlciF3g9zx0Rx0NsteoQAgnGsOgspVtlZlhG5dLKSc+m5PSCAaiSjYJwo2TDZKM6+tbqexcXiz1mIada+YGG5YFOC3L7Vm5lgKJEwfjuT1UTfhTJnUIArKlyi7QEqRNTQo7LdeXp7oeqe3O3yB7qaF+810tds6Vx4xbBF5lcvCUaerTVdmeRZK59OAe3pv5CK9fHSnYYxPkcay+ERWVCA4SfpXKV8ZKWlovsb51fY3mdVQi5/jxeyvzm53St0lEWsC/HnhvShCUgNwVoyf/afTG9yUaw5e6lZxBac8PaolS5xpGZG6/zzBB6isY/E7Qsf7VPtAAO732wvWKYQbafinhlmc01B3fDTHVucWE2ny+KeC1rmYAT+o8FgdzNog4Ght09tlETiJnSwCNYk+cXZyLvPzTzz4rf/Znf6ZEBMfLtG3gVj/4wd8tf/8Xf6k8/eBDOVGMsmVBPf04K2UJN011GAz42dlZdA4MjcIRucIYg9uqfbImfk4c5rzlQKKz0V/aVmXbksNN+UnLDZtrktLDnKugkIuFAlP2f5JEj16/LS9eHAkKQwGCa5GyxVm9m03d2aSSZ7lsc23kLLdm5RKFQFnA/HJSPUxA7LQaFKirAQekQquBqfIBJ6LVS/X95ORYvDomMgtuId6BK/CQVAkCzk5PVNwgWP7www/UFUkCNUF0xok10FPHIAIgKsiheymoqVTLPJWbb2TC3fnwT5I6z3058c+3xwosnLQxw6bNyeAecP37+UeGV0aXq0AQtgpOVo+rlGeiAvrBYtnG6RJt83jsd3IidPPFrA93k+TPXQo0RAdBgK3AvkfFmIow3SQNcZUK3bR89OGH6jqhRvb40UP5PfNe8K9LJSBUjumizWa7BcTzP//n/6L83u//UVmuZmVn92GZbC/KZLpblki6o64oPot5RJorEwG4ORE1whyYpkFnoytIVI7NWhwyNEabOyDNqoztatqnsUnrakNjhPzAkg4EJNrWqIR0rXdBZVKE526fdJc/oLGX3xXQpb2ndFU/iVEEcU056lCErJ334Alk0Mva9/o0JFsF4mw4J9ysxoLBTxrAdDtnF1PIDVPL5CN5h/Y9noPiN/Cdj2JM9zMr8NEYaxyIUCGdgTYhHpFkMskxSJDsVqSindd+82+5D24FXzs8PJTwBd8PDg+0zumcIILh5qe5XnkMJW03l2U+daKnon341xQ8orB9cnqq4NY2lxjzWjB+Okx0nm7wU3X8gCFwkruuym8e4qlxNRR/IglxbEdnFG5fdshtnx1vxbDHecRrQbbXvdVke8Pkgc7lmANf/m44s2D/JHbxmGC07tI44ViW204Eog3tbkplLXHOOCLuciyqyW//099QByQDgzSOPSmxX1/jCsO4q5HVcz0u2bY26TrbzH1bKJL31iqqONrGFXG23lSm3IrzDSkQ3pD3iyq7ZmEk2TDgDZbBZUGCV0VqE2gVHY+rcn15pknhVp2iYsrvt2W2Q6vstuwxf2N3KlIj7Uy1riuvgAqmsYO6ITHESxulqsg4KeCmJ4Qp7rMSD2CwdClUPZMS0LWgVH3CQSJyfcXVpNIY0Cpw68wpmKxEBGWxcy3Vmld7Hme9peFuXCwWPBOa356cKPlgroKG7KlK6oqA8eFUwXa9IZFEVGXLwZGl7nKYEFXBVblenpdtGTnjxNUenExVTSUBeXP01g5e9yUrNZkhu5qbgwV5/wzCPC3WBLNeXzurkNndsiNcX7+5nsfr9W5HNHY1QWQbHXv8qvuPvwoOwz1dgi4JucvRbHq8+rSo/m+CUSoQD8WSZjSaahfHtaFrEBSO4wq3Vcf88e/vcqxfud7jtr9d/xw8Fw64qyD2ndWc8zawUTHML7G9YbxqwJKflZ+sqQzIjcV3t87J7rQ8e/a8fPHll+Wzn/1UP1++fKnDffTxd8vH3/1YPz/48DvqfEBQZ64N3QGcM8emwqZEKowktkDwQZzLDQT07cBPu9LE830CskAJTKRrpKZJ8L0HdO2FDmqSsP1aq9cjq1G616Yfm0xiKeH5fLccH5+qqAOcCCUvprVzDq+Zv/CaOQ52Zg6Off+TZE/nNMNWr5OG92UK/VVNQPrAIaplyeaLPVSV+nzD4rqZ4+J7RjXTUCGuHcTzq4sLVTAPHxwoIIY0ml0T0Y9vLsvxmyNdtydPnpSPP/qOuiC8RoPeIv/vkxD5OBIQBUYk2e6SSUpc8sg7ZWexW2bzua4ltpN5LqfnZwoojo+PNZiPpI0OPQGDJMw1aNJO2nbQ9yEFxHwv21RtF8joULTQy/2puD7wIvi88Yiuf2ePeDivnZP4VMCK8FnIAIbSRndMMvIkvlbAIgFxx6WplSXOHlgLiQbXkkrxw4cPyvvvv68kj+BMQyb3F2WxMynn56cSPmGo7cXFsvzRH/0/5ff/4I/LzZIu/34p2yRyi8LUK6DASwpoMfvBU+qjohofe9x3sL/s7Ej9twPlRou9C2p19+Pr3Y/Odm0wbEMbdnd32x9pqHIW2L12VE2i90T6/BrbyPtsv/4sIFjuhuUgzYQ+Mkjy1BAkkaUNrwOR4fgM7gYV6kZml+paiGSwbokH9MqUGI6feb6eYZHrLQqtGlzqAUZU2GvXo+IgI/mIjreKiO0oju3CH2TsN7B3aYMoKE9QEfU+kM8Klc30WeKQED+GGiOQNXd8rAZnUn5TG6O7ShJygPz3bCpSv4WD5nXaO89jo5nTtrolwbByYxVT0QVsHYOELlkMxPcau0G35AyujTg2bdBuhbuqGE1BgwI0sSt/6/ujjqrk1FNswraZ62SREMRVPERXU+c114r40XsmSfJzEq0ofDm+y0n39kE3V56TpQSrQ5nIXqtLjMhAcGuCg9gT+jOPaGvEm9w1+UmZ/M5v/Y/uN9SDd0uhklUaRniMN5eEbZLokqRYNeUdEPt+NOflmxBVlKimZJcknaCnERPqu4LDJiITdXc2CeNcfBOctKQDkqEbfQsh/LZcXniBrBg4eIsmM5AHV12pxaCDLZk6qj/B3eDfOzvcOOTVDKcyFMRD/fJm9AP0qtuQeoGrB3I2wJFipoCGGkKMv/bcAUviYgys/uFFCL+FahY3nc+8Y7WewqJiEaGcEI6NFllkoJIOVoeJKbQ47xjUdnwqIpmqsymlx9Ei4Tg8eOjNtRubSg4yJVKtF57Qj1q5i7VCBef88jSwizHbYJvFvqPPcnp86rkOlfRFVdML1mQxX6OchtoTBrPKa+hIC/C0BbOiF8+lA8913BvzigqJNT72KeMEYoPPGZCyx45i49/XeQID5Eea6cFb9EN57nJC951jg7O5KpEEwYQEZQIybJG2/Z58gKxqq/oZ81YyAcxu3qZrc//1e3cHpB47MdtuOOutFFwMqmt9IOHqmUmKye3Iho6NJW7NXQk7PPYOhEDW5jfffFO+/uqb8tlnPy9HR0fl+PitEmlIzd/5zofqenz66afmTMixhaQusMjoNLJ+1UW8AnZzrm+TNZ3YC6xyy14/V0JiJ5kQJleYqSrzmBKPHXgbMbgsqkyyNUIvGH7V7wUZ8CC81+AWWccgH8NdgcPBzAW4XBCSXx+9EXyT64PQBEMX4YrxWQics/usPQ+HDsW8hAEl8Vlyv6gubZdbdZZCVaeDUYWbaeITNWmMrlsNIuJexVwgS/Qaj03FEJtGgcRzRcBsMzjN6nfY+KuzE5HUCQpIQJ6+91452NtTAiN+YirWOKu1s5RogTs5rHFx1G7dvZ3twJGZltPzy3KMQs/llTpDR2/fKHFLknTbTyFhEnK7ffjqpdv8aVYtHUzFt2x7BnBBYK4KR16/DmV6nf4WkLvrbfGUHGDG0RQ0aAl6WrNUHAk+l/aNFNvUid+ZKRBy0S5PhOecgCQ518IhDsK41k+fPi1P33tUHh0uyt5iXg4OkT2el+Pji/LHf/Kvyu//X39Ujt6eaQbIZHteZvP9sr2zUPIhFca49oILdU3ivGR90uWziiLToIcwQGaGzVjv6I79gq9PS/XaLbqnWx2XpiUEdycfvZ1cQ+D2a0IJyP0dkHy/TXZW8EveoBLleefkk2YAbFU5vrMA4oGuhoKL41OVKil6uFORXTsVkFMYKG5KrmPejSF+eT0TAuhOgR6Ne5Jdj7TtTcmpdkCqf47kiT0Q/I9eKEEpdY1Vb9Wdq+TxCmVqMQtxVQ4pzJl2WTQXkkZdV6+HHLLKvpDyVqi0OoHDRs/UCeQbNAgF6sePFxITcsfQgxQVo2YCkjZRt8OCGOJuBWwLe+MZah7lYFfWugQUORLaKQ5eQDkzVqSorPlWMbDX3QogX+70w7lxU8D2pgqOqHjv+VnJd8viMmsgE5TD/cPK7fU68Rpxgazj8+hDZ4dpSN4f7r9uTgi267f/6f/gXD2TgvgAaWB9Yazsko/1VVVa0v2GzuQvj2cCqGuVvSHJCpg12p2QOOnwBvDfGQKitrwWhepJgW90xilSeAy+A+6Eo1dLWMN4bsrtzYWUqGaz27Izn5TdxXbZ3aXiPxV343CPlvJKUAqwhJpWrval1WmkoR8G0LhOFlBg62JYUsUIB98FZ3atDJc/nIoEfnZ5Xc7OSAo4JrK4VwoASDjaIJscWiQAmdVTkMMVAT0I5BMSrphpsFqV06tzDeO7JKG5QFsbWbsLQylulqpgYETIch89eiwog7oce57YjHIJqj8Jtcl7nJvQiyeMSQSDmdXK0ETAYBlkqg0OsLhOqYrhDdVrtScnx5/XnSEHnRlEu6PkBZ3Y1FzIniXiCma68t7otwUfXZe8g33/fPwHaw5m8wvG3ULOM7+ac4ryTded8WuqW21/0yGc7uqAtP25fk6GoxiDTnAEHERzKlTlsYpavW4B3WikZreued+UgbaRaUpYeV82nftwP2+6Xu8iocfaUrQ0qkUGeWSUf3T8kQBjddWzhKLImkRSkqIIrEv4DM9fvCxffvlV+dnPflaeffNcyTp2Z2exUz799JPyS7/0i0pASMrBAwu2BHRRjoAEGh4WCnFO8HFM2Bv23dn5mewRewmHRGLBgDAFelvYHQiQ++XgcL/s7+1pvo0UmmKQqZySAqMeKuDkQ7MrIprJJAR7RNeRa+ekiPfbEmn+7TGcjrPy5VfPystXb1ShxtlZjtj3XcMSEaeIa+3ZPhaikP1WJ9fQNe3NDEBCtU4k6fAbrva6V9IS1qzERjCRnVC9JKyqRDlyyrzXnefCGENNEoGzz7kh2Hq+uD9w127OT2SzqdDTtT3Y21eiwt8nNA0bJf4C1zE4NQq09B0SpBMrRl1e3ejaPXv5qrx6/VbDJlUcCkEMEliSRUPjPAPJxbQuKUiOY+3mtwprBtueO0X1lYJSBhyZgJhUzvF7+zJW5eE6+L6bz+EAayjUwPmJ5Kvs1dVvJSD4N0dzCkIyOOKYVqOz7+U6ZkKtcqAqyltWIdtflIO9mYY+fu97n5bHj56W2c5e+fnnX5ff/d3/u/zkp5+Xs4vrsj2bl/nuQVnsHZbt2azciFAfCWFnk/V5u0QrlQ5tOoMPNuL95dpJ63NXQWRsW/sEpL7PIGHcnGAMksc7fEj1ByPM/KaXGzXRvu7reGz6eyUgXQe2QmLDplLU0N6M4mwG30Frkjpd/r2U/KIb4uKP9zwJSIPFZ2FYN7DCp1ry4cxX3KsOKdKKlxZO8F9bbcq0JVfRM1Yw7CptiYN3/U3O0Ih4wQp37Rq2YYSdgAGqprWb311riVAQW6YCYc3adU2U25GwE2cKMXKtUE/FcEGRbsrhQzrWk7LYnZf9vV3Zdbon+wsrjeEPUhyj0gECQiru8UBcxdxgCfRI7MIcRtZ4U5MNvpgUSZlXha/3oF0Ngr65VYcen0V3xSgY/BP2NPkk0fHl2m+br+MY3ypntmiOw3kPE+bbdPMs3OAbHh4+rs0Lz0PJQbN0UGJOVIXHNw5Qtf//2//y360GXY21mRlWPenb74Mq3EjFwS6oDwsTDRwLNqo/XmgmoXrhNSK2OgsiqQUkVBhGyDBgTpG+tSJVub0qF2dH6mzISIZ0mrofIE63bsvBAQpNpezubpW9ve2ytzsti10wrpZ+3IrWmQxZVOFsqN3pIMNPAtCMSs50R0lBTku+pUqYk5hj4NgVg3cub6ROdXHJItsuF1e35fzsWjKFRcpbATsgQwcOogSoZZQmfhIo0E0gwCQwsKoO3ZOLc+MH35y8rUG7nLOkdZHbgzA+Lw8fPFL3hkru4eEDqT9UPsZ0p5xfQea3EctA1xU1nHPInIaUpvgGQeiX85MYABPTO9ygzjtCU6ltutKWzjENVa2OBDa0r/TUjeB22JqBzgSEJ5Bp1dnXSNVpybBy1Fch1ytkfVJhv7helczjpyHNJMzyq/1XVp58jHUO+noSUh3WhgSpJQBDGIL/ZqXqZXIQSEBcCTEkkK+UNu75NdlxUtW7Yn4T55qVIHMoLOWaXx1gN1zI3Smgz+8+eIGuT+VsDd7FR68dkAhWR/AT3X9VdrsKVihqZVIP1hUjyp559vxF+fGPf1o++9nPBUFiCNTyZqLE/L33npTvf//vlF/8pV8oDx4cihMC1AaSOckHGP+Ek2qq+qUn+1KR7+fa1CBQ9mMphbg9Oac9KTntH+ypgixsLfZMQjC+1padbmTQXECtA5l33d6ba7eY7YpnZdUaT28/Ob0oz5+/LC9eHpVXr96qCILNQQXPmHnvWZwVU4kz9WON2wFFQNypPvVSi9oDinghKYLht/1IHLosfjRFUgOnDyAd89jxEWibqGjHxVcm0QQndGZJQLg+XAfBRklAdubl7ORtOT9+XfZ354IHYdv2Fp6sTjGK9X1xeWF1KFXsonCRskEEH9Ptsru3L1v76vWb8tXXTtgMjcB2B6RN9tCEdEEPtMeA+M09e6oOlwuCu97Pk6Rb8NUqm+n0NTS22qvs9LZKqPdxvSMN1pO2IqqptqeupreurwedaX8okvSQLE1B1z4Bs7sl+dsauOpzZPBokrohMi2xVKKvBOq6TLeWZX93Ud5774Py/tMPy8cffyKe4p/+qz8vP/npz8tX37ws18jib22X+WKvzBh+qc0d0tlRtOur6ob8DO1qhfHUKnwfeLfX/lUSECeDY/utkwtjtF7e0nkMMqOR+V/zBYqaNz1aLWj/ZPVb8WDvd9bfqfGtbC+HdtJxWysQp09QwioRBuIbS2Qnb0E2OaT4sRHATrWyKgTLHdHqEWI+UO5/iwVFpy18v96vmx+TxSZ9tlrU7Pxl1/mwyqqv31DMIhP0IEbH3nYhpEEQFLiPCjeZZxI57BBYuwRf482UtSY+1Bwh1qOkq2OQaQhYLFcIAZ3HQGp3Sdgv+yTne4gUzcrh/n7Znc+kvoXyWCYvFqeBc8ZQWHOBPDdpJeERnkvFKVSyVBCWHXNyos+4go/I9ZZeVU0SPCCaeW1wiYEMX6oDbmI8PusmVFSRvL7R/m/S8bn+XVRRASoUI/N26d0EYd2W/yS+zGumBEqcHMO4UwQl+YOG9KdgyqRMfuO/+bWVFVsccOeCzzerAVA3bCSDA37iMqsUXa34BC4zOAnZ7eg3tvMQLh4YUMt64VBtrEP9mqm9l+fqZoBd5WdhgNKttczL7WXZmVmhiu6F1Q0sh4tC1WKHCaA4tlv9BFa1teX3ZBATTmoWTsKbk6TEECInA5CauBEYHYI1cH/cEMist+WKhGM1KZc3SxESzy88+RNSJ/AqEs5VgUzNYCY6ISxkbp6nJlunPRMwb2lX/j1EhusAmRtuCNhzEZfEE7nSIkLyEyUtTRDf9g1HZQo1GJINqlTI40LQdCBqImXC3QhWpjt7Ok5WklwND4leYfxo0dqQKQiI51UVWN6W2ZQOSzwXGyPJSIm9tDOJSkvocmebFr5I72vSiGZlIDP/3rjmcEKWkCcup4F3Cz1JnX0F8a7KUu+wxoFC3g9fr77KEgFNcCh64986BTZqHmC5ycl1icio2PZtzrXtU6vw5HeeSyYXVWWowjpcCc7nW2Vl/RxbPtQ/19yPKiVRUNjshgnGWnKbr6n3MjqK+fHrZxokkEPH2taBEw8C0taSdywsUQMpJk3LV199re+vv/66HL89UZB59OZIn//xoyflF/6dXyyffvKpZknYaG6X84szcUEgkLOvFRBfmBiYhtrXEMEF8wh8nT1/wyIVc+nuv//+e2V3j3a95ynwGg+38kTyW9RS64XJhDudaCof9Xm4QyYNXyzbZbq1Uy7PL8VRkGrebVFV7Nmzl+X589dKRvb2DlUEOT3F2UGcN7eBz5Md6uq0ZZdDataj6wxdUhW0rYPcg7IbuoHe3+4gRxIePVytyehu5yHUvSF4mbrKzvFzsCATkunm8kXHFvW965srOTolacHtefv6Vdm6vZKzf++99ySJm909EvGEvCnxCGib9nR2mUhgpeC0pan3X339vDx7/kq2m67wljrDqAxiBzM5q6WagPgZupUwFl2JmB49Dob7ooivpLHQUm/MQbcBtsrAkb9JW5lxVQaQeq4YgqKCWQR/ClZUwKPzFENigX8oiAuVsZgV4JlQyR2xnQMma3EPJ8cpe88ZJ19QySp8kuWFAlir88zL0/c+KIeHj8rrI5L3s3J8cl7eoq52eq51BfRXpFd4Tkw+R3UscOl1FSVkO9R0vD2MkMjr68fMJUzohx4JMz0O3Mc2NTt8AWwbma87EpAKI9xs7dYerfuiPTO2srYf7Xnvw/bQXWuo/cUQwtWula9Zn3Skb8hrqN29dMc2+Sny/+rc2j4kJ6SP8fJ0NSQR1EON9wOxIIW4hPV5/oYTkFac7J2+/W4oWsp0JC8xhmx2vsvJjC+QIUtAQYcJkZdLCD1wjvF0PxtKXVECZzqIYXaNqmixkPRjpOKX9mxYGBDfDzh/wBUj09cxlNwpj3CCjgTyLuqpC3dK9sT3Ay2CQhe+hL+yf+B3YmKJJakD48TEAhz5ufiQyG7PU7va9iSL/zrlEAkQzDOEixgIybw4lLqADqOEKoK80RPJR7lkHg8dlRgcyQBr14MTncRtwjZlsyD8vAogjYuWf5PzrwztiiSEeP+//c9/ucnwVsefmyAgLGH5hhm2PywteDvilMsks25EGQesUweKXvn6oWxuWsrlFTKWEGxifLl4DDflGhjJ9aUJcyu6H0ChmLtB9csDaGaaJL5ddua0hOficaD6oMmeCGRRXVwipeuWs6Rxw0hrwqR4IhE8aEAYrXV4FjuxAfmMbEYG+TG4y8P+lGBcXirBQCXNXA4nCO5iUv1ypRF8tWHoYKyZucBwMhOD6EqIAHhrnX1X/lgIJrpyPBYByYcminYERmtEL8rjp09DQnHXRHJNYLaGNAEYFVogY3ZwHvaUyabOaYIUcJt2q2UdpC1+amZJV8kOFxBBhmU5U0YyE9iWyI7rS8NANqELuan6BDjVOLJlnIbYnZmo9ISxymFNeZxWURx2Mza5jU3JT++sbOQMC0lehSveHr4mqb47v7qAbUN3Q9dV2yLCkQ2vGTuQ3onoXoUxHj9AbQ/KAAAgAElEQVTuzxAY465F37+uBp1x/oNkTFs1qq9dZa0n/N9ZPxw4hEZ6H1+m7J4MC4TDFr+qMJHY9tciIQJwnVjz+RoCJJzL69evyzfPnpW/+Isf6neSCX4CP/zkk0/Ke0+flg8//LB876OPBd3hWjx//rw8e/ZM7et+VkMaTGCGnoXRSxc6oaAFbxlTFORQU1mU+YI1wl73UEDLlzbxBxUDrNnddezyerW1q04BuNyZpSalSU8n4HZS9ncPBR2CYE4CgmwjE9zpfhwdvS1n59gTDJAHLjqPtjoef7PNNPFIJNNRVyJ7nFcNlju4gILfSPa8DiIBiZucsyO0N1XRbIBJPgOBsR1+zP1QwQdCsyXB+R0lvsMHDzztPojqN0snFnz+46PXZW82Ke89eigZTcEVYnK5toWuWwTiXdUtu/kqvGwZDsvQyeNTFAIZrAVvz/Y+JdK5R4khdzEmC3aNBD30j13Q2RmZVjjQVY/BhzUFr3+0XoTYVMTwzJFwrDGoje5EkA1D7h0/OEOqVBBmOheGYdHFmE4WFnOJRNO3q+1B7rEgnculfNZy5WGBnJ+G2cUsCd7ShTJEXkhbrcaICAKdI54Dr84+xH7uHx5InRH8OVVWOjVcpta9bVVsNaFCwyuD83Z92nXJy3yXTc9iSfVTtpBrXRDnDS2orelI2NqELLr2sLmHkvdk/T5uchajClT3knGBbGjnI9kfdVj85+NkbcP7CuExfDz3eluIRmrIm0jpKXyv05syDWh87veWHDuuskqb4ewJE8zA3nZgXZa7xiDexHEq+XnimmM2ohPrnbT+VROlGFYreLdgT4YZid+qeW72wRk/mFMYyIroYPbQLvmhgIaTRNvOROGWgpJiLMeXdE4EG9PEcwPrvRfNad4Hxri/K78B2X13sSOILnPlNMdITVcnM+48ulsp3yxVPsMwcz6JOB4x403+NeasKHbUd1My5PNeYU+n9isXJCCReJCA8E1hC/gWcF5+7wdTC9oP57Bq7ScU1R1h/BJFCfwNl0wzjTRWyUmM1tN/9Q//Uycg3YRWm6lmwLXJAiaVG0AHyOawpFWtIsLPqYJvJxvcxsSUysjFxZL6gzoXwEbOxGGAzCmoFQtTjummTLeACWyVxZxuxlaZ63dkJZkpMSkPHsLix8mbK6JMMcbbZ4tLUriS240MsgZcVg6ReYOgur2jwX0kHMgJkhMxYwPlDrDBJBpSqgoJNT1OfiR1qiA+yVG6esANEPEVEqCqaTGARiQvFCiWksRVq4wOCtN8STwgkQtOYwlHrrV4GwuTn6gIJjTh8NGjUPSxo1Vlis8ZZQnhqEPRSAFzBKO655LPnEYmmxLCPR6TWxit+jUjF4lkR0Lrneu4crPJ7MYSqeXddAzVEORU4q4z15IMGx2lwWFpNhn7d59H52g6lYc8loxkBNSZuKWR1bFzBkX3AfvzGJzvKMGQIcGBV6zw+lV6lwPrExBfzyGZolUjGsE197D3fQ+xsiFu7qvh8zOhyfdz8uLX96HRXefbB2e1OhnKaANpXRmnblp07JVMPsQvWk20Xwh2OIkHDx5quBTHRZ3oq6+/Lj//+c/LsxfPY74NBGwnDUB1fvCDH5QPPvxQBHDsQkrjArd68+atjitb1s8V0TRjw1uyg0QRhcQDZ+HhVuzPuWBXOBNsEnZO6jTiilJRCgWW7B4JjB2KTJXE1yptBNWZBOPkcDQ5U4Rixs50of0rS6Zp5UXwoTdvTsRlePHidTk5gceAHYlpvNgjVfaLJLzlbFOWVrFXKmm5kmj2e0ccjS41QbmceayDKpdZ1X+sAqcgWUGMgw1PGXbu7Yq8bQ73iAAVO8h9lhrfgweVoOl14/WNvzg9flP2Zlvl0eGBkkglJgGTSFuotRzywYljznCF07q8vVYCAsEc4vmVOtRzSQvTIdblEX8kE5BUY7Rt7mVgx/u+DxaHiUe6x9g7YYLetdfXrMPKOv18bpJgT4cOmEfwOJj1RMFuQcFuyj30EF+QBUv4h8vtsmSQLeIJig66QYb4C/yJAjbbCvFzQs1nBnQ4FIgSL66ZMuDP4SFe3aiDtbe3r64biQywRq53igE8QIRhtqPulcnP7jI6SGGOlflBTopbR1A2pyPs+tqkuk6Dq/Z2JwMlozu8lprI7PDqjt3dXUInY6jY+B79le/p6ADVVna+Y3DMO6Tc7/K3g8fHvLu0/l00r/dyMBicDatOyvcSBC8vlYTID3SFEsMpvbddufd0dqr7ziuiy6Hb23cwWgGm7R97ehcsnW5oPIg4Q55wmuWN8ecWBDKJ9THbJ4sUJotbxCRh2y1e8DlZyS67LSmfHcUTFdodK2MfKBCxrm8FcXRsKYiV4l4GRhrulmMkLIdNV9Gdd64LBfSDQ2C6yADj2w70GN10/IlUWKvQ4aRcB4+kpxAoSYlZeST2JIFwEFWMUbE5J9WvyvbONGx/t2dSanfl6fUkHULeXGArrxWjAuvC9iBZ7+vjpEPXQ50Rj5Xgp2YRKScwmihFDhRb/Ze/+p95L3fBV72JUf1NAtJ4M/A3tOtq+zhaYnQ7UvJNC5NM8AatcIa3GIPqDsRlOT99UVa3F5JXVOLADdEFp5NRyoMDgm1kcFHgQLLSyYY6HTPuBMNerM+slpimlZvPwRIyiYeKEFmkz9UDC32BPOk2LhAEbxKOayaALj1BHOOsbycfOCWMopQLbu2shK/u5c9IzggKAuLIjed3KUIFYVETl5HDpONxhY78mSYrO+GwMhQJy/4+mtQQmw49/G/u6Zj8pHJEBt5XiEVIDkUFAgMSmYQlZFdBG6uqXURwEdCoZrCbUUlIRbMTLeQkwGiGYZ2n8K4EICFCueb6NZZVz3FikufI44I4rfEw1h3QXQZ505q+y2n0FXgleuEc89ibko3cG5uPaS3+QQ8+A9MNJ9xfy3be4zkdw0ppJg7pcHuH3Ax/VuBbNXVYUeoeD+fjsnnwRkbn2n/W+yEArmxmB61dx6aCRaW7wcnEiAy4ixMnEnOOwr0ggfj88881z4Nuhkj5TMyWvPS8fPDBB+Xjjz9WEkLFnOv+/Pmz8jYkVX1PUc5DMc8EQIL9hGeyj1MmmmMSJD99+p5gn8CspB0vdbcg8m+5MkXQJzWh0OCvjlVBRet++PO3+yf7GnMefK2bSIPWnmBNyGtGYhGSpFSgLy6Y9XNVPv/8y/Lq5ZFgWXYI3i62SZMy0eA98zlM3PAZJPNARYuM9qqfcHDo0MLQsxYsRM5SZTTNg8gERHs6hnkJupPT2ldIhkKePNHrSeIWKrpwf10Z58uzI240h+Pq4rwcLHaEs6Zbwtd1kEYzaMjOb1UA7LDsJGA3BTt/IwgWioQ3FJPqpG538pXAxPA2B1pNytTdg+E93JSIjO1bnl93aQe7qLdxd9muvC58RvDlVSp0MS8LVNWmFOso1G1ruCAJiCRYwbOLM7kqp2+PJbVJ113S7CQYIbLA/uF3Be4hz5pzZvJ+J9RNKAcGfZYt+UkSEBINfN7u3oGSEI7DY/g6vtmbdCIN60JNKOTcA4JVq/h6s4yDW9KWAW8fNI443YN12ds7X/+WPI+vcSYgmfwPuiDdi4fW9r479dd77t80AbkvAUr4aH9mG9djl4CoaR8+gN7f6uZcIj7aZwHbE/lYrRVislAcZe7MxENJrdTlsQGCttc5OL0kfA69S9uScYb/rTjeE20G+6+/b1w7c8e2FWSLv5UFuoB9sQ8UE0aHtPexWTDJ+KauhSDqA4JFTteFPBPTJZ0esFQh3iVEo7HQ+l3JQUImJehgBTvWIrEr14Y9q0G0W6UcHuwp3qUzQqFLQ0IRUCLu20YyeC9iORdjLWQSCdDtUippel+9t6Hy+hzWLlH3g66mP1uLm0x9S7ES803coQwecoiwqFBOIT0GsMI5SelgLoOL6P5Jd96dUftuJyC/9l+vMsBrlcnmRJJExx8k1rotai5uOqDgj8T0SqBTLL6ryzNxN24Y8CdlqsiEgSbQ3di6KvNpsaFkyB/dDb4hsohRT0IyURdE2Di0l1m8qj7xnuaQZEBoLDzJRwwnZJIniYKgQlaW4kIiU4ajvmTIC1r2S+vmkyMYUuXkg2+ybL1GQZd0HeMnSdCeLrBuYMicNQUJCJZOCHCuEFl1Q9CODy7HFnKSUTmAe9J3OHIuhwYAzua1IqtpvZIAd/s4CbfVqVWgNfM/rowXD4hDb2y4j642RVt1EEjYtLYN2ZvaVHlKk/7tWsjrJjix830FJCrwa92C1iLN6qbCt5DrG55re6e/TgVqHEDn2sqglCAoz6HnhqRT7n/mmdyVgHgvbkoa0tAOnxsmdK4IZWXPxepeTaSHoG2+rj2JPpOV8PfhvPMTjM6xfbB6sTd9xr6DtPa8jKKrTOt/68+WyQdvAmnaj5nvlI7jm2+elS9jhseLFy/Kq1evFLDuzOeqjD95+p5+fuc739HP7GRBNEeCV1K619eVJ+U2tB0TP3mv7DqK6MyQzgUtc8vDZnU8r181EVW84UadD3e6GqTMrx/vnU33KR8L+EEHS2gVpuhk6VoCGbWzoFL18uWRWuiQqrFBbqVfqwNCEUU8AnmjOJ+Q3SQJkYx6cvui++OA2zyRW6kFboA6xjkapojTdbEgOzq2lwQulgnNpILAFEdOMif1K1h3U2Cs7mAt5nPJGtPp4riHqPkF8RznSwIy5mt5hzV4QIpmKIiBSL/E3tOJXpblarsw38TciEY81xEqXBK7lbK1w3v4LnszLsiMA77x349fP7ahDl58h/DPKICBM1egQjV1b1fBCxj0nGOlgIiKLfc70AHsLfwm3Q0CCMvEX4uDyP1mvZwDO0ZxUqp7IXyghM7XwLMHgK+t1IUDOqwCn7onBE3AgmchTX1Rzs7PRbgFKuw5VB6aJr+U/OTwAw0eaN+z+boMO3Xr67KmEXEZv30HpN+l/T36m0hABj7lHR2QTeuxPhaJRb+m7kpA6irvE5DJquzO6cKCTjEMNsckEOcR/6nAFlPZNXk9YPDEbJKInnC/G+e0xaJj6G7rgLQOFh0zw0nTHwsaFV00jpVwwdz/GlCbkGTmlISqmxOQgJslST9gQm0kRORMoRQrwZ8tizxkRy/5WAnZZA+yhBV9hj/QOaqgAlIlBHomKJs6Zs4kjeumpCY6JSQiqJpR8MqBoQf7+1V10SR1c0rglmi+iSSGosiZ0C1xZy2ScS0RG89WooOTiQEnTTHNCYsjAimcbptLrP5OPKeZJjd0SjiWocCJFsj5SMC4iIH1XChuSXzkV3/lH61ykF4S36hqe/pjyKQJ5+dZHAqywwAYJmVCt6AFN8yxgLtBR+NCz022UKPiQoIHRKEJybKpOBu7O9vlENLmDg6H4Juqv5OaLf0kmWB2h4k4bjOZw2Dt9lvJZzrwigw5JkZi8Gj7MEeDYs/1NfjtmDIew8RILs6vnIDgrJWA3JKIEJg76biGqD1bWB++G8ol7KraShjUkDALnoAMOO38GGDFxEtgVTaavpGatRBTKncWC7Wqqcoqo+0I/05OvDDSCacT5/giUW4I4Aat4dC/HyeatbOx1gH7NmY1XhNrez25+BaPBLFqkzPJxxTARNbev06/R5CTMn6bgv13OfDxWY5fn3K2WQkn6OQeaVL1tifFfpuvuxIQGeJR1ftdxxs4wLgNTjzWk4+qbtMddPj3dyc/AXxoCjkbTuy+am8fALQkt4PyoHh00ThKTihay1vGULAnV9iy+8fjqVD1ox/9ZXn+zXMlHQKKxHUgUXjw8KF4HhCUGWxJBxGHxGv5+ebNUYX3pA2sFaI4Du/J/WZ/oo6V0MccGMi6SIEGK5kkpC6D8jY1VslHQJ0UFKs6NmzxZ6fD63AIm/PlHw6E4u1kH9RaT0lWOwmcLkEfyQdwGIz/8dvj8gYYzMWFCjDHp+D76ep6kKqcQywJDbFCuUMRnws6+AE5e2xeqBUZnptFjIRntK56JnzZqU07RCCMU+VPrwKeQyWN6p+UwhhEyjR7JpIzm0iJJ2R6DwPkXHbnCG14SCrH1QTkhKAG4dzrMPzDABs/KSgWsoe5FsJTr8z3g/7hTtFUUA/Bk7gfAacjsHLxo4Wm70o+8p7fF/CNj3H/MV0DzrWbMBn7akPGCEZIPoCpHRzslcXujuAcmluwvaXiH1AaBf1hZ7nfHma7rWTEPERw4KcBFb5QtxHezO0W05Q72NS2/SEJnaFWdKyo7lommgQkYZ8ss5PTY+8ZzYPyHpVAi5SYEB3ILoXBnroeHT5q6BOEH7zHfK4nIAQzYxtpydp1H9jDsPJN/m1DsN7pCzoO4X2v3ZiICMrU/FeffOSnr5DbCoKK/S2I32158miv7M4Nl2Qf7jBzRMVjAm8EDZjbE7LP+mk4ljqKFIRvJRIdPDh3AuzXo+hS/UFYv5h7xP1hPtry1kXlDJxXgr57T4vzEWMkNBqBIJkBp9HpMx2uDWF1XBk2NxQiM/bK4a5hgb0+bkvZgQMhFL/XFnBFd0BCKapbri7gt+XL79fLqyYNHiWdTFSIefV7iC5JxETdJnfGXUQw9SCJ7HRHJMAERWFuPjTFfYoScKQ9bsHUCH3FsEiR7WMvKNaJ5IfriU3FBiQCQJ3OSPQGdr/GrakUl0mjZ8RR9PcEeYbxWtxl8g9/+R+t1IrEnaTKEbrJWhOp7W4FDQPvnAh48jZt3EtNF5fhV/sbaBVBBfg2TvqmLBZb5WB/R4nH7oILhPThvOzOpmUf1SkSHNFGIAjx99dlVTjWjYhLHHcYGEi70sOjmGPQaRTT7UjJyS3IhMtJuby8LWfn15LBBZqgahcyZTe35YxJj+qKxOwNEcip5Oy4Fc8k2dlChhNnhCHlfV15xkDTWqKFTcUH4jhkdPM3svshOTuqpYJQedoxmHHhljH02T5n8vg20mqWUuXmZgCeTjynVGdVnr8fV1HTwXuBrRvk+nxVVoi1uOG1Q6O2wbhvgD/dF+AOj8dmGqompJPOc+wH6rmy0dq0ugehIZ7Bbgag7zLc+XytnMQD6XjyZ5Iic1BQ3juCUsl9shZGb9Y7r36Djs9JV7N2EDefcR7rvkD//nTRxvyuQGZw3A2n0KmpbzzBTUvmriBq7XHU5BBXGCXAdX3G81xnquEkAzxH8IOqFVO937w+Km/fHiso5YvBajhDBgry/f3vf1+KO+xJJlnztwSvfKX8K4aX38+Z47Fc6r0IgPNeczzkc6k6JSww92avItY+X7veuX+rQ40L5rUMsRdOS7uDuX577k6FIibRu0vSFFhHQuBk2M7JNtGQFmwWASXPCb9L8iHu2VJ2kZ9S72P4XwhfAL3RVPCZA8qcXGsiYwflErm+JR+ZRCpRMShg0JFIx2X7aRImpHrNUTk702tTaYljcJ7wA3iM5B8o2+nJSXSsdspsO7l1xpzzvOZaeFF1gaSdYZor76uJIEbi6/EZ1QnaVvLh8Sp0QOiGeGK1+S6h6hNY7G4EwR37Y727278wISHfZn+uv0FUl2OOTAbOgrhp2vXSRHEUIhFKIBDZm2sWzYPDg7IPpGPHpNiUQJafEQfT8pqsJYL6KsKxNNyCPUcCcrmclNPzK0HiwIhD7BfplL+JLhy4bxXzkK8mEUbee2bYFa/mHl9cUWgkDvDjFPzwi7IFcS/tz7xu8mtor5tS1mb7PkxAVGDVQ95/6U/y9/56Vzs+ugl/2xOQe/1H1wHZlHxUn+rL7ssfynayU+W27O8aLk9nkj0qEvX+rqBDJLqK4TSoAFhQfEsumpiyJSC+p5ajzeKL7HmsAd8T6wFnB0QQ0gn2KcZEBLdB8zXE3/JJi/NAcUKz2RwES3oWjoMec6KixCQKEurABYRfXZOod1YhIPhPxIoYChW9m3CD9kAXuyXqq1+TmiCv4CXWt66tPmBwmbMBECJAwcV1vBJ8Xe1TFyHcTUbCl6ITHSkjiCjok3hQhHDXxHPaSBDZ2/i2TPoM8aWTAQTZsCxsh66nFBxdmOCnBx5fCwFgPNfQzrWuSSSYsXoyifdAxZsy+bVf+ccVTadLriTDC2VSM1cgT9xUpHCD3S/1ACcg/NTwLalT0f4J2NROKY8fEqiVslhApKYy4wtFYjEFz33NLA65DkvjkoAIZoW8mZn+ufRTXcrkaWe+kMSFYWaJS6WGBUZyYjL42QW6x5DIgT3hoMIwqsK1Kpd0WGL4oQl41syX5G4kHFaJMuTJ7xFOa3lbTo7PatKhpCy4IAkdOTg8lCqVq7fANlgEHmalnzEo0Jvdm4UFwE021Kcpg2TQ0wwxjiHNQlylzjoPEpFNMAml7sMKfLOv42Rjc2WpZtLr3vGdj2jzhAZ270gySPG1cDKWicAguFdO3EPImvReGs93ncS7qpYOlFogw33lXmYH5F39j/sSEM6NIUj3QbDGEK/B5+kdczwxrty5O7i+NqrDHa2X8V1O5Z/OT3dLJKpUdxQdx8ndpgQEMjTWvU8s05hj7OE/EdSyDoDdoFLFN10Mko6rIKKzV0joH7/3RB0Pkg+SREFHQkr3zfFbGT0Nktt2F5KLk3vM7foiPgcFAhwqwRrvr0As5j+kzDTnmQlIO+cYOhe31cnDsA7QEixPm85/98fwY15deQ9yLVT+hQQSDOmSGwqHW4e/RhDNMbA7vDgJvrJ9gppBNAwxjBDYkJpRKB9h80RCvIRbpyjdrjIC+EA31zWR5GHp93eD9PLe0ynPz5FQKxI/AljB4KSlP49hpkX3l88HJIt7QPLBfaegs7e7b3XBqvIXM2zkoNMutL2bQUTO4EgnaVgRf0HF3f5ByUdwGizb62O2DoiARYMK8rtszabn+8CvD1C+3bEy+DBCIa+xExCr5WBfUo2HTwV2fG9/Yd7MYlqePj5QxXRXASRFN6v4AKvgOMKaB+ZfqkEuySoooYB3vdwqJ4geHL0tR0eeFn+q6qb5knCU+OY+8W8ggUAAuRcUD+GHKFkRd9GBouBawLEkVY/MamchO5nnjAsGPuuODoj3U9rBvFa5RvrxA60YkLb/292Lv5lXNVjg5vcfJyBr/i4/btjwu4pZcjXxZHZFthV4smc9A4OlAaFaCch+ys4CvaNCD9TSXRMXtk1m32Z96LjBj4i9lnfcdtdf+izRHNH9jKGqskcdLEp2MBIVFTBjk2kfB3pHRYUy0YBoIJhGOriTh83LwoS4uypQOFExpNh8EnFAmL0mHojhmio4xdwUXesBRzbUteRzHasY5uTiRnxKdygq54/kzdyZ7HrUJCRicnE8/K7RXeLo/jsQROLZce1jVgrdTyBzfKdEPLPjSE7Y79xDFbHorooj04YvChAWxTOhnqBAZAmqDpQ0yoevm2s42lZZdYfWMFHf10mZ/Be/8uvAYB2IUuVBJvL6oixvLspK8rgBpYqkRAtIsmAsntvy8GBX0rhUDB88ZMIvUrB0DVhwKylXleJZHQwMpENCR+P6+kJ5znyyX7YguJB0RGaMMhDtJ9WoROg0lIrE4Hbpaoo6Fitma9hZsDhoFyM76SFSLCTWIWRLbjKVuhjIVYzxhXxTps5CJzEEMJONdEKW3L0SoRMYgxIRHDJOi8UXKlXGic89DCuq41zkw4cPZNj7TN5BiVWwNMBKE99N+OFxdPH5snoV8DASMr+Gnzhqa0+b19J3i8cGpk9CMsBppoorbP34tssdYAy7KsPKUW/qTEJf/6rOcEMru38zCGyZbaeR4Zwz4Rh3gDIJE5yj46j0gf67kor7znecMHAeyTfojbk2VUjx9RVgXb0NbYHxceXcghOw1kKJE9x0nEGC0TmN/rXDv2sdkP7xjZWxrAIOLlD8vX3E+mcbycXcde37z18/wwrHxNC4ViXnvuagxLzuBDZwPFC2Yj4HKklZqeX1TL9+8uRJef+DD8rT959K3prX0O2gqk7Ayqdg6BL7EzK6g9rdEHixZ7WSifccjiFb0l6P2KfkcNjApjRjP4TOx0klL6pHrrSv7z1fZM277cQMxjAlt8I70l5U1pz8uMqt5zvYpg2+CfVwv5wA2XHgKAnw8WinZ+dlZ2ehgNuVXNfTCAJl326Weg3wm7MT/8T25b7DVp6fXwWmNzmAeW0sl03FkfeWQ8sJwBD8hVN2hfvkpHWwCIS5L5m4SRlxtRKJmcfy/h/uAyk6rPwUJ2V2xFZOElhdgXRe/7jJ/ncqcq3gyVmJ0JAOxRNObKY75Zp/5CwBVcwzRPPn9UCxu7/uLSDYWMjU/nVslgXBIlHt7KzmG2j2AvOqnFQP57O46ERlek6FNIJGpsk/fHCopJtKtiHXAfEChSA4C5BqgggrO94WUALGiqOARWfkxatX5eXLV579USxDr8sYcCwI/4JgMOhxgqLlXpkv2ItAnuHhGDpIAhLC+c1Ehmx+6yjmDItNfqvzNO9IQNL39D/vvbF/G56sxaW70obhSY590PiztpU9+rv0R6MkxCISBKeG5UttdLUU92iXjuUUiOK1UC+Hh7vlgKRkYZjWFE7vhIK0BwEmMdvBuPdv70ZlP9MHZTdEA6DjrINP6FPlfaNbEwJA7n46AVEAHQkINRVxaTM55fW32D8SbNtA3sOFGPMcbButgre6cceQdVrl2kMa1xvbxSHD5J24SD44QFCJbLF/yEJVwstdMFBxTmpd0WkR8StlQmI4olBEVoGtoifE8pmACHqVvA0PddX+nrD/6S5bPU+CKrvE8HTmGQTreVZ8e15MSAAbvVamO1b9EiWCayFYcesIqWMWc2B03WOYdS26/fp/8h9LdZEqCYnH1dVZub46F4yqrK7K9uRG8zbmIoIzLMqM/L29eVnMpuXB/q7auybGeA4HGD8lFLee3UFng4TDY+1DltLgpjK5XVi2FoWsmOQKvyJhBNaygggJHhgI1Fa5uaZtSwtnUs4uyE7dEpJErvB9rCZP/j27uCpF3QwkdsEzc35UZazLvzWj6uILpyzRcVAAACAASURBVMxXCh7ngmnxb6AJVAD5N4sPx0TVVnMgJttlPxSplHiEDGcmHCKHa8BMczCu9DYokVVG7MQ8fNC7LB/T/IA6zbRTiQgZA7Xy7sG9OltuBqoPhPT5o6LUHGBI3GW1Iyq4NlaxuRNysQE/m6brvgSkft7U26mDh4aGNIMm++kWxPWfQbJ23fUdd1L653qzmq+rGM80sqPkIZO+NNYNJ+2gTZJyI/u/ydBvTBBEyGv3+v5k0SeYVbm8BoKbdInY8Pq3Ct9d/nLcMalzPuIPBrNAOtnG/DyWsRxyAPK9ZIxifsNg3eU9s0i3/x+wIoJSEnheTxIBXApiOepWKFvxWL6fAtPdvfLRRx+V73783XL4wPM8aKVbUvdNVFYtXYti3+MnT5SAEOQmRjgnmVsK0dKyJgQG76zOUfHk7jaRNjsgUdHqoEh5Dax33l/9PmANCGEHAVm7TyPIyfraGrVXugO0gmEmWI1jIzUjiViEfCJOErnGwOi7o3IrW4hNvEBW9dLDGCVBL+e6LXUtKtfYRlcoLcfO3/iaT8WfyAnxdHe51xRruB+S0z09Mx44ZkuQWJAkIRObHVA+Fn+HaACvpcMFV4BzSOddIRz14rt77Gvm614HdekficEhUTIPxDr3MfmZ9BA/ge3xEI1sAJmbEHh1Bw4BwRjZ2rv2Xd0jWsx3vyr3xaY9TtU3OUQ6TMJE6uFWHhQnzHj6FuPpdO5UJW+uBMES72aXIWlAtPbKo4eHAaNBapd9bGSE/HcgJUiu8bH4wxz0SFFNHJ1T+CLwrE7lO081iTmI/nCOuLcMzbwE+wBvAN7HzEU+qqSLvbIz3/XAzCj08LFSSc5Fgmm5vWnD2QzNaTYyi1fNJ2QRJVT2au4yNOBjm3jfPfzWQ9HftRDueH58LuNENeOFv+bh1xLfQbcpDqoOWFa3++GidFYpJERnrCqfwl0ASkQceHtdZkpygWo5dqRDIlGE+U5wGKwgpbg65gLlrAtLjxsBwc1tENCEwQ8VLynKRlVJCQIjELx3WDvEiqmiZuWqmxt3xhTOx/rJTqnm3AVEK2Ga8hmBzGANX5yfB8w1eSfEkXFMBX4uoIv3FLYkiz0axhoDsH2pXexrs7ZCKSomycu+dfFOndM2uRWpnD1OYSeRNCnNO0ZYtA72qkxVADYJ3TAuioIUw80f0XBvEd8d2/s5F9vnCyR8reSVcSZJKO+bfBcq9lY9TByv91pNQH75P/wPLPuuOrxnc0D+Biq1vb0s8xmD/xgK1fgbnBwnQyb7YH8/AojG8icjykEsUgvBibJ4QppNAbiwphgCZBatn8xUXA/Bs9EXOVzJCUkHlapJubxiOjoDt6h0bZWTM5IC43SVROBY6SqEDjFVmhUJB9g1FoIGC3owislCN+Xy2pKBQDA8j8P/VkuOjSdCHrJnkB2BTjHsjwnj0/LBe0/ryHm1q9UKD1jEpEhW0njATqox8Y6R9PRBxRAuA0mThRuSgTUR8UJVMKpBPnd7sKwc9IFrCxADQ9g5UL/ZsAOSRj0TkDyWF9IQhDQOkO6v7DkAbwnWeiWnf68+CXEQapGEVg1rydY4mN9koI3NbJ/1/nPtJOoGLScHJuOvTddh0/E3yRD3nzMDqHFCNz7WZkfldXLf17pDa1M5MmTrjzHWx08HvCnpynuQ50YylwmdMKTXMciopOx0BpMTBTGvXr0sX375RXnz9k3lB6QzIkl59PBReXD4QERzOiAEq0CzSD5yfgAS1wQq4pHs7kroAXI6+5T9zq3MYMYEPaq1ls3lOx287lMY2iQB8pkNwYoCQt8NrO3ooUx1X403rGHTmo89tQH3Nrxf61XCcaCKSEX/lfck+VQEjuZMuPwGpywJ7H6NOylItSr5iDa6bYRnJOHEk/NGUErV0F0FD10k6Ugbpt/V8XXHgr8jyTQ0Dql1FP/g2ljggfvENfaAO89L4rwePmRyPZChrgNbq+OtiZu2xapd3ut5xYVij2CB2yB+nzh+5gPyLShGQCo0MBL7DgE0OjoJMej357jgc28A+47I8S6b5Pdwl6OZYO/d3iRnlzWrkE7SQnYTmBZqbwGFJeCgak2V+sEh0u+L8t6TB5GA0PngviU/VBY4Jq6bh4TAglR7QiGN6/fixauCNCcEdpJVkhL+rSLf9W158eZCSpQSjdmeCdY12Z6Vxd6hEhC6UFSixW8SDCUmnwcXEL/crn2jU6UNzQ5UJse+3E12nLhD0Lp7O/Wbb9K/7eRjvJft84bO5l0JyLs+lwLH+Hi+Fu0rg0q9bxSf+i4EjxMDEaPMNYOGoqyL2UpuVzfl6uJE6waUjLslOWaBDgnd672AXe54uLQq7Qzqc8KMvfC9i0JXs7bBhXDAq2IXazAUsTTTvFPt41zd+fAOqEeL+Kl2gKPIqgJMvDangadAh2Ba4jwzP8f8ZA+CtdCH7GXYFR43t4zBrXlMn5v2D+dbmziBxsmCdP4M4af8DPUOhQCBeGnZeVehocF67btbx9drP20mCYjRRu5eOV4QuinkgRGWUqwv7oiTEsX/dE1IKPdn4m/XWXOTgGtV0SqjB5SYRGe6kei3yuTX/6N/dyXoAVJq0hf2wL+dHWS8VuXBIWRMkhAkwDB4MdEx2fzB1uHktRACH2ZHR6u9ZaBcmGxTedokGsQkGKEUE6ol2BoGZ/F9EYnG9TXtZKqbLEpLTN6upmVrSuvWEAUunypGihSi2rU1VQWFhaCJwdfRKQkdYyQdTcgEyxZ/r8Q15psIqrHvORx74MLdGtZPOBqqBoVhiPZeZu8cD5y1O285KLEZEN3u4BjkomqBnD9RTv12wtFXu9No3jWCx0cURyIOnvCONGzetOvGtQpRhPLWMAEZKoQMkycv/nyfdAKbzLf/rn2mTa+pWXJndNcM8KgC3xvtdwUC6cTH1358LvcmJt25jZOlNBh5Hfrrb/Pjrwz5x0lTGpL+OvavcVBnY7o5IRkGqGufq3tg/brG+lP1q1Ut1u5TWM933etN58c625mC8zbmVNOtj4/1TSJBAoJSFV0PPmcqUMGlIuGA66F5OJEInJ6dleOTY8l7Gm40CUL5XtnXoEB3KUlGCGpV0Q91D1fgHNw0RSzLIGrfdZ0If9aENQ1cdncfXC735253ul9rOk4arkzmR0lHfo7NiWRLMO9KSOnU9s/ZCWcn1bNOEkoohS5V6ixHaRUol4lTLlnrNT4yTrVoarhVTgxFs3JZr0IjpbBI6i4ZgBcEaYKLN0dMbD/S8VEaYzp2lTFPsY+tbfEL6Hxwbjg7uiSGdfnaqjMZfLYoPEbS03foDDHLLxUgdI8M6eUPLMWeCjtFATFWFzVElTpcXaqkHlvfTgZ01I2813ZEE2aT7XuXTarP12JR1+nuakKVw6UFm+slfpJUi9djiIdh2DcSkDEvZLs8fnQgBUvQDyQmVEIFx4ip6nOSwDBmmYBk14ZrjZ8UbCWEX+iCwJtk4CcKbD/+/Fl5e2o4VnJwJtN5mc33yvZ0Xg4ePCo3UbV2ASNUEZMkCwws5xxEUHfXXsjErJct7zdg2tL77sf/H0nHfe+vSz1IQt5dZHrX8bxfhkiNin/KxCzjiPx35ATYXvYjfAIlI4LtKeSWupqI0JrTFqJF6qCZ0yAVPMH54H3t1AGurr67GO2ENqaWC3ad0bpJ8GVClzp4ZSFKo9lgtQbhvcl3yu+mcIDQCyS/edR+ondXmLRsrAC4LmCEAhTFbg/qtL2je9r4wbafSkxIWOisUsyR0l5AzFFYpYObQ1676l7eYw88d6EhYxvHAOERpMcUksUBd9L6zvuT8bAGNlqi3c9zTDoensuXM0Lsfjy7RPFZyAKbs8PHt5Sy4VvLAjOCBESkdsn0mg+UkK49uHvAqnksOM15XxUP/ZNf/fdX6P9iWHixkhDaOFssFLT04RlgnMiQLLmrDDdacYJRVVJi5FtVFja6GVKYcsWsn4rIBbm+XUoBQ1jj6DqQeDD870aEcQyOIVgkHHA56HgYPU3isaPlbt1lLzYWBXhvqqAEJVRQKnZPJHUIb0GqVO5I9cakVLWWgjCO8Tx4cKhK284MGd6c5tjCR1VJo4JSq4uh8CLHGG21DLib81uvfA4MSyibZFaaP3MRtqr/Zg5GNTodPijnuFSH3U03zYqoFCM0LNLBrfgmsZ37ZCOPn/j0TDwS/74WbI+z+rVKzjATuq9y8y6nfpfBvcsx3WegewhE/7pqIDZUzvr3yaQkr8/4HJLE31emx0lp/755XdKopgTq2Cm15G386YbrrvU72utyrWYHZK3rUT9zYrKGM1r6d8zKCI+lQhzHlww1e0r4cSvhvH79unzxxRfl5csXSjqoduOYkuhN4vHBB+8LckWwytpD4vqlkpVXhvwE+Tk/P7M/dvd21f2o0MjgQ0izHE5DTF1297V19dyd0o7zDhhstYQADPdfXbcRGLb7kl2S1gmtsp6tJN91rPxg4xD0923z73etySRp5zXJ9ZXFBynjKxrPGUehHN/NmMnKoivs9m5KUGZzC4LoIdv4nMGUgZ6G3onrwuwIOhjm0/D7z376EyUhnOOjx09U3KFog7IgPgMyPEIdr169lo/I7jPJKL83UmS0+aNUO4a+ZuDmeQCuCnJ/waBLzSZUw0iqrq6WwfmjQ06RLCidBA94QqAcIqbieezQ77J37wz+NhSA7vub4T5PJHlWVLM4lJOim4CBj9kHq/bIdEDw8MqrJgRUDCkEes21oZpJsLFS8nF4gLrRrtS01DVk6QviFl3EILEmf4p31D2SchrdETiOk8JMACcgF+WHP/2iPH/1phy9PRH0jYIkCchE0+iNWtjG/4Z6pPeE8fA54DcLmFnd5RrlWq/JkBxaV/KpBbDIQuOi35eE/E0kH3f5urbX7xKRCa898rMDX5L/CGjh4L2qcWidh05CrsYExFq166Dq93aZAeVEWW17UvbmJKgkHOYYk+BWaFBAtXgrYtAcYJgTv7HHkKRnqOAhGx0BrHwp/zE/VRV81qyhPhmZ99uq+kqJUzgzyWMIwucHBoWiLFQkFy07JBXKGfYv0vbKY3SXmDXqAngmIUALRXYnUcEOwiO5Quwplb1iWGDHVVKBOHi+w5jCH8I8luYLVIpMPllXmPCDkXh09tkFiZBGzjsqWImTDe+xEJ0g5lc2ZLK7i3LLsprcFDjbDYfjvzVH3NBOoHbkFkgBcw91L+GccD//8Df+gTsgsN95cObWuHFhhk9ZejdbXX7MMosoH8CrcOBvI9xIN9l6EgZuwvA8K2FwM2jF4mjQTdbkVA3HgoAU0CtpsVtmjYRjNYHHQYvP0rj5bQSEuxVq2S0tpwmxUXKTmk3irgfBRmrl+4ZulV1avTvW+qdCitpKav8T8HiqeGIIuUtt3ogcuSS8GjdDx40KqTXGc4F4gaXsIk68DyYHTqcGPetJytg53Wmgwt+ogpqdlviZSYaSjpyaXgf4DGVu8xydWMQk+Uj08p6nc8+ffQdkHDCvJTFRneiPoVOPqlavgpGPD4zoHa3z8XW56zrdl+iMz2lTYJDXtn+u/4y9A8wkr1f06oP7rKxUvzDi7+T5cE2SoI3s7KbzHEPjWgCSgUhY4q4DU5ORjmhb8aiRkA4r8W19ppEfX+cc2shnJwHhZypQacjdciJ4BrApOB7I61pSt3Fj2I/szSdPHou/8ejRQ62P8wuG6p2X10dH4ntIxQoM62zmvby3V54+fap/I/u5tn4Uj0W1rJ+jYjBzvH6zg2/cmLsKAC3hGGP08lq1OzBeWa1zNVyf/Tmtr8ZNCQj2LosC/eevAXOHrx/jv52ojIZERiU0AzX4elUjX/4fm21xDCpi7uC4QqZa3a0VE8l1bq4vy09+9Ofl8vJCamePnjyRwyY4PTlFEjmqjpPt8uz5SyksAYFFqpX7y6R0ybGHTGSFyaVaU0jm2iZnJTS7F657utJKhQ7lLYpZ20o+jk/ONR2dYhhNAvgKCihESMc3WeYTPuJdCUgGwpvsRj6WAdF9r9lkW6qN6Cq1LbGK7n9Uy3MNtU5erE0qsTfXhm8I9sKyt9ol1WtXSF29RlgGSBbyqh50OC9z+J5CPTg24J5qAFpgyIkReG+CUmB1C2a27CwUx2gQ7/Wy/Ognn5Uvvn5Wvnn+UgIyV8Cyt3bKZHtRbm63dB+2NB9kr+zu7ceE6Og7bW2btB4IChUSQ30n13raX62BLgHxNQkfLOje0NeOPe/fRPJx331vz/31OyB95+Pe9djBr3o5Xv+997jHMjhsl6KSKuIMvINsbjlXivE8ZuU/OiRAyI2oyUKPX0M86qF6mGISEIJY7Lj4d1IlpNvCmk1OsSv3WRzJ4XtZTKsFvuwWRLwKBKpmJfWiDtKX8AO954sEN0rzgulHYUPrqAv+U/5XnRCgWfhB4tFruMXXZRVywQkttgxwziNhP6V/7+1wDNxMaGjHjzW8rFW0TNKP5CpsswFbjgNUWlHIajuo78o5CZpCQGIQn8oGsPYOBQuJGHnQbK++J2ngENrR/QxIFrYB+0G8zc/JX/zmP9Ak9NyMfcDcB1JJkK5OTh9gu6xucTaWQjT93aRcHJGnh7uLoWGAdDZUXWIeB0pVqcGeLaUY7jeZquUNFjdneoi/wVCoSADM8/DUcre/SGgu5cyomvETnB5fkmULOAQLF+UdSXHycw4kwxcEJS8wiDagJpq/efs2oAW+kWBOcVQ2dJyDCTwDtRPdJd/icUCWCUjc/zv9zkCZqrMOg+PdORG2wSQ8KM2LgypBGgsveFpvoRgT59oHkvyeMIdcnPnvccCZG3wtlErsZtcBaZ/BHbK7vrJSWz/+Jrx82IregQzW7R2dl3clHunA1mQA+5ON4G7EMm6iApFAJNnZ82FMzs35JrfMweiSsFwzGSBmAJ/JHo+bNG0pOw+i3FRGNbxt7blBxmPDw9d6NT4qXxbp6aB8ow7K6L6O368afmYMxTBB9p7nblyU4zenUsxB3QgpVlSrFLSIEF5UDEASl04GnQ8qKkC0gGYxt4Iu59nFeVXGShI7XA9keYFe6doNVEDiMzCJF5LiQMO8w6/UwGQoxVwDF5H2NiUg40rr+gq/KyFunc1wEYP904oZ4z3RcL3jv9s0ZT5I08aphqHq6uObl1Pt9PK01O9QucL+CYNsWfTkhmRnQEGJgggrrgiWG12my8vT8sXPf6whtB988GF5+OixCkVHb47L2dmFlGhQSHr95m354suvysUVPBF3ovf3D8p8Ni9L2f+wZaz3GMCXBc3k3gkCKx5gDlN0oY0ERAqE8gmQnumq3SrwRU3x6M1JubhallMKZhSwBJuy1KaKYPi/IMKnzbjToG144t0lpnuO1hdt7W3sVmIw2hBuNux++NXm4CUJlUAwyahTVbOdlDBMjoACqAyBIMnHwf6eiMT7zAGQiIuro4JzaJaXMd9MahZMZ8s+lfvHtTYUe6t88+JF+erZ8/I1w0SPTsrRyUW5QNlyQjI4LeeXzGywnO/e/r4UurAfuntUmgciIA3f3hfOqj+oyme5R7Lz97c/AdkUS8Sn6Lqmf5WVF2iVEe8jZWrHR8JtjIcSau2iNBfxRS/Tm8Gn5HmRBBJ3wOgaPUa3mfUXQaptKsmuVVYtGWtlLV6fw0adfLgAZ84SxfAG0VL/NTi4KWXrgjody5S7dYhuzkjwprqNOIgNEh7VJxh1r6n1Z57wmgBEKAqSTIQqljkg5ilT2MZ3qYshTomFUuj81lkkwb/rIfFey/42uMWFYRdZXLitHW0vmvr65J00IQ7bhExAaiGlExxIOkEmdBXRFYmO3ou30MnYnui6694yiBIhqrzPflwjO1DR47x/+Jv/3sqVGmN3E+uWXA2Tv9zZSPyYMXG0ayGP7qlq5ECDSeLWS5am9y2kcSRrV+XycqnfrVzr7gPVRwiM0oIWix+p3ZhEi0DHEuK6Ox56T0lpcowYJHO70jAkDZG5YvI4xHEH1G4DOzjQEMDFrr/n8ROy485c7V2rGZkoTtfnBvkyBPKLAyBdtuju6fqk2kZZabJsLyPrtRk4wdEQrnwuN7cCz/jHWgWmw923RRexQhdwAjXb9JXHNdE2ZE6j65J4P0sqymXpEBn0ZrLRJyB3VbhbdS2rs6NK0h0diqzWOQEZksf76zNI7EYfVO3fCCz1KTo+zfh8x0F+/x7j69ffi1R3uesa2xHeHZTnJPVqYLrkQzAWcRAaTrVPNFSZhdjXybr2iaDaw/CO7uwCdYD9O3xTL6Nc487KaQqYkYUEO/R8O9g42Rtf57wnqR7GOfO7J5kfl2++eq4ZAsnzwJLjXKhwA7/68EMrVgG5Yi+SoADRIlm5IciRQdcwHL2OxIOkg+5ldlokztqtjZYsc/FaFNcXXzZdrizU+LlM0Fq0PkwqOtGJ0RrJ1+EAtb5j+TSI16awdDPhXPrx6WTWyrbWjh8m513CREUsSIk1tRnhkC2CkAlqG5MunPXWqlwjrR6a/i5EOaFDnQ9ss95fKliuTwmGUVDXOitvjp6Xs9OX5cMPnpRPP/07ZW//QEH/Bd1qcTEc5P/4J5+Vz7/4quwfPCgPHz8u0xkw2eh+XHpmhaXKGQufPD5L8vrShIJedHHTnlpbP2QoJgQ1dEHm8k/4qovLm3JyelFOgAydnJWTM4Ljm3IdPg7/BgJAcy46O/5tihv19Xfsy7F92nRMrrtQCkk0jZkDXp1d4NGt177qz++WQTcGvP5VyAunDO9SHJ4YkOaYU2IBqGahhCne6GJHCkeoZIINF2JieS14lwjF+mmfPNsmEbEKGpXukzNUsy7Li9fH5YuvX5Tnr441X4QkhM4TCWFCJR18Gk+u4cCab5MQuKEkvV1x14m8pwOS/uOu+/I33QG521/9m3VAsgah/T8qPDguDDvX0LYG0wd5nQKERGi151MUoVXDc86VYFbBD1BsFseAOyIWlQSKzEcStyMUOgXvUzISQj7BS6Orhk0Rx0Q/zT+RtK/I0hZEcIAdCnCRYMv+RwKuoZtZj7rDj+aUgoSl1y1LTCz71jogzXx6/0ktT9fVCQnuRmy16DzzSU1yz0KK4Z0ZZwJXFNwzoF0uJidCBP8RBHO4i1Vd1XbQMV0UJfIcopNba0/pFweQrWaUNM/p/2vuTXtky7LrsBOZkZGR45uquqqHYrMFU5boP+MPhuEJsEyDsATTEGWyTdOGTQiS4S+Gv/mLf4IBA4bhT/4NkiFLpC2xm012dXdNr96UQ2RGRg7GWnuvc/Y999x74+VrGUogK19F3PGcffbZaw9r51rdoG/Yvw3muvV74twz2qX1bqGC9fXKUrJo63q2EMaEaf4Pafan/+u//WDFXdYsyIpbrCEfjH8oV1bwy8NlnBl+3G5aXUHZWEdj66aLnhneUZd0htbcCYxXrNkQbR/p0nA/pHHBGwJPrqVWWdM/REASr0l6XDCgsNv4lXXs9UZZO1BC7KFhOYJzMFY5QoYAPn36jAVSAB/wvJQCNEOOQqPYwJQDDkAhwxFTYZ4bFLvaZm4Nv5ylgdTCXgQUQmEUMjeM4h7DMztK0faPuMG0vfnFcIiGDnuZNH4ob0DePtEyBGMdCNEoUsgqFpAhsIFLquAvs4s4DWxUkPH8yEIiw0/vRwDBTsMl5Sq+yhBo6GzGnTQ3OzueF3OzW9dreaJb4z9kJ4iEoD4nznFMvdIYCHyaWupSDANUCWhg/iIAqTdKdmnN6ULBKJbHqi7gqIVR/pEAass+VDzuOfReRVtyBCWAKLuFnau6C7wH0qxQcIx0KdR7nJ9fpM3a+MORIgXvKsYFaZBItTKqVYv0oB7k21evCFzoZJihzguFffCSLwlQnj59mk6fPsl9JJgX7PVgcFpEg8S2hJk118usONXa7E16NwLBOa4ifL17+Hi1DEhu8AGA8NwqoGLrVg/SbbqJT7F51Q6KfLQzw0SZgw6zvGbfgt3ykLzGPGJ8phQqbOyinc1Af+chPex4mi53NE+/QuTbPUbwXsIQhVGBLCzYGfj32dmb9PKbL9JicZs++8F30w9+8Bn3m/OLFfcbFCGDAvfs/DL903/2Z/SQf/Ybv5m+/4PPjB1pZzddra7SfGePdL1kWiFTmenlHJX2jVLzEm0MHAOvv6VwYe7BlrZkqq8Vo9OVxdSgd+eX6ezyirTuoHona+IG6cPsAOAeyDKudj/7f1+VrpwqB82QYikKtewNvggjUNYeU2RAwNc1ixuK9n3x9OeCfeblW6Q0R0EdjFj6t39PAAGHIby0TpkMgoOHO3q1UUOKngFHR0jPMk+3EVZZlIkpOd7FmQ3oGAHBWl+kHezbe0vWhPzs8y/SL7/4Jl2tYbhZ2jVSsdFBHXTNSMPDfCGycnxySjCKiJhF5n28KyDe2W97zq5wsAcE85yFAGG8ZCtAODWNv67v437lLr/RCMgoGK7eT4Q3nXsEAKK9R7YFlvydM6rhMCblhwJwI8Bx56fTvAKEiuEK19ljKpVFx8R+xYZ6VhyRe9GYDjMvsAAFLcqZRVSZGeCgA9dkOYG3MFDPIRW0RzIflbpk2e/sjyGGWNloyqih80/UzzGc7GjOk28sYiH7CfdwIgsrZPcdM9d/uPMA9WjMErJaXNjYBkzUuHeWbtaq17XsFtOD5pjFko8O6g4Fuc+9mtdm9MmIT1Y+HUpgm3+P/XqRCKKTdPD43Ittz2rYkW6NKPEdAYcx8onhzKmd/+r/+F0UMvAit4hgMNIAZDcHkzNBA5SApT8hOoH8TdRwAAQAdKCA1KgX+euUZMagMmckhAqaSKkU+1klPjwgB05/qBQhG2xT8MZOBe8oChABClh2ExrAHRwdpznyS5dL/loBOSIdFuHApOAvfjGtRhdpxT9QfLmRTTCatGHjI3hjtfDKxMtg9gHuaaRiqAwpAJtIKH1LW2gZwrrvmPKqzxsydKKX3V/IOme6p6G8mwmJIxTC8gAAIABJREFUhQY9RF3ksSwx8d6zxqStkvUsNfAo/69oWPBS+b26m0Z7BAy0j28HMYWqdc2m4hkZ8NY8xSgWc1CDxxu1VYM/uct66O9SpcKNyQA2jBgh6jybe6zaYDY/sRs3fcOWRqY/i/JCBaTwHeWJFKlmvJBNydP8kKKx2N/jOiNXP5nx7lko/tOf/pR9PSgDZEzCBmIFadiEkNqBug0AEEQz4ClnT4+zs3S9vmbdGPTBBsAfT7gzS5/9xg/T9773PT4DdIfl9Nu4D0bQfIlapLOsvziG9VxL1MrnJdxc7MVheezLjnsYo3t1DDA2Bcnvt6WLNq4BAxitaEt9oyAfwYHCyMfcs4698JJhfEYErHhxHwDkFt14H9JiN6X7zVW6Wp2n87M36fzsVTo9XaR/47f/Ro5+ICIOAhLsOXuLg/T6zbv0j/7xP2F94G/99X+dERBETZEbnTdj3hubs6eYBmruWh92dZJ5XEX9jgg/9ihF6LHfIRICJxrACCIiqA9BlAaR93cXl+lqveHxOBegKDryRAdvxdKmT9FPRHTPXB9kWVNUvdvTxbBhBL32b2O9MQCJVLdoPPRmLuvH1jzTl+2XEkwyh5R+0cjQ0tikas2LaY4tLOBbZxKzOh8wZB0eIBpiDYlF4WldsC1dxjqrmyFFXYH9ef+AUa+z81X68quX6ZdffJ3evDsnHe/+0jreA4xi3GFTIHoCvcFzmUq99Ea+5nSjE4c6SXRBLpIEhEX/lXXr3ztxDEcAlpintuRxDb2Q7LP//+BIb6/P8tHdc1oAoqU6ojO0Lzcj25a/Nc5Xlkl2clRBdw6hDNeq7hUysCeGJEb6LX2KEVfUDbjxSsDqdXnqqM1+FbuzdLdZeb2Se+C9iaxFQSzVy9KWrcgdYMTql93mIJtbl2XKZtV0HqJ/chZGEIRjCNA9BT+HsbN+tHIE2MSF+KLURwOAUP96o9qivg18mNiinmqPIESZLKqxVud22OJK4WJat7eOkO2GdcJ/ewZPTtNkU0aLmojIhvTrbE9husV0+U5u5qr0+2wX7iBSbLTqBgqdBdUj8vh/S6uzMZYq6jjB/+J//7uUXpqiGPA0SxtShUFTWA4majdYtwEqvQ16cHjbetZ4wIgXF3nhOmbK1g7YtQ6s6yyRsQ2sgRXkwEGpgzPeBjjmyLMBFbr8uiHB8I4jZXhVmZoyn6eTJwjJowmiKSB5gmwwdgg4xMoSDWHlu2UO/LDeIgCRAVsb02YYWl57FL5ymagU+so/A5DAH9AyYkY9GMEYkKFaG9nmwex62POxXoQkL4DYhqR8cW5WMLJz/CHzePj1mwoupJHJa9pVjhZtE6opxVMlIjQEzPJYNXPwy9O0DMrOZxyMYWU79g2pC0dTzIqCHlPnNUCL8xXlLl5jCqCJXUseo5ZsQSEwfVApNo1xoAxUdR6KyNCTjiiCgxBtxzD+YQCgDgtgAdEORD5U46G6JChfGCBQsqjBev7sWfroxUeMYNys1zwekU4UmiPqScXnmp9RSeSiP3nCSAnqPfA9dIieQwZpb+xVVAl9R9d3W154nRit9MPyZ7yOeum0DRGtn7Yc65zuuS3QOCQ/VRueQTEbAqJjKY4teYtjgg0MgXMzV81zBkPcmn/Bw4VmZEAHmzSf3ab9+Szdb1bp3Wuk3b1Km81l+uyz76Qf/eiHdHCBohUEJagZRAQEe81f/Ozn6a/+8hfp4Ogo/dZf/xssRMbeweg1vGqgZQ0kIFF3t8a8s55o+CMNtdAP2x5lEX+8i+oQEXTj3seoB7zxV+nyep3eXV7SIF6jUe2tMeBkkhTu7OZ0i+kYSouAvoXRbs4fX3zBocK0QY+IWWTKRlpeSAMgiEIMOIB8IQyrN3MCWr5GF3jw/0lJbQxm5nCwPU+/9HDah+aZpkPFQDkYstRLAE3oQOkLQMLIiBcX470vzs6N3ITNfS0FGyAPQASd1N+cXRCcoF5z42nZqMFhGrazCKH+CDoEzkfWh3itj609A9nRaJJ+pd2jCL6cznhbeYc5/pn4NeuVnDJZPnncBjLmIPErtmvMsiKyxoytCPiWTzS0v7ZEKspRT6acNEa6124fB7VfZ8PomBcom3FLo8rlzUAHI+AOTEzu1Gk7pTnSdUEL659TCzlYVu0XJQAAhnLn9ZNOGUs58OgJ9zRnxqOOcMM5M67lGpBAectGwpZSmqMqvhQFFKiPlDFEwTK7lHkPWjvZBLHxyud4HIhZDk4IotopfsbULa9vYQoXGuiabc46ElCIuxO5pHDZeNg9rF5ENL6cMtRuM6ruDhVkqHjZgdU9m9Mz61Ef8/4eawPRdZD26yVnP/8///sHbNoIK9/c3qXV+iZdXF0TeACEwMPDfFzWdGBe3GviqViWz2aUeBQi55EXACGTCZs8WR4b0BxStFCACuBB5ivyxntOmOeSsfh2FwBiQzYb5IRDuUSGKgAQTKRCsBgUK0i3JjF4eUyYUCYFkahYNStAgf2VOrWJdc8Ys15F1VmdkQ1zlhA1VYUUwxQAsbqVAnYyCg0pMdHA7YAwz8mjdyHme/ommNOnIHbVMbpONFDrF4njKMMlKv8cEvQhjO8awciYLu00ImscqGu2gIgtuOAh21JpZyOsqr+YAkvNy4feLvFZo+E7JANSJIOGojwPFVAtz2kKSD/R+R7fhSA2RENsDam42RQWiwKxHj2fFamS6MmBDuas93h3RoWHNWzD/kB2k5OT03RyfGw9IBDBXCzocblgofk7az7n9V2QUbB+QRcQdOCcw8Msu8qjNYPO1j/qv2JUKspffscJJ+aQ7Bjjqwy39hpXBDWPcRWxG0o7Hjq+v8a2F9pajqbkR/M0+P7cCkoNCohHEP3gJgl9AoDwAC8/jIVbRkDubi7TV7/6PJ29e52Wy93023/zX0vf+eQjq/1YI832Nu3sLtLh8dP09Tev0v/9T/6MBukn3/1++tFf+2vctFGoblEF5Dp3+yPV610OGI1SD9ArmucufiNPUTWEpQ0TUDCV2CK2ygJAUfrZ6ipdASyfr/gO2CetP4oZ9lZCKQCiupRCcyz9LTnoOmjUtdn1ewAhJkYAeVZr0/rhWSHNpn+MAAgtv/Iboi4AIJ3IXwBBZglYKkXRpfC23nLuUe9DJiSk3jH9Dsaj9RHAdoK5eff2DbMpkPGAcVouD5lWhTFEegfqbgA+SBiz2E/Lg6M0XyyMOXN1lW7QoPLGKPVFJoOUTBxDp6UbUMW+8J4t6qGUU+REXuTFvDIKG+MXmaCmVt/U/j11/pgesBljd4usU/Pe5Cc+ak9yEDYoU5rusqg8iufUzlmpOSuZeTT7tZJoAuvtBgx8WBaM7TX2e3R4IPdGiI5YuhVWJ6IgACDSVVYN7nV1XNsu22R0kxN7ztQvRkcom2a7yhHL7t1eHG/j56CHODvshfyqkPgQIPFJQkYLLwoHvcCFdIvWbNw/HLApVctrszmq7lAvdqHSb7t1T9r7VMgOtjnZ17KJsw3o0dRYwyywAT1retwawppzqQB67qlel1NbwL3MGZFjVAdyjP/R//LfPZBzH7UW9/dkGgEAYWMgMILAq6P6j9zEpLz07j6MeSgV8yLhQQ2xmTcMykX1IVAapN9Drch6zegEOcIDvasKR5k77nSaYL+AcSIAweZjHlpip0k3OIT8yiZUcnIxkGYkGa2ZFfbAgyblW5Zbb5OqDLjuwhyyXrJW7q1joWXbQIrQbWt0hCft9C3Q5zHdKkZwJBh5fNyAklCrviP/v/cEoaHS6ZZenkCdupvKKgCj+G5dw8fGb8jIGVPgCqW/TwCjcx83hCfsz86rdQyErIjLE9QKf+z57b4hIaBRT1B0fPct4xyNyU0sMtc4C0yIsi8mJdDGCfOhegGC0Zx/q4iahbKxfhG1wPpCrUas9fj888/5uaJruB7+jfX98ccfp+cvnqeT4xMCD6VbkUwCxb6bDbdXNQrFmmdB+pMnTNN68vRJ2tCpYcxi+FG6WB733KQszBGfudDvtmR3atzzmDe6KMc5r4vAo6y3AMDYs7S+q9mvhs5vgY+hdVcbwcPrE+aPFambFx0he6Q+eNrh/V3arK/S8eEi7e0+pJ2HTVqvztKvfvGX6Xp1kT755Hn67b/5W2QfPDu7MNKSzX3a20d+/7P05z/5WfrH/9c/ZQrOZz/8zfSdT7/LPQO/eyhepUPRUoGis6P+d3z+WrdL1osOLD4Jsl2xjpHVcmR2dJ4X/humx9UGoGmTLi5WaXUJBkarDbFGuUaegn2QBaieD885C6lR9rxdEo0ofwYk3LThWIt2xyHAowEIBjCyEHZ7YtC8DSyJChVbVAYRD29Q6euJ4B7PRl2h2hEDHOoBgTQspGmhZhOOL7BXItIJZwOAJsbJCtStNkSfIZ0bmQ5mCxxYc2HQmSIVHADmes0xJHul13zieFxLBqFR39v8gv4/j7EMJFm+FGevQlAOUVxYOQ1L5ubwqp0CIFMAIZ7f21uyXAwDkFHdNvKlwGvrkLgTFYPYBrbrdDQyCtvm+ru0MWuZE0c1W6qJ0xJBTxF9z94SHsVgvQeiJ04ZW2weux3PoSff1o49l2V0qF7EGupZcbs51ayGJdZlql4lwga7rqWLWcf3UFtVGRNwkNqry84Te5XaH0p/6piif1jc79ESNYc1W9fkmGc4i2isE8V3ivqpoF32Luot87/ZXsOYuDRvFlXx8gA5Trz2RBEQgRFmUIQorc2zs9OFumhDZf1sEQKQ/+1/+q8fkObAlvJOF4ZNnUqXXibz+LDJFDxcnufKh0HqxgIeUCuOwa96bhgwSPRS4DMCHISHOHmxk6wpDYVPlV6l4lUw2iz2zZvBGhAwdHi+OfLPLM/TuvuqoNRy/qwwjSlYmeOYLZeM8YvnGAVqKwdnSnFIzMcWuIXLS/607lOKoGxzUhimVc4wamB0WFDa6SK1R1CbsW0Wtq/RW8li3RKFwnHyHsrHEq8lT7KiJEOGd46iVMar6aS2Ua1nbB3THW+rVZmqA4nX65zfy+cdn83+dZQj3Feu28lPSPEeuHUMYbbmspZdzYP0oOY5P3sAGDJs8tPT6yNWoKJJ4yZjbDmeN7uDHG+wwJlix/p8/eYNaz3QywN6BYWjWIdau+pfgvoONhR8+oRrcLO+YaQE521ubtL11TXBDGpooMT39hek44U+gBFyCMCz2CPpBQrtpBcEuCnXOzs5dzaPnYOrWPgfh35q3lpyHvecIZluGRIEICEC1ZLTyecZiKCOSbLWbn2/LDtBEQ3pD65N1z/2Hg5ASAtpmziKDzfXq/Tk5CDNd+7T3foyXZy9Tt989Uua47/52ffSj370Ax5/cXGVZruLdPewm/YPTtLOfJn+9M/+Rfpnf/rP05NnL9L3fvBZOjl9YvvUPSJp+0brO0OKUPCAul4Zeu7OeGoT9x4h3Ny1Gat7skdEuB96gWZOn9iZM2UZdMHoa4UIyNXVmv1DViukFN/SkBYtvWg4MXZyulHnurFk81Ei4vFZtVbLfuXGL/vYtF0o0xEQN4oEYDr1R3Z9FLXaT/HUduREdoFSFZWO5dF1NJUzWUBWglFyFipW8ygDhMAJClsB/cCQLWFEMntpFxFM5eszlcbo8dUU2J7ROlBbfaf1BRFxDEAIGwmDRAYMfMy2kEfXCoPNQW9xhFxXWKVetdZT7UBqHTOV4rgtAGkdh+clCK90iJ5j6trc4ydCsEOlZdoz5KCiFdWLcsjB2h8Z2kXEeSYf2QufU7DgzCh9KMzJbUxaLGRHBAQRcXjqHUAoMq+0eAFiW0dxj7b/Z58bNNHzOhECGqflLoDE6xqskiWniHENswo/Rn0so4YOPV8PZv9pTRdiCNtBcW7RX7bKRKcruSTKcBnNM+usrUYtWI+7AAgDxDHbx+3eUgKBgnUDINIhzCByHYvnFiDREOoz7R3YA8p2ka2OTlaOPbXpmlomZ//zP/z9B6MBQ4oVMRdRFdilWETDIhm1cTc6XuaBsUnUfVpdIwfWUp7YYVxN/7yBHyv3NW8QGOZqLslcQzo2cMSTJtcKyNk0zMEDhAANW+QpZL42OOh3ERbCvRCKjx50A0gRDdoE2OKwtAxHqzDEyGGtbsfdRRI3sGEjoB+9KFeRwNfGaQxFZnNvsAh9XIlYDrOFK21yC5J1BiBn/6Fwh4iE/RsLKNR5EM06eGPjsELjmTfmSpdEb3mtZjTmAmH0GuTUHTs6KsDOhjsSDejex+qOhn5ac5c30D5uGLxOex5I/TEKYMfnjy6ErcsY+0aVOqFCkYYxCMAq3p8yko0uP140fRpvcYA7QMU943qiKgnjhkI/eC8BHPAL8HF+ccFxVFMweWMQvUDqFIAE1jp+0TgU63h1uUpXq1Wm0hYLHfQBUjCfPX+Wnj57xn9jwMxpcsNIqG3EQbl5Q6oIvrQuorxybCZkoGWUd4TEGZeGBEdrMq4/PSv+soFbmLsWwBkUyqzYx48I25adEcZKazNeIT7DGAAxwbXot9IpkRhhDegsFWd2f5tOjpZp5+EmXbx7nc7efpuuV2fsqP3Z9z5Nz56e0AAlneTufkq7i7RYnqR3F9fp//l/f5J+9eXL9Oyj76RPPv1e2l8ecH/BfmWRJRQjQ2Ab/W78hVrvp7kwOS4bI72wMqLkDSezktHc4y+M49zcEeDbiVmwH8LphmgIepiAvvfqChToM9aG0KmHvceNDNOFu5mSk15UZrN1U3Jba94iIHrBdgpv1kqjIl4Mhq4Elb2r6M/+QrFn3WEUXwYl9YVfzFgWrfgccoKeANb4Fo3LYBfcMvolynzoATSgBBhRxJQ5/e61zvuJIp1IqVE/JE+1htPCoiFux6D/CFK3wIK5Zyx7ysPH+JMowB2FnGON13sBkGElMmw7bLdm66P6+sEgVH2fSb0VUsx0j9Zb5CUy8LjR5qh1HAZT6a8tvSYnEbUI9GCQG9l11uS5/Ko4XDUb0ufaoxDxFwMUphr/b/ouOGhdQK1ZHrJw1IZBTFpG9czULMqv9haLf+rHWnGDWSOsF7+W6dlSA2HvHzuuM3ySdtSJ3NnqcIgAgYFiO8/0RtERZkeZvNaZLbbXmW6zOhPTK3oGHI/1xRo6lnBZx3X84HMWtnsURDUl3MMZ8XywrvNexG6p+4omRgYtGyXZmbp3zx75h3/4Ow/qNYCHxoKGogdQID5zACGAAQ8UFjiZaDa3ZKeKRV4Mb3oVPV7q6ZNnFhZ1cAElgNQqRTowiDJKsyfCc/AsvCM/gwlQPtZDakCsZkWUtJC4VqjkvQgt56ZpVWXvgQlQa+MdVxPE8NoJGocWwdS1O/ma3EcKiBk3VltPYoqdC41FXB7JQIEei5GMGUbKSXnx+kshRTM93/Qw3kqBQ4O7aHjKaMkLwY28WKAcn7APdorh0xln2QAVQNpKPXPahz2AY9fQ823DgjU0L0D/xurdl59tnp9zTwDS9wzo+WoSBF2Xc+1lZLbSu6lTWUlW4KzTz4NFeJUHxSNiXGu+3vQscgzg2ohYwGBYX1+nr7/6moXmJJLYWKQTRgOugfWOXFKADtDkIvIBZwOOOTs/T2/P3hkhBa9l9Nr4QVE6aj3YMfXwIB2fgA1nybow3OfqGo3qbghIJKcyUCRSRgMZFWEj6hZ23dY8j69Jobnu1t3abKOB0AUghcK71kHbyNDUMUPPn/XR1kDf7pTZY7ij22ZpHkfTY6LipNFwt2G37IPFbrpdX6Y3r75Ol+dv0tHBXvrkOy/SR8+esIjz6mqVFstDkG6yAzZ+f/6rr9JPf/Y5e0E8ff5xevbiBaMJRkUpwIF7FwDS0t9DEVouGfIPFP1N+eGHGaWbQerOGryrOPkZlUMjxAejjjcn18wo4zf3jIjgL+od8W+kEuE71Zj4hkPnCfdLv0dhFLR1GfWTPYd+Xcpr3uYgENrmxjH2kPOmfVbX0MXgeCpjuC91hzMLgbLXGIk8ZcWLiFl9dg9jx793shmsf9SP3WzQ/8DS62zfNx1p2RYWqccP7Ap8zsjqLlI9QUQBqmCLhBAgwUs+h2PT6PTp5NwF7es8jz+uh7SsbEs6ABkeO6XQdI3SqfX4od//2gFI2H99G2k+4hTJXg8AudFr6Txh7w90tjJ8CfoRxXF9bVuWybkZ//b/nHdF4F3G6giTwIal4paUXPURkf1oUVoAAPyCtlb2o58j9iw2+XPb0/ED470sWt9Jc/SwM/PTXAuZLa4BQLweJDtdUSM1uysx7EADjauZbvX0TdW5eA8Qu5s7NKo2EMU70XUwFBAih7w5nJVSZuvLAgmWWIIUSdmR9pL2PZi3HIR4pky0KYss1Pd3xBRs7dn/8Cd/9wFsMrgZNnYWlLqnADfHYmbhuKdEAIAUwxYABajMbiQlwAZDu7bg0bEW17ci8n0auDkU4+irhL37BkIWMDeGOPCufIy2rRScKprYRVmqA5FguUeLER9rkKX6hnrlGZLsG5f5+vwqeqBa6qqAKF0/byRcm+0NoDYQhhWXUQFHAMKceaSmuKBEBaDx4zMoPHhvyFfNF+FVpofRIyAxpQ0GoMaFhoALauv5cJxAUa2g8v/nyi+7gt576/ef0IwtYzA+6/uCvs7xDCDB2G4/++RmA2P/od2pWvM0NA76PDeSr0SPijinG5UnyeMruXPx45z67otjxOeONZ2jEU6Vi3lXxOLtmzfpyy++ZPqUpT2AySaxeBxyyCLzk1PS6gJMSCYRvQAz1vXGgAy6JkuuAIgBWMBs9eLFC6ZhkSYcDUcRbXU2LHi6BJrxvFKKcS3UNTCS+zy+lfzW8jeeQqG1PQxAFLWtdQmNKqe71uw0wfxIdK+sl2EzSSkSUW/GdTYpo35AV6eWjQXvlzvxsqjUZIcA5HaTlgv4CO/S+uo8vXr5Zbq5Pk+ffudF+o3PvpeOD/fTzfUqXa4u0uHxk3R7h7TffYKOP/sXf5E+/9XX6dlHn6bTJ8/T0cmTQmvpjhLof3jRO8G/kM8s/aN3rAGKBXDkAPI8dE/KkcNSIEvnMn3Bo8bG2mQ9Q5SCDKMXWQNgjhRxC9icwJqFCAlTmuVBFIcOdbHtBbyP6zR8rO7TMjh6IbsPBiDjEtA3Juz47udSIq4Hg97BN5CHmE4TU5HLnChtBSDwLoH+Fz1H1tdwcEI33FnaDR0mKFa2fgcoNjegYpkUABr4N8ht7m49LZxsQDAy5+ng4JC/ZMtCKo/TOUOOIwBRJIT7V7VH29viv2Ykd3mytl1R3T1j6KyeYd/RB8XBOXRc/Xl9n86a8NdqWzGDpkr/0SW3FUOimBk5cu7dp9HLCKMXc4dogiiyWZcRevtoXSP6bnq1sD1JtymtSoBFVNK54JwEBYhgWIF5jriYdGfwQzIkb4YocGONEQVAQAJh5/B7ry4QaKrtx+jARf3IfMfkR/MgcML3Ipgp9da2pxf7C/KqcbFnc8l0enWsA+uFImrdrsyRwwu6yGtaOBdO3kLXjPeLkgPfnsW6titCKXpxsx9VilHqq0Tpm4XEWcCyTv4f/8GPHwqiAdsVwMYVoxx4OBgK4hm2pijW+M68oXspPdhfeDVhNByjoHS59Nwz6yTOQc/Itxjc/NycwFzPcbHYwg9pQ72VY5PubRG1TTbW8ZCHxxTItmxLw2qlbGDtY2INiJS3UX9i4tXcUAsnClI0WoavbTmg9OCwwAgbpEVA4vkyMOvPaKaqD4lZrEVW3LsJALm/NPCYVZ6ntMlQHRofAZD4fUcpThhY0+p8aH6nz9zmCPPulp+uQheLVAGp7wOg2D3WeGTyDcYAU31tzDxANKkEKwUkPWrGYKGh1PNrM0AjP+Zb09NTIoxURHd3jEhgXWPDBjUu0qzOz86ZagUGG9RrICRrUQjIh+XR43johCdPn5kTYrHnedrmwECu9+XVinUeKCLHDyh5AVKOD48YKQHLFd4LzwhAQ4ARUkoQe0Ixa/0jGZcjLZvLMdWJHvDx9DfJbj0n0WiKhsqQPEWvUV+WRhwcwXPYZR5TvrXpkZiCSa0YUi3rZ5eeGZP92lDXsX35szQXOeZpKCDN6B5pDSktdnfS4XIv3VxdprO3L9P5u1dpb/6QPvv+p+k7Hz9n+sPtzTV1y+XVDYvP72Z77IT9k5/9Iq3Wd+n06cfp+PRZQr8nGPcAq3gOGQaFkrb73tusbRr87sHn8d4p2QwQj4TktFb1n4r1tHh/kJpYBEjpEqSaZxG6NdDDXwASOPMUEcG/GS1hCp4IEcxbz98AQiz13EKcJd3BnDVDOfyUXTE9jQxGSz7scFs1JktdT2bQhr6H2vFZj2E/cQVUIjgy1GW02zlagVnLqq6RaTd36Wp1mW43IKwBvbY52xBNwTjQFtmxqBOeExGNQn9qvVngCLXIiNWnqn4H4BEpoTgeKVqsU7u/M3sHM4qiZKR1ucedTx96I8UxEACp7ZdtZNADidsc2tdzUvKPOttOis+cgUfQsb39qNpue8Cng148BciWVnHm+vMWEhkZznagnJoYV6tBckdwzP2lWLo5HwkF5IV2qeXeFICBIiDc69KMfUhU0a3oheo/SuTDojAqUre9zhxIc6sEyZEP0QDrWorgxbHOjkFc0xs0as/KNq/PAfsKdbJzYjG3HOT9Pl6aN7tuWc9RVMReq2fLzxDG0L4zYinOdehZh3vA/tAPpqFQAbstil4bSiPLziEnKsN6+pMf/x6L0C2lythkoByN3cgKCm0EXEl6jYAViS/S0ycv2HAQG4LyuknH6eEaGBhRoXXWCopcqCjb/RQEQnROHtS8CMCsojKy1ioUOBheoXEDe/91PHX9IiD1tctG0qVRqzd/peC0n81qQEpOX0m9EuAQYKQg+ULOSoO51PMMVORZQFhOBg+uTYKApRXxaTFIWGsDvX7OIWNm27Ee3iBtUVVrZdvL5uPGr99Ny+srbA8dBw9G30gbeSQAkIoF7X0BCBVcjMCEDaANsqbCAAAgAElEQVSOgHQ2SG0IYgBBMa334sEzMG2SzaHs4qjPePXqVXr17at07boCmwO6l99SX1iqBFIisLGzzmO5JPiAdsa1UWQKfWCRjFtu9upQDhl79vQpox7WnAyFo+bdpHeSUQ/Rklr6D36sqVtgIak84ABW8YcA3z8w3ve+vy/OwZR8kE0neJ7ivQT8Sni6m6tta0ggYhiE4hms8BJGUYmYif1JuGrbtTb0TmOy2wZhMMBNfyjlhvSrALU7ACAzRkAuz96mt6+/Zu3H6fEy/fA3vpeePjlJm/XKOqTv7aXV9Sbt7h+yA/ZX375NP/v5l5Z+9dEn6fDoNO0vD5mzLNY90Rub59R+IvDaRhEUBsLizTZZwpzYviIjX2Pd1Tlm5LJA3TsCl5xt6ycCIELGLHZWF0mLFUwjInJxtQp9Akyn4bkERMwAjlTr3ZS9AdvCIs8al20Go3fMdgDkgeOkn1h0rORijS1nyAxMIip7V4E3M8RV0GqcYWDO2mzWjIZsbq5zTxLIVmY+Y7fnQoJjPQx2mMWBFDk4RJfoRTbbYX0OU7zWN5wvAA8wtgFsiM7dugxYzWt8Lznm6yhlBISPGWZLABiOYLb0U0fHTNx0Sn+1TtfUvHckpEfqYvZRpC2uAY+AXREhAyCSDkUjWoX2thuYo6BzXUXy/aICw/W74j6gJSoApAANpfxZNN3YunKdCZtcWgMFnG8RkZImaJaW1a3oOlm36t2cRYsUwnXxfnAEqzajOU9VSmZbR4eRbEyosj+HdKdd07vZOxjhHuq0wLIZ9XyMlnhvEstIUPAhMnN5R3es1b/zt/5DRkBoqPpAKERMlOhF3QhVEnQsjLEKv+perNyyaIzKQG0NnF7Amh/Wi717Rp1h0x1kABBDwXED0hWGkF91h1EFML6+WwCknmV5OMuV4tjEEBtFxa2J7Qx8y4uEIWjpcs405lGqeL2O0oq0cVV9DJSxUmlQByJj1DyO5nGLzzgVf4jHDiq7x2huV1EWwXn0BZp9YOLVWgq8uymEPhoDhujY042lYA2tne7zlV42HRIbP0gRqpjKobWC95jvGWkDlAXYLxCyFisd/uIYpFe9fPkyvfzmm/Tu7TvWa+Ac80YarS7OZ63HyUl69uw5AQjOh5HFZoIrpNpcpfXN2gt5bdyw4eM4RDw+fvERAQiufec6CQBFzcDixliUIN+mgGgPIWv98Lio9L02xcL63dqb6bkekOARANKKRMbxb8laDSTKxmdzFTSJeWUb958yXOp1GceiHpdB+fX0Ce4T7v82AILeHzMCkP29nfTqmy8JQJDvjPSrz77/CalYLy7eJbAkIVX3enOXdhdH6dW7y/SLL16mr755mw5OnqbnH32aFvuH5sVmJA9ps55yShbMQKcawOTU+5d3Uv2K7yPuVc2GT6/TY6yZMn7/TooDi6ZhtHhhPpsZGjOtgRCwPhlZCzIKEAUUCQxzr/16MIC1N1CWK291RwdXaaz53bSXjCig7R04LU3PHFK/egDQedMuHaaLki77NSHHfRl/GXr2F55ro+9FKhYACCIh2Oto9CPthtFWMaCZ95VRjofEdG/UsmIMkQJ6gBqjB5BXgG3vgvoI3yFKy+ASHKtgy9pfpBki/e4UzQDQ3RYxmmpzYq8/pDumAIDKi4emaHs5bl9h7P5D22YrEvK4HbbLgkVTNq5RWV5yQHuESccUOzwAjLDJcVXMGn1QQnS7tqfy/T3t0RppaiJVjF7qQQhAPK1KejiyZsG9ZcxZ9mv2uukp/PIzNTtEGwvZLdyXSsNDja8cB3zuGLGvMkUKYAg1a2OTVBnS5fxhx43Z/yphcPdfKGi3sVX0Kq+MHHExJzhXR0lRReqkk15x7/p3/s1/6wEXwkDT6znfy0Wx+Bz5ksyb2zMebhaULVBYarzJNzfXeSOPHj8tSvNU9WspONCib8wV+t0R5AsEvRcXk/3b6EnqEGgR8jIo7bkpeaePW+j19fs+JzMY+p/b/QzgdYylKgVq6rksFG359hGA6LwcQq5QtoQnRkAkBwKaokxVTr3y/Yz5QIWTQ1Usw4pZc6FNdXseqO4s5sU8AkBGFfAjUhS681GCyHETmtp0yluYgh4qhOcaqSyE+tp1CqGiHrqHFdsVEYzXs2I6S2cgGJnPGX0Q8IBMAXigVgNF5ohe3HuaH4AKngVKdp9OCWO2g8cRVLnGVHefzs4vWCwOEALjy3LozYiE53t5eEDHxunJCUEIHBtIJUS6F2uSPN+WMufzJRCM+0P2tbFpHeHZJPcyUFVQL+O1TmkamrN6/Ov5V25xywjBsWqA1tlgfC2KTSl+17qOAEENTHB96Zcpmdv2+1rHjukf6G/VQzACAj2PuU3oUAyOffi3b9NXv/x5Wl28Tc+fHqfvf/djMl/Bw71aXVhaA4rLsQ72DtKvvn6dPv/VN+ntxXV6/tF3WYA+m6N5pW1iVgtgQIwexk6qUIBmW1nWTh+c9xgZx+GvO7gyO5WoeJXm5kWhSoXifLCA2b2/O3MDHeySbp8DjGgdwBu/AaPjjdVbom5Exxn3v72T0Y3bv6PJr32klqF43Jh/pjjp2keNy41FNMqZrpHlKWBNS73zqteIU04l2Ae2l2vU0Cl95gDEKHwR2b9Jt3CwsWYMaeGgL8a43uZGcriOUYy6ftnd49ienj4JkZAZI7FnZ+dWeyZdwVSsRdo/ADvnHjsnUr9FazwY0MRG+ftu/v3Unh1HZAqAPM7w3/6sUdkw2/HR/r2c3u2P0xwX1+su5PxTRKbYTfncCoBYBK7hgM4F7R7/qJwTtidi70W6Y0gP85vLvkRxeq7vUDG6s7Jh7uBoYd0bO63vekWwRUCM4dBqoPid99GLe3R0oEv3S9/LPtIarPW/DVYE9P157wC+nk4sLKx9O8OuZUCon/qZgR1ZcrP2yelWdq7RXseosTlrFBl5SLP/6N//HQIQbszO6w9ufxZ07e6mw8MjewgYMvhFEbJPOQcZ3N4+Mdpwy0CGXOUK/frreU6mUFSdb08i4zIQwdMQAYhev6C6oBIDSmtMT3Oldoy0vgZtnKMl01/OJUQbNpCwedW0i8pR5Pro9BBpKxUaj6A49PQEGTwyxlSYGw0hzTcWhOXNmgLVxq5NVAawhK0oa2fAAV97VSNRP+WU4fNY8FFEvuWZ+/Uo4LwAm7LLGfKNMyzWuBwnZUfe+dqLMP38WQGECGCtwKToaIR7HYiunHNhnUUte5XJfLFJ52dnjHwIeADcGpiB19K8jvD8QP4Q7UAnc4AQRNCgsMD8gzoyGAA4V7VkJC7Y2U2HR4cEKoiYkHnN6bfpxEBRqXZ+iJrrHqj1nIvqL8KagLABZRDiHi4VKkrG9Z7yZk2t9eIBKnPSVdZVCpwfNqyL7ACuS2ZvuaE64u2q5VDvyBo4povU+i5sCRPXnZK0HuDtbGJmMnIsMU8AREzHQtu++7Q7u0+X56/TN1/+Ej3B02/84NP0ycdP0y66l6NbNnsPIQq3b3S2s3n62edfpC++fp2ub2fpo0++n06ffgQJ5VhhzMjd7/nXln6I97e3eB/DL+4/3THQmra/ArJMR3a2q6ybGYGRC9wSwTXc7KnlJB8E3qhTAEXx7l6JkKBPFvteYI3AgeS9LDxty4pzXV4U5evsC0ofKTqwY6T4sWNG5hSJyrD+7jvVlOutsZXcZoiSPSGyIKwRoiVrlXG3CAicg+YhtmZ17mhbr8mctblFGhWitugFhpQY6/tFmXKmNPUtM8fpHp2pqDHDMahls7TQlde1zkjpvYtIv9P74hykaZU16gXAnrfC+XEWxhq4T62r/P1oCnk7srL1tbdcE0PyQdNRBujATYfWnAx8qw0a0p12/Y4JW7JrpUm7qZUxzM/yVZOb2tBmHcnAMxeHnGin6mO1pj0d059QNqf2EtwXAMTMYytqtz2ypBJi381OL4+MqpUF07rMe1aqrKpaTr1XuWccS+uX874pfP09rx6pFrlKATpF1mfp/jb2YJLD1Pe0rC9VCyRFHfTV7//ef/6gVCoM1J6zVynUb4vaPDCMWDj1onU7v3NFUTYAbY4ycuv8bD8yjKKNXwvlYVbkWaoVYT7eOcijrA0bFfVSK56LIaQ4ZUD3N6/uJ+wk21gJup8QoinrQklcG/9DSmeoCZGOV3qN0mS0KQiRx1qfDDScjjIykMloygsBDDQwCAaXefeJh8ZRnsLB9xvxZLpvY/QJxuZPHoaxDbp1flYKKj4LD/9+8sLe0Z1Xf9/zY3645lZrj389fzzOf07p2UHX4TmBBH4Q4UBPD4AOsFthk+b6d5aM6GA4Ik0uoqMzo8o9OOQaRt8e1JOBNQ+MeQC4+IvPcT6KQkGr+/TZc3Y0h+eIss7cUWNis+PAxT6nh1OblDjPY+fWSAub3QCSGWfGiZ9HPdNS6hpDTUrHoOvJIiFR9pC1ZLiltwpIyjkI+dTakGnpsvKZdtniAaz1aDdlqzzhmFzjKN2jPr8zHu7lz5uuA5BdGI8AGHfr9PZbo949OdpPP/zsu+n05CDd3a699mORrte3TLG6vZ+li+tN+slf/jK9frdKab5MT198mk6ePEevLzP00feDdKzmLVeBZ71+twYitD+KAUR5yO41q0lQCo65Ad1jqK7lAgOuvKG/LWIPoGwMTMgcAPiwzujWuRg1kyZ7O1wb9j3oe+HpR5QQgMWugRRG6l6PgqhnBT90GnfRqPfkz1ltxvWbsVL2jRg7a1gfNbzOxYwqfmxlKnTAhz88rz/395CXVTNiwMNy7+FFxuAqHQtNHi1CercplKBwjsphIGCoQD3GEWx6SPFUbRnGD/VsqjOTvUFmt905IyIHh0clDd0LgukcQXQTfh3UQIUoXNQp2sOH9jaOb5C31nFby/LATbbdT8ZkJBJ/jL1L/I4maKhvrN9DOMK6fRcHrv2761DpOHNqAGKDWBxWprxMdlsPW0JaXrvW6qOTCW4zMC7PEHsOGQDRD4FyqBehg4i1HrE3XSGakGyrJkpEMrUOj+uwO599J0Brv4n6vGw09motu9d8YnH9t5wNPr4+x8UpprpckRuV3oHdKLJf/w/+3h88qKaD9R7sTGnGJRYm+2jQm2MMNAgLI29bN2R6TpBeMTLFQYyFWjhPQsapg0c0CEo9+KKxbAu+cgyHsK4UaHsAi4h2U12GAczQ8hu6fgjtBTkvk2VhwJJHWgBIU2gmVn9tXNnwOnuLeJt7Hcm7Hljj5C6sSUTYocEhFaxHPfAe9GhvqZXqxVHUxLZX6N7IjJBxGsQxBTw8a+U+Or+1EeCpqTRGtPc2G8DQMVNGIuVXEb5gHOO8HOHA9958U2tP3wN3IAcflJYADUq1uri4sJSpW+Tym4dSc42RwQaOjfzk+CgdHC7zYAEsXK5W9CoiF9u211n2BIuOG2la6N/BRoS3FkHF9W+Rv+3RFYGkSPcnumymAnLuE9m7ZIDVYBjXlFe0B078qSXLQ8bWuC6wHGSF6FvLIMpPDWZMD9hWWQMPXWvo/tKh0q31cbUenZKxIUNnaEOz5wt5yliHoJVEJHX2kO5urtNmfZlWZ29Y+/Hi2XH66MWTtLcLY2HDIvWd3b203jykxfI4Xd/cp1dvz9Of/8XnafMwT4uD03T85Hk6ODqlIc4MJN/cEWmBR9ycL7EIektF5Idh6Gnex3Tr3E/HDoI8WpDR9HQ0quQAkQJXB2R2iHfCBEQERb0Lg1U9srT3sN7S1wlTs5imaClb1lPk1iio4fBzwFP6CACZmY+5qSu2iIAADPVNtZZmHFJyWlnVX+VO5/oU96D2UkYE7MI9GRWwOg84R7Dd4C/mHA49pRujsaERYJTeMOxr0Ok1YQ1RSRaBviGe2cEU0N15Qp8S1LTRzqBTzUAf6b0ZATFqX7BmIT2dGQN5HlDD6iQEQf9G3TsFIP5VASCU9YHl86EAZAh8cD+KdpGtuM5TZBBXFZrz83C05iTqzXpfro+B3Nc07eYwd5ZSfx4RFfE9gqnCiC8cIrHEIEc/zPYUOQeLyb3UgDYDG7bOknGkOIVvLu5WJCV0BQrR1ThGvbGtsi7aesFGLvsEpA+zDHsEJzgNIkiM97S9t1CHl3Qrtyu9D0+0taPTdPb3//4/eJCXy/j4S/Mju5EVHlupjxufXsCZN9AoM5WCaRpu6tyNK+YmTL6lhUngMA14wPU5mJy7Qb7KSA3ourW+9I4UA6VGVcbc9LY2Zcp2PZXlXpaDGF8xehwLWBt+AnEzR1DTQtC1QVPG1QSF5+fbdKmDtZcoIqK8cwOH4+Ahv0OD2s8UxOPAR36fQAPXGqVJADCZJtUeewM+3ml1REAm7+/nPsZAxPDFGiJNIBWfmkuqcVNQckphwatfrc7TxcU5Ga4Q/YAOiOlYuA5SuKzIfDczXKF4k/S98zlrPMSghQaBrBUhB7kVoWPzRq0HcrFR5wEgIopvRvi9yZh5dO1HDhABiNyU1PUD9RFprO2MusheU2I85Hbd/lS797sSwUGRqHvehIJlAvNwYtZP/llLj2XHQ1gD9dod039YsaqFaAGQlkw1PxuRwZKCZIMUn8/Sr4xlDLUfswcAECQa3aXN9Yq9PzbXF+n0aJlePD8lJe/97ZpRc/HT397vpv2D03RxtUlffPM6/fQvf5n2lsfp6PRFWh6epr3lAY1CpZvRXnHqSmO/8f4B00q6dwSuaiyMvKjJUa2PHCRC1thdO2y25qw1g8Xmkg0QDNB4bSsAB3OhH8jrZAWY8sKCHQsRDrJNmoGC5QrwYZT3D2nDfheWimV9KgrhAp4FEYAawNYvOuIfIYvXgIarPt4WgOTVZuf39l/VgHQvX2p5PKffC83ZJd2jIGKMYlH6ZkPggIaoqkczRxnGyPQVZPV2c0fdYzVpFkGBcwXrhUx7u3Pvf3bP9CvMHSNR7BJt1ceoVUN6ae6m7r0YSKKDZEPPwpAtYZ3bzesdWSjrcbZUnewaCV9vk5j8Yftma867M+x6M3TobklA077jUsixadMPbktGHU8j2Ba0HTNm73mrAT23AIhr9hBFK7ZYzzhvRPQKI5uUoJ1vIN+fS0QHDBnEqKCcn2WPMTvMnSK0EQqjnfaIMQAix5tAbO6dov2l5+0s8xT1c8cpRkReb3K2f+6xT4jes8ywiWWMBGnk62N9XxgEGuYgMR1laDPau7M//uM/MdWZP3W/TsPwt3fovkjf01YESte1a/fFl+c27rOt0WbISywaA3q08/GYKv51ABB/9zBEend5LLtCUnuPtnmHjp6qGiH2zy+dSLvf2fMU8NGVAXsPzUNWD/m9OlClIxP1CNOAcfDRk5US6XvPFy+HMw3jkWfjWesanPe5FO2PYATHuc1jNwlmx2UyroWWgQujhIBBBW6e2gGLBREMgUUabbOUlst9Kp13796mV99+k15++3Var40aV6mYkFl2fEZ+JzbqvX2yxbBHB/r8EECA3crqPLCho5eHXhWeWxgBeDNs3Mcnp+n41FIfSGgBRqP7B56DZyEICQa8ao1yCmD05Db6BY1FILLGagwzUkpptLgEDRGXCry05Wx8/uRQqDfDqG97nroJUJxlq/IKtmS3Bkb1MfzeX2EI7MRr8N/u1Wbn79v7dLA8YFTjdnOdlntI471Pq4s36eLsNQHI97/7SXqBrucwDJm7D7ACexvpSTOyXb27WKd//tO/Sl+/Ok8nTz9KT55/J+3u7TMVxubQ0l4EOPnIGYD0oyA1AGyu6+hF7aRxaFONrIROJzmgINhRvepRg0PVo4KmCJxNvuXh+eDs291d8C97NylVC+la7qOEMSyPvrE+deUNpBBKpWiB0HHpnNZ2cQ3W+7JkobGzZ4OnnFOvnuiUi4a4Iram1032Sk0IG8bN0FNlnW7Qq4xOU82/GUwgprACYMvkePr0aTo+PuK/z87fMbWU2R30gKNw2NmL0NRYHdHBLomUvzmoyEF/Db1lPUXgUIFzBRG8HcyfN3rLlKbor01btQB0voeZXwTQchh2AUgp0CdDkiWc5FQ7my3ft20BTLI4Dq3plh4o+5eMWs+gGBET6YLOIW7sEiCznYNsDX+DoN/u763Px2N+DLBkDR/sgAJCgqXQuIXTPfP+Q3ZvBIi1vcb4fqc3j16la9T7eRUIwKdGuGC/sT6R/x+ab2tu6r0yEuDJxizDK30p0qDuPFiKWBfA1OMV139rLPu2ermHRa27dNZaArrW7I/+yADIr+MnG9k+3lIAjm0zyOkaUiZA24OO8KS5q+KHmKD9AibdYZsIRFEKrly6ED+nm7VCix2F8pgJ4My1chjLxdoCZN/nTbGBgLtGXbWgHR1bdKwoAI1AfBUqWpEU+BcZiDgAeezsWbj0w8S3Vo7vPQ0V20YNGHpemOglz4p3+B3qHHxtXDbWKOBFM1CjI7VaDYR2504OYOODJoAqGAevProLA4Ccoz/Du9fOKmMsWJ1CzruHtM+GggeecnWaaz3YkJB0ltes0yDJQV7HXtC5O2edB/KolwfL7A2lZ9ABUq1Q+V6hcWI9H3E8rQi5FP7WOmRq/dJAgAeoBiChKDAryk5ecnkq83AOS7D6+LQjIL5B+PS3dOCY/OC2Q43o8nMPgJm8BkeKNePYt+YJugcgxJgTka57l/bnKd3drtK7118TgBwu5+nT73yUnp4cE3jAYITHmsbf7h49yGC/+vbtZfqLn3+R3lysGf14+uJjsmN5NoT1hcghPhn7GLg+DeV76YRO1KrMdj1+UjOdlZpZ6ophokacNi+2r6nRrqW3lnRGHDLfWXjUA/UfxuAE8K+oR2ms56mxDQAindACC1P76tRYTZ1vVbStHwdxMj6rfSLvQJnGN4w9LUvfHZV25yCE2b8OQBjJcFY+e3dFo+yv6kFOT0+ovwBir65XCSmmiNIiejTf2SudrJ1uFcluFmm6JyUvjSgL1bJ+RylZbMQM+UVNj1LtGOHCM1pEq2Mgxxqj7FWPBq6ldCq5KJZnl2wBARA/b3D8fYTfY3/MOiE4GqfkY3jua4O+GKYRdE1FMMfvXxvUepoGAGnmSVsMy4St0RMq0EkXWy3aO+X8AjjKiHSd+n06MTy9sTiK/rdQw2uM4OzjHUNmUPw3a6P4ozQubbMO6kNgAemjRRxwnkWQdYmuXd61SVrOB0PG4bjeeMWx6uwm+X9mP/7xf2OqISjiSaUTrmWNf6IS6j54jn4Eb13nRckEM25E10Levd+QEA7oxc7HRVC7hk15h6mx6K/v7vtnD/RQoUDViG78XfvvZM89bACNLWCeyfQAe+ZBYyc/e99QtvSI/v3jkVMAZJuZGjomy9ejLvJI4Ov34ltX3bS3WUc6hvusLKyB55eyyao1zJXNn3lKjEwFKTlG94fP4AW0VClj5gDt6Zs3r9PbN6/S5eVFQg41NjxEPyxlwYo4eU96BWdsJIjGgmDDQ/405nt9fUMvIgrNDUhYDjbmGZ5BdkE/OOS9Ef1AHjU8iGoYZkaZdXGnPVEZyRFktZRillO60aOh0x/EqfWLBPMoq9r05YHsXjGyldg3oabxkRJYTms969RnUwCk9orX20CLLWbonrUslgg0/nWblgvk1T+Q+ert669YA/LJx88Y/TjYX6Q70Kei14VHMua7i7S7t0wXVzfpy2/fpS++fpOu73bS8emLdPzkmbFjocGlIiCW/+CRBttAZzRgW3vO9HRI/7V0n11RPPh2rc4eIadmrmlUfxBmhBfyFNCsq4A80y9bihB15wNSIBBJAoi3YvQIQJhiaVnmnRSVrEO8C7hq/fSMxZgcd+9MGZjjjXAB/4acJ/W6lAHWtRVs/mys87OHRDiTOQB1TP0D8+ahM8GChb5FJK7Y3HiqU7cnjsYA0Y+Tk2My7YHCF7oLIAT66+H2PgMQUK7iFyLGLiM5RxIMoJZ+rgaRNi4AJ2hPsKQj6GG2k8kDAEAQ6TUSgWh8U5JyJC+n49nsmkHsqZ0xRWsIgBgL1ON/aidNBAetdVHfqa1foxe8q11lK9h50ymU7w9AGuCD4tUapxgB8TdzI7oLHkw+g6bWwR5BiI7QVj1xrJGIV7FoXY0h45hiz+XdQ5Qk6mE1SrTPPAPUHb6av+weybamntGY5jqNjKsJrp0aXb0S0s3y+FSpyM0SveKwmf3hj//bzsxMbti9B6wntj3Rrj7z2XYf7yDbyIHedkm9L3jpX7c8b0vYp8ZjCoBoodkr1mPTUsrbvvnjjuu8I6eg66noKqRhYKm7DzlYelLhl+qN55Ye2KG3ndpAp+bvcaMYlEhlgdb3G7p/NiDG7YNe1DCfF4AIaSMIGpxOGR455ptbIySkWK0uL1jrgYjH5cU5N26kPy0P9i39wzdKABACiH3rzwEFCFBBxp71DTdu/M2ABelUbgQBZMBjc3h0TGpeRE5goDCqgnQUAh0ovEKdyk23YuOIczIGQCKwnRrnQflRd/Xe9oLn6usyWzK2edrOMO08GZPRoelvGZCtd5wyP4burWv1HNDVQMXn6N/fSEAAZBEBWe7DKLtJZ29fptX5m7SYp/S9734nnRwtE75BwS/kjvB2NmOn6vniMH31zev0+Zcv09lqk3YWx+nw5BmLzy0CYmmArqVymhPf22sDxiKh0/qhn8IbTRhRZgoU56L/auJKfnOJcggasX7D+03E9ELrGozXK80MIXIllcdSiPj/vfu5ge9poDI2xgBnaw1M6ce6JjFeQ6CovbZajoF6vyspR9Eza/Lh7HieOlpAiO2jt3dWgA55AqiwVJ8ui6QZZTtk6zs+ggNlzvFE9AOkG+urdVpdXDrxhRliSIlRmhfTSL3QGPUhHAvvY2DzAksPAGSfjQ+RkmVsZfgcDezgdFEn+7L7G5hy+0dN4TMfm0dAcl6kq5liOZng8x4WBR9LYZqa3/eVl+32y2Jg9o+vNd44icTU+u2OzgD4oK6YBiBqmjf8zPWzGzCOJEsllVKfPf0AACAASURBVCtcRcqqd+EGAKqOiQ4FAY8IQEASw9ej7GPdRCIjAaPQa6yTNQSZt9Tser/RfaeiqvW71/LW3ULltXHljef+g//CAMh2E12PTgzptESz5HkOedcHve5+udqjo7vwRTshpQE1OJlPjeX7SCaVieiFJ2+OKoipcZ9SIFMKAefX9+iCkC4AGVcYfQA12IncZS3SKDfg19Tj/6v//QcCkFEKrQFjMM6foh38zDnHYwTk5cuv0/n5GQEICjBBG4tUGMgmlBfmJxe87VgzUlDqIq8fAATABIxWudYDzcCcGhRAAput5UUbve7h0RFrRQBE4L29ul5nr7Vt2mqelxd4fsttdUFHX01EQKYEaGhvyGkQQWg7wMMv/KEOECnwbdb5NsfU7zukP7MeBRywUEDn1CEgHQEwYRgjFKDHfUh7e7N0s75Ib19/k+42KxafA4AsF3P2i7pZX1Ml7nqB7nx3P6XZXvr5L75Kv/jqZbqbLdLByYu0f3RKrzIACA3LDlmuEnqtFsAeezgVc0q/DqX/KgLCZaX9MThReg4W32kNPDh97wwF5XdOyWtRQhK6oBaGxA4wYEBzrTok3MAAkSAX0hvrXH/OgeR+SsAnvp+SqZYDQJesvecDO3CtxWojolt/Gjste4RYr8u0Ktrt5jkma54XlmNsVcCLZ9a/MY6I4OIXnwkAMmX07j5dnp2zmB0NlQFqcK+9+Q7BitegMypiDVutsSiieHDaYK5RwwTgwV4jrA1ZgN4tzXZBz4v7kSrCQWWRmjKuWncCEjWrY0kQLQP36wMgHyg+I6dvA0I+NIW6dX7DIT7o5JOTSecIFA65deKFzAlVm5f9yEkxts1nVa5he4zSuNpDCV1hZ7X1s7FwOQBB9I5EUcVJZkXsqjNRiheAtB2HFCy9wxAIGZcRya0cDnUvvziWfZmY/b0/tBSsqKinlXbZvpybV9ZEfxPLqVcNb2LDOI4XaBnPPYU5CQLGhq/VcKV7/FgNhRodTU6Qb5JRcf/LW/jdK49tINxaXV40512DpR06tDsUD9xgJdxIjnrnuf4lDsaULE9twGOPRhUE7+yIG7p1/c5nPVrK7h2HakDMI4sHmOUmfmgKic/RnGtNNqqr9KsvfpGurlbMvcemur9c0GA0r6F5V43hZUnQAE+eRT3Azz9jg7TLyxU9hphzfC4vIro476Kb+cEhc6zRWBDgY77Y880aVKJQcEUpmbryASNp0DAAjsbu8Nqxqw3N49T896mxihctLlt6nXo1O56iM5ICKRacphxkooeuAE3JZL2mR8SvOS55o9G2FtzrQ/ceen5ENfb3AEChK25ZfP7u7bfsgP705Ch9+slHpNxVB2uAXtQo4Xrz+X5arW7TX/3ii/TVy7dpfnCSnrz4NM33j8yII0WsNTi09BSnf9f/5Qnqj8DkvOdl1rdOuO+4jjOaXGXR2LFakzguNn4lcxtBhlKs8P8GRgQ+CE4EmJh+DF5iJ0OgQ80MBoEQjXunX4Ifgu8sRW07GufHqNkpWZy+5qD11znV5ssiJEVfmFOlgEwjNKHLEPVEtxtL6cvU3da9PBfzev0GmgkqlSX2vUIH6/XqijVxl5fnrA+BcwbU5Acg69gD698++48A/AD03DFVzlJW8TBXa9Akoy4ETQwNhOAvQAlZzTCntHNMgmsDtfOujZrA0KUmjJdYXYIuHZiID5+/6RkePmIYhGy/PiesK7LgjfyMpqhp7y6RgmjbTFzYvx4BK3XYMttNGhfIEJ5/2AE+NU7OK5VBRwETtlSsrYatKe5h1V+7d6EBpqprOO3bz1H2So2bnVvWfP+8Ckj93u//V2P714T0OTd6LISmV6p7k0438LiMnDavdZOW8REHJ9/DjbDHL5Px1x8XAExoTWPYMibss264yp94IodzSoFMCejQuNh1USCuPL5upISKsdPksUb/LnLV8DXX3KiC6LU+3X4qK49C68Sp8Zka36mHmdpeJz3QFTit75eNxbCmClhM7ESKzXUPHXwfQCG5TqvVZTp7C7aX87S6ukxgGsFGxhAtY8ao+9jQO7e/PCSAgIcQEQ/R+iLqsbmxlCmkLKBfhyIdYO0B7S4+Wx4esc6DDb72F50eMWSaoSfQZUWsQ2J4cc/O1BhqTGqQXLbfbu63rbUt1Jr622SFKbOzAKT8bGx+1692ElXnkJxEGs6erAVWp3h+fdwYKBjOwe8+UfMa9D/I6JMHq9bdPiaNTQkydbNepePDZdqZ3af19WW6unyX1tcXaX9vJz05OUpPn6D4956sRUiXAcAluEW/kN1F+uabt+kXv/omvT67ZPH5k4++m3YXy2QNdsWHLxBi76SmuHrDWn7i3E+t747jrZJT3UtRDcpVNdFIK+Rx3meJTe0EQBQVCT2YctpgNriVAubS5VF9SRvXY0zzYDigGAw0hJlW0V5FU+tganw+VP9Nnt9LYQzGC6mPjU4XsI1Nff0H/0b/opyv5kYWvsaYoYkgHCos9CeTlUUjoLtwPeXOs34E1LzXaJ56yTRBeIUZBQEQOdhnnj87s5P6G5EsRbOgb63DvViv6G0GyHYQgoJ1fJ8Z9zp7ltXa8WegznJ4/mz/biqlqUEP3w/O/5Yb+ZR89TVmrZu31f7N3d1rKLfQ9c3T23THzbSh9xhTHuqOhP74xveF82ycBWxsfO1KhQq4qICyH8IpaaC+0OCqjglfqHmifd/fA+r7d9/HHENZDzv46DgcJ/bh2d/+z/7Lzuz1N7/xHGd6bCSsOSReUJS9QNcAj/eIRvkY8orf5YGylTsqGlMLZHyAhz2rErLisdL2NOTNtHzX/v3GJXtqgxiN0DQuXQvQgzdS6y+6CnB0FFL4TpzXA68xtjHS54XQ9vsu7iLyLlofosQeffMJyZue16kmVLiC1VoUmr5aUcx3UINxx6jHFQrDr68Y+Vgjx3l9zSJd5DVjJ0bUA8AD91VtB3LtEQEB+MAPr7VBY0Lr54FeBJ4kmjdxPIMKzfdY83HECAojI+s1/+6g8B30wAAgXnwbn52RI3hwvfZkaO3r846hmIXVJafh9NhmVo0mM9YAFI9OZYa7jVArW/fIj4hf672i/mJXZf8Z03/NY9QQduRlx/SHgY8uwCibkOn9aPR19banL9zfpKMD1GrcpouzN+l6dZ52Z/fp+Gg/PTk9phEHwIu+DZjDxf6SsmeG+F761S9fpi++epXOVut08uzj9PTj76bZ7iJtUIyNTuJOXyotQVnK8ZAYleoOwhTw19HRI019pIiczymztD2KoegG/kqmI8DUZwIj7F0TmrjyyWOfK9a2OMtS5sl3ul53imaCWae1NtpTiwoILk8becMCMllk7tEF7rQVyCHRhZMEbLPeWseoj0wtW5oX6T/29/BxtwgIWP+MSlfjLmsc77S/XDKVFOJt9/B6GpKGyJWAdLjbnPQG8HF9vUo366t0d3uTUwsXiIQsF2mBOhCmf20YCSHFMjqhMxXrnl3tETFWD6T5Yj8tD48tdkfPM7pveqNEPnepBRmr4xgd25ZXJJwwbv/0ncV26ljmw/vPdP0Mcc1NpbBOPb934nz/h8IZ2j5Gx+sx9qVNSr8/na6lvxCAfh+j9l7XXX+2XozSuchOBAT2cgAgdqyDC5d2n2VLAQs6qV7nNSjp/n/YLzP4KOMl3Tc2ObP/5Pf+2DD5QA5wbeB2j+tKfwQb/Q2zPGx8oNY58ftxA3za8Jwy4KcAytT9DYDJgghS3Rv19vvbYcMm+K/z+XvvCkDkAIQhfxl2Ia0tCm93o3PPaQaXFfBymRob3zwi1TTWm9GgAGdv0rQcDF1j6l7x+ZvG5ONUn59lRWj1IqdE+FyoPkNpHCoSF8UkeOzPz87S27dv0tVqRU8zQIb6fkDBIPUKmysACIAD0mDACHN6+jTtHx6TNhIRDaRZcQN1hh4aV97pFM+DjRX3xeauIvP9w8NsGMg4hK5TwzRGXMZ+uk6U8Xql+joVvXPrNu+7fpQSVpwm7iVzY7LbPIwIevT1hhwE+bm4/oZ/pp5/SvzGzjftPdSIzq5cjL5ugS/f6/42zdMmLfZ20vp6ld69+Tbdb67Tk9Oj9PzpSVrug7zggSmA9ErvLXJvBXiGb27u0p//+c/T+uYh3c7m6eD4ado7PKVRd+defQKQkIJl2rLUSHge4uAwaPyHxsHWmRqxug6U/BKQkw/JUgrdAI5jonUa/8Z/c51yg/U9Nuyz1kTWvKUqdu+6tM1otndWunD2B3htipLT3id1ogzXlHxNyU/NAjglj70lHNMzO16wsp/kFLYAQHQdFt06eEO01Wo/rADcWP0k36KMt8nQewFQsJEkwAwcGUxhvU5XK1D1rtJmvUr7izl/F3OkZC34b0TzoCtvAT5uQUFtURAQdOD/IaMsQGc0ZkngjWJ1gUZERIxi2dZYbpjaaGg6ZJvhTSCTpS+PyakMSu0Rw3MiANIxYLopNI8sj9U9x+2r4pUfesYpAEIa38dv/9l5PnyfKfdo6+ZDqFBeDf8bGqk2bQvvYzM0ltYDzZwRUivGqml1lmCMQ51USdH08c5pjuTry2mLLTmLKeB9O6XlbB8Cte0Znv3uf9pPwWoZZcMKvL5wfKjWw9S0R1MTPK7SphTotEL8EOl1+tPOChh5f96qft8Pef/HP7sZi8Y7XiEo2/Bc8YwCEM9U5vYYNo8W9h9UML45T89T64hfr6emdYdaMX24vMW7uClVNeKLngPcXyAkb7r02qP3xx2ZXMBqdXZ2lq6vVlZo7sWaYMCCtw7dhMlUNJsxVWq5v89C4P39g5R2F+nmtjDDqMCcgIMFlKZMqdDm6Ai8797FA9Z6YKMXW0w2vPxBa+dCxov+vaglHyvFtN0qD/77ypE27HiePU/xXjNUHdO0ogNrAoAMbWyUI2xA7s8feu4peZsauykHyvt6O3U9ymW6S3uzTZrd36TLi7N09u5N2nm4TR89f5KePT01Q+0eBAaIxO2m+WJBeUKePDzBq8ub9NOffJ5ubmfpYXeR9o+fpL2D43SHwmxv4gaDsFOE7s4RprRwEahvwsAGN5CapKNhwNE7rvqSXExuM4Mi8JzkoC7k0ndBdddARNfnWpa90QEf0RsaDRP3nrpcEey4PGYQo+JX1qDY8/Nn4l2bGvQ9z+nqecscGpbBKWOkjEF3nRSvhCJMEfQJQHAJeU0Oct0RbVXfjpxCbAPjUYjgnWXjSI8kedd1AzMP1JWIghCIXJwRmKCOab6DgvZFOjzYZzQE84o6OGsWqRolG2V8trq6NpKOuRepz/eYmoW1AMZA/LKBa0gfq/Pnp9Z/TEyIY6g9Y9yANz1nv1Ees/T26deyEAUlOKJ0p+5vy+2xdPhsOznqwPWFMfyEPdrd6tBOinxtq42xmE6AkPzU/T5G8QnGxq9QV/helamjLd0asgMbodRV2Zx1U6RKDUjUWRHEdvbGKk2r3j9LDYrvor0ULIfgus7v/J1uCpZu1nrx/mIYUj1losAgMTL7/tWHGOEja2QqFzznzo6o0IkcNi2g7juG9x/1APtxj+XyDgWLQ2M87uHv08DJI1iu11JM5VtLoesjYS4/zxMYlZJ+f57t8vd9Y/kw94cUsPbv/pNutw5GRLzWZ9EI4e0LJ3x9FYLEB0uXUoNApLKUaMVNul5dko4SkQ948TQf2DDF3EJGF0+bOj09TcvFPlNiNpu7dHm1SZt7pGdtuGnix9IySpNJbGbIqQatLmpFUNQ537M8fuS7G1gZ6kZdjIkagHDuqtOivEYgNjTCzbqqcPDkBh5E147tOhDqiEi9OUxdf3pdfpiL8bH3L3bEeATENqz2ZjKf3aW9dJM2V+cEHzfXq3S4XKSPnj9NJ8eHNNpQsEsjHsXB8FCje/TeXlrf3Kazs1X64pffpvuHeZotlgQfs8VBAu8VWhXSiHIvX6HijYxRblpuU+/T2Asot9qBSH9bIh2mGUD3yvJvS6VyXaV1aeGLhgLLO7lhgvHdrTYK5FQZ0JpuNI+lYH2wTGypzviEWwGQoRHos2jW9aLqx9HdZ0U5biQWYrwCAFGqk443JwWlODOLKQ3OHh+RDxtruHW4XXt6FyJ8q8uzdLu+JhhBmuF8F/TRu+nwAKQdKDhHjZsz+4FumaxtiWmsl6srZ0GzZ7A1YLTm7LAOPaskfN/PeJwTjNAIdGeTpqTsR+a8kGzW3+Pc6QhId//rgxABYxu/vk2Q7zooMaN9roxjYDKNflgcpwDIuO1idzbiFlvtfTumD4zjmI2wwI7WgLg+rfoYjTkxskqpHQZeIyUncGFVlP0lnud6LJQg1mfyEvjQ39a9457Q3bPHlEcdcUtp9rf+9h891EZW/P/6u1q51QZDvL2N1Zj6nfKQjBeTSnY/BL5MLYApZT5eAlGavLSnZfrJpzyYw9zVdsfW+dlrzCOs0Vf5ic80tICzT66TIy5VEgWX/x6RyY65VxkSU94Tf8Mxid/iu/YC7Cv87qWm5GLoxjpPf8lc5Tnm2bDxk/MxKGpEI79b8yajFwd+b9Zr5irvOFMMC87U3MmBIVKuSEO5RO490gf2OR9oxnV5eZXeXYAm1zbCPN7KVyZoMQaZxdKYsnANbIo4VuF/paZERSWlbjJR5KUfLOynMI2D5u7ItgDwFpOuEa42P/fOZHYqL97j0dNrdVT1xghhTrMQOHv8tR8rh1o79O5PeMHjZiMZISid3aWd28t0ffE2rS7OCDienZ6kZ09P2GMG1Ltif2I7Nnh+9xAF2Ulnl6v0+tVZujy7STvzg7S7f0gQcr+zZwBEbC2I5jlM0HaC80XfNyMLzvD45RQmH/96k1cZKsGIR4WL0YoUF6/bcEMxmyo4Vr6XHOIoQQj2tsn7X3m+zt7a8zrHlJRCDkBYrEgfl0vRWapviGtve/nfkqxhYB8ZBh/lffui1d1f+tjRSVEcuMmJEh0iej9EPezXaUa9UWApLVajmJJip5WcZTrmwBNMmXQh9Q/RkNvNmnVN16sV/w19C1YsOHWWy0U6fXKSDg6WZP/DHF2vrpyVa5bWNzdM00KUBDV1dPDMdtm0EAAEevTg+ChPF8bCWNMM2GYQ4UcU/Vz0kYmneqbEcXfQPArO497XN1B5lwyyawCi/y8OppbcdVsc1OtUuRKNLuT1O7cuHlKYyte1tTEGnAIA6dTn+j7QZGkt79uRs97zDdw3hqzopS3ApwVAxuzrsv6UgVL+Mmrvz+8ujpBuVh4WNoOiJbXdNmXD9L/vA4xaLxV94KmC/8Hv/rgjFWNgpKXkooLpboYKbw5sDu71LwVh7dcdNUInvUsTReTZOzKssmsa1O6RwwtHoc3h528Z+v3nmAQgXA/DJv7Q+V0QUhZcvZlPPT884PGH3qRcXBcNuO22xW3kb7srbXdUDZLr8YrP0wRzY+gqPEINPPgVGFoqAKJNp679APhA5AMABL/4N1hg4JWDlxjFwurvAYWC/E+8GyIe+4slAQjU7c16Q9575Cqvrtbp9h7dtyx3Gsaade7FR3sEG0do4IViygP0ZTB6XXU0x79nu7YG1O8lRgz4fSA5CzDERybmvttH9fxPdfouKQTt88elgDuAtjr/VzsipVxbHPw+Rn/ZVMIW6bfEdbhBPzYCSjN8SwFsDISBjymSkS5Fo82peVfns/t0f/U6XZ29ZsoKUlM+evY0HR8d0JADw5B5QJGsxdBa2pnvp5u7+/Tq9dv09g1ANEDucdo9OExpvkgoCb57sGJdphyxUSVAiPQl9Av+z9/73vqETP1EcK856RSJc2I9CiJJkAECIc5kGYgM+kaP29779p43Qh8vSZWjlA7wEBjiMb5Ach2If+bnw8AWUYAdbgZQ2XejDNtJj5HPqfFrXncw+qH5qOfF/z832cOzR/lz425mvVJ4T2UQgB1MxeMCp2lG9j8jcgjrgJEGa34K0Ivhph4pnAtSv2SB5HgZ1ZhFpAlAdphyBbChCAj0LSIh+MVxiITsL/fS8dFhevLklLV1SIHFmoTDCIXq6/WakZDzi0v2UmLGnNepYBKXR4dO1rHrDISzDEK6YFWv2HXaMjnUxyPqz+1koHa+9UHI4wGIxjvKQC0X/RqQ99v/607qQw7T4UgIdXDlnFD6bZ1a7jtMdngw+tTLcOmmZZX36evpaLq1wAfuJ/tzyA5j/ZOnhNpeiWicG7bSU65nuASqlDNRVkNeY6r3lN3T1xdt8FGnZFkaqc5+SLN/7z/+w2ntPajUhtDvABIKNw7b8XgO1YhmhPKYMlCmDHj7/vGbePvxykJrFqFGg2Oij8k4AGK0ePT5RwWY01dHoYY2j/impcGk5VB3ZrNXVK3XfcwojwLQbXbN0WP60Y9tL0nF9YgX6smjU9vLqKsBCFKjrlZX6XKFDeyaqVJ3t3dUfMhuvLtdpwc0efMULHjm4I07Ojwg3SlqPnh8mqX19U169+4s3azhxUORJLrCLdKDN4YzIGGbNqIdoOdlN3T/pSEJliyk1LiYGI1zKX40Q4Vboau9TlazD6+gCAxZo+ltGWhxQx2aF8O7RYW9t7zkSQzPq/zU/FwyKsWgU6UljcjB0PMY+MBgscR5W7Hrr7UG18q2F1P0o01GaVeJXjH9v/7O023anH+Tri/eMNpxeozi8ydsPKjCXrIYoeElxhJAd76fzldX6dtXb9JqhRTClA4OT9N8eZjudnBFROPmngtDv7eDED0lDIbCXEYAPjJ+tYFRb/T5/4MfJ0aFuL8Epj5+B4OWwAgF8nqWrt7MsLZKUe0ZWDywGC01K5AipHkxqQRf+Eve8kfuYVOG6pAhkiMIjdTL6BQo16/ABxd3cUDkSKYDLKtPtJQmAgkVlHt01uhrrQcSJgT0ugKU0I2ILuQib18QBhzL6ohbr9tupPXF0AKAwLgzEjfQ/aJQHX1A0GPpiuAa9U3zOfrZzNLR4WE6OT5K+0hV3QfRhxWqw3EEEHJxuWJNyM3NLSMhG3x3d5fmC6wJkILss1B9dxdOHm9gyWaVTkPsOrUbUcJ7WrF9nEc5CbbTA7Xu6YMQk8/ao18cN80I5GDtRP9+Q7o/6pshO6sfAR8DIcOK2p5hDCzpCcJe45frvlHrHm5jNob6fe3X3n5CIqwS+bAmhLbnoj8O9bccKo546pwUOpPA8Obpfq01P64nBmzGwIpbz2UGJv/u7/yB7YMDYfixG3PzDx7w8uDlgTrnB8MkCxQV+ON+LCcXTE6PO59hTnlVHnuJ5nnDHeD7i9V4mh/3Iw/S8AA0vfYxHQSbAG8egUhDoBoKxTgUqgJ0UZPHWoct3m8qUjM4Ph/gPY6ejvr6kuXHrIvt59JqILCBGC996bbLjrv399y8wE61QgoADf9Sb4HiyHR3k+ak2t3h5nd0hKaAxyw056w+PKR3bw10oK/HxcUlmTHmu3sskLyfzQlA0EgLdLyIeiCvGfUeC/Dom3IonkTv5mzLplBgSoGbwVpGIGRe+4dFtqy4d9oDPzqeMXWsAWSmDKyW+PirmRLPa6WAEK1XXHuqgmMMgFB7hRD89nJjR3L1TxcZDF7WehOEaELjyGjARzCC99q9v0lXb79I9+vztJjvpOfPnqaTQ0Q/rGkbxw/POAerFfq17aX72W769vXb9M23r9Pd3Sw93O6l5eETApANQDEACLzXaOJ2f2eRPBr7BYCYwje5mU0UoQocay3Ev3rdDEJk1Hu+vmlFd44LoHhjOVtcs7TjACQaMFl3ZMUeFGAQuAx589d9jzCNgk4aTS6Jt8en/rYHn5L1liBMnVPrwanj/aHaxlxvsUXD1mjqzet8z3WR58cBiNV3WH2a+izA0KfXxPvDSC+ZzlIDwNLAUlhP73EvZUUjzi0C9xRbTQgcPU45TbasW0Y5btbX7IEz27ljatZysUinJ8dsYLi/h3q5fUZEqCM8sgyCD6VjISpyDWbCe9RHGVUwQAgYs1jLAskOkR0bj9pIxvq1e+j3vR0wTe0QjXgZz48DIDbOAwZqI+JdOwim5K2dgtsCIf4e1ftmIK06EP+r5+4DE78A9batuTEAYue37y39Uq/d+M7j7w8ae9Rgmh3u6tyBBMN+FtXIu4VpzG7afolwR12vZ5oa/7zes3jUIG7c+JsJgGhetruhlF1ZEF3BL4iswzOeAYgeCoMxPDlTShWL8s7iSsOb7GgO5BBaLpfbdjy6DzC84LpKZBpADL6Ybz7dEHb/6PFCtFIE3E9FioGVWvGV98scLcpRDlORcxAfAUC6imFgFHryNDpabVUrL0YlJ0MA5HHyMPxc8KBi89E8AWQAcCjNCrUaiHpgE1MxOv5NMHJ/m3YeNkx5eXJ6kp4+QUPAYzJVIfyPa7x8+TJ9+/JV2txs0nx3QYpIvPLefJHukcpCb/M8LZb7pNYFd77oLOFFvHWKSBbjKlpWRX+6HpOKjIdFxPWPGxosdC/fbq94y/V0er1xcXn0onv9eRhSHUz5bz03GXO0Ccn2mXYAtAw5c570SRzibacMCvK8j6yvsfMJQNhtfPj5owGP55Kc0jN7f51Wr36Rdu/X6fT4MH380fN0tNynhxgROfzQszafp1sYU7t76eb+IX359bfp5atXKT3spcPls7Q8OE27+8u0RoPLezBiWVQMIGaOfjLMPBIdsvYLq3cCze9shMp4yLuqz6N+lDeSTeWUP40USalJDpOBNvuBi96TIEKqVZTFLg11Y6/qpF75NXX1QMlKWebnBYBwvXgE/LGOkin5aq3JaR1Y9otsgA4IafZf+vcyKGVws2eMeNAo595HQ+8N+OXyb1/7KHmPnGggikQgA2mAXNcTHF8AStZ+7HiD6Id0f2sySKBPQIzeCjNSmoN6erV6mzaba0ZiDvb3mSqI+hHo4eMjq+/AGkAtHfQqWMsQCTm/uEhX6+v07uI83dyCEAT9mYyZcH+J6LUxDCoipvHoGtymPy065D2xR+2dhv4bcDzLaLbLDsX+jwAAAGNJREFUPT4CUgBIW0lFWWrp8PEdXU2UW0fVduW4nVmAxpYGtDuOqB/z7fv3KO/Xvr9ADEd5oBmgvotvade19R8ByO5cHc89tcwjejq3nk+pMrxHi3J9Sj90R75vJ9YkMfX1/j+RDg9/9y82t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5" name="Picture 5" descr="C:\Users\logi9\Downloads\photo_5334771989690308810_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19625"/>
            <a:ext cx="4466122" cy="44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logi9\Downloads\photo_5334889375441475298_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32" y="3819625"/>
            <a:ext cx="4409975" cy="44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28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4" name="Text 1"/>
          <p:cNvSpPr/>
          <p:nvPr/>
        </p:nvSpPr>
        <p:spPr>
          <a:xfrm>
            <a:off x="0" y="322446"/>
            <a:ext cx="14630400" cy="644893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>
              <a:lnSpc>
                <a:spcPts val="5468"/>
              </a:lnSpc>
            </a:pPr>
            <a:r>
              <a:rPr lang="ru-RU" sz="48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Оцениваем себя</a:t>
            </a:r>
            <a:endParaRPr lang="en-US" sz="4800" dirty="0"/>
          </a:p>
        </p:txBody>
      </p:sp>
      <p:sp>
        <p:nvSpPr>
          <p:cNvPr id="7" name="Text 7"/>
          <p:cNvSpPr/>
          <p:nvPr/>
        </p:nvSpPr>
        <p:spPr>
          <a:xfrm>
            <a:off x="0" y="1145413"/>
            <a:ext cx="14630400" cy="530191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/>
          <a:lstStyle/>
          <a:p>
            <a:pPr marL="342900" lvl="0"/>
            <a:r>
              <a:rPr lang="en-US" sz="4800" b="1" dirty="0" smtClean="0"/>
              <a:t>+</a:t>
            </a:r>
            <a:r>
              <a:rPr lang="ru-RU" sz="4800" b="1" dirty="0" smtClean="0"/>
              <a:t>5 </a:t>
            </a:r>
            <a:r>
              <a:rPr lang="ru-RU" sz="4800" b="1" dirty="0"/>
              <a:t>баллов </a:t>
            </a:r>
            <a:r>
              <a:rPr lang="ru-RU" sz="4800" dirty="0"/>
              <a:t>– за индивидуальную работу за </a:t>
            </a:r>
            <a:r>
              <a:rPr lang="ru-RU" sz="4800" dirty="0" smtClean="0"/>
              <a:t>компьютером</a:t>
            </a:r>
          </a:p>
          <a:p>
            <a:pPr marL="342900" lvl="0"/>
            <a:endParaRPr lang="ru-RU" sz="4800" dirty="0"/>
          </a:p>
          <a:p>
            <a:pPr marL="342900" lvl="0"/>
            <a:r>
              <a:rPr lang="ru-RU" sz="4800" b="1" dirty="0"/>
              <a:t>Максимально количество баллов </a:t>
            </a:r>
            <a:r>
              <a:rPr lang="ru-RU" sz="4800" dirty="0"/>
              <a:t>– 20</a:t>
            </a:r>
          </a:p>
          <a:p>
            <a:pPr marL="342900" lvl="0"/>
            <a:r>
              <a:rPr lang="ru-RU" sz="4800" dirty="0"/>
              <a:t>От 20 до 15 баллов –</a:t>
            </a:r>
            <a:r>
              <a:rPr lang="ru-RU" sz="4800" b="1" dirty="0"/>
              <a:t> </a:t>
            </a:r>
            <a:r>
              <a:rPr lang="ru-RU" sz="4800" b="1" dirty="0" smtClean="0"/>
              <a:t>«отлично»</a:t>
            </a:r>
          </a:p>
          <a:p>
            <a:pPr marL="342900" lvl="0"/>
            <a:r>
              <a:rPr lang="ru-RU" sz="4800" dirty="0" smtClean="0"/>
              <a:t>От </a:t>
            </a:r>
            <a:r>
              <a:rPr lang="ru-RU" sz="4800" dirty="0"/>
              <a:t>15 до 10 баллов –</a:t>
            </a:r>
            <a:r>
              <a:rPr lang="ru-RU" sz="4800" b="1" dirty="0"/>
              <a:t> </a:t>
            </a:r>
            <a:r>
              <a:rPr lang="ru-RU" sz="4800" b="1" dirty="0" smtClean="0"/>
              <a:t>«хорошо»</a:t>
            </a:r>
          </a:p>
          <a:p>
            <a:pPr marL="342900" lvl="0"/>
            <a:r>
              <a:rPr lang="ru-RU" sz="4800" dirty="0" smtClean="0"/>
              <a:t>От </a:t>
            </a:r>
            <a:r>
              <a:rPr lang="ru-RU" sz="4800" dirty="0"/>
              <a:t>9 до 1 балла – </a:t>
            </a:r>
            <a:r>
              <a:rPr lang="ru-RU" sz="4800" b="1" dirty="0" smtClean="0"/>
              <a:t>«удовлетворительно»</a:t>
            </a:r>
            <a:endParaRPr lang="ru-RU" sz="4800" b="1" dirty="0"/>
          </a:p>
        </p:txBody>
      </p:sp>
      <p:sp>
        <p:nvSpPr>
          <p:cNvPr id="6" name="Text 1"/>
          <p:cNvSpPr/>
          <p:nvPr/>
        </p:nvSpPr>
        <p:spPr>
          <a:xfrm>
            <a:off x="0" y="6697579"/>
            <a:ext cx="14630400" cy="644893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>
              <a:lnSpc>
                <a:spcPts val="5468"/>
              </a:lnSpc>
            </a:pPr>
            <a:r>
              <a:rPr lang="ru-RU" sz="48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Подводим итоги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29226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4" name="Text 1"/>
          <p:cNvSpPr/>
          <p:nvPr/>
        </p:nvSpPr>
        <p:spPr>
          <a:xfrm>
            <a:off x="0" y="322446"/>
            <a:ext cx="14630400" cy="644893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algn="ctr">
              <a:lnSpc>
                <a:spcPts val="5468"/>
              </a:lnSpc>
            </a:pPr>
            <a:r>
              <a:rPr lang="ru-RU" sz="48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Выбери себе эмодзи</a:t>
            </a:r>
            <a:endParaRPr lang="en-US" sz="4800" dirty="0"/>
          </a:p>
        </p:txBody>
      </p:sp>
      <p:pic>
        <p:nvPicPr>
          <p:cNvPr id="13314" name="Picture 2" descr="C:\Users\logi9\Downloads\photo_5334771989690308838_y-no-bg-preview (carve.photos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0728">
            <a:off x="3804651" y="2878754"/>
            <a:ext cx="3555465" cy="355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logi9\Downloads\photo_5334771989690308842_y-no-bg-preview (carve.photos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214" y="3201735"/>
            <a:ext cx="3073133" cy="307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logi9\Downloads\photo_5334771989690308864_y-no-bg-preview (carve.photos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8" y="3311090"/>
            <a:ext cx="3262964" cy="326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logi9\Downloads\photo_5334771989690308870_y-no-bg-preview (carve.photos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1929">
            <a:off x="7420408" y="3106820"/>
            <a:ext cx="3671504" cy="36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1139" y="2113638"/>
            <a:ext cx="241332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1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39875" y="2113638"/>
            <a:ext cx="241332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C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2</a:t>
            </a:r>
            <a:endParaRPr lang="en-US" sz="5400" dirty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39250" y="2116640"/>
            <a:ext cx="241332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F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3</a:t>
            </a:r>
            <a:endParaRPr lang="en-US" sz="5400" dirty="0">
              <a:solidFill>
                <a:srgbClr val="00B0F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486118" y="2116640"/>
            <a:ext cx="241332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4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11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18940" y="180304"/>
            <a:ext cx="8628845" cy="776989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1500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Спасибо за внимание!</a:t>
            </a:r>
            <a:endParaRPr lang="en-US" sz="11500" dirty="0"/>
          </a:p>
        </p:txBody>
      </p:sp>
      <p:pic>
        <p:nvPicPr>
          <p:cNvPr id="9219" name="Picture 3" descr="C:\Users\logi9\Desktop\изображение_2024-05-12_173928853-no-bg-preview (carve.photos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95" y="-553792"/>
            <a:ext cx="8783391" cy="87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585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5" name="Text 1"/>
          <p:cNvSpPr/>
          <p:nvPr/>
        </p:nvSpPr>
        <p:spPr>
          <a:xfrm>
            <a:off x="0" y="199674"/>
            <a:ext cx="14630399" cy="10898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7545"/>
              </a:lnSpc>
              <a:buNone/>
            </a:pPr>
            <a:r>
              <a:rPr lang="ru-RU" sz="6036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Это всё была нейросеть</a:t>
            </a:r>
            <a:endParaRPr lang="en-US" sz="6036" dirty="0"/>
          </a:p>
        </p:txBody>
      </p:sp>
      <p:pic>
        <p:nvPicPr>
          <p:cNvPr id="2050" name="Picture 2" descr="C:\Users\logi9\Downloads\photo_5330549246564358431_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537"/>
            <a:ext cx="6940062" cy="694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366" y="1289537"/>
            <a:ext cx="7338034" cy="69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323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5" name="Text 1"/>
          <p:cNvSpPr/>
          <p:nvPr/>
        </p:nvSpPr>
        <p:spPr>
          <a:xfrm>
            <a:off x="6648450" y="2457450"/>
            <a:ext cx="7753350" cy="54673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7545"/>
              </a:lnSpc>
              <a:buNone/>
            </a:pPr>
            <a:r>
              <a:rPr lang="ru-RU" sz="6036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Тема урока</a:t>
            </a:r>
            <a:r>
              <a:rPr lang="en-US" sz="6036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: </a:t>
            </a:r>
          </a:p>
          <a:p>
            <a:pPr marL="0" indent="0" algn="ctr">
              <a:lnSpc>
                <a:spcPts val="7545"/>
              </a:lnSpc>
              <a:buNone/>
            </a:pPr>
            <a:r>
              <a:rPr lang="ru-RU" sz="6036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Введение в искусственный интеллект</a:t>
            </a:r>
            <a:endParaRPr lang="en-US" sz="6036" dirty="0"/>
          </a:p>
        </p:txBody>
      </p:sp>
      <p:pic>
        <p:nvPicPr>
          <p:cNvPr id="1026" name="Picture 2" descr="C:\Users\logi9\Desktop\photo_5334771989690308893_y-no-bg-preview (carve.photos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150" y="-990600"/>
            <a:ext cx="9575800" cy="957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47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1444585"/>
            <a:ext cx="7477601" cy="28746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7545"/>
              </a:lnSpc>
              <a:buNone/>
            </a:pPr>
            <a:r>
              <a:rPr lang="ru-RU" sz="6036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Понятие искусственного интеллекта</a:t>
            </a:r>
            <a:endParaRPr lang="en-US" sz="6036" dirty="0"/>
          </a:p>
        </p:txBody>
      </p:sp>
      <p:sp>
        <p:nvSpPr>
          <p:cNvPr id="6" name="Text 2"/>
          <p:cNvSpPr/>
          <p:nvPr/>
        </p:nvSpPr>
        <p:spPr>
          <a:xfrm>
            <a:off x="833199" y="4652486"/>
            <a:ext cx="7477601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Искусственный интеллект (ИИ) </a:t>
            </a:r>
            <a:r>
              <a:rPr lang="en-US" sz="175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 это область информатики, которая занимается разработкой систем, способных выполнять задачи, требующие человеческого интеллекта, такие как зрение, речь, принятие решений и т.д. ИИ изучает, как создавать машины и программы, которые могут имитировать и улучшать человеческие способности.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1407043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21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21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0" y="0"/>
            <a:ext cx="14630400" cy="8232100"/>
          </a:xfrm>
          <a:prstGeom prst="rect">
            <a:avLst/>
          </a:prstGeom>
          <a:solidFill>
            <a:srgbClr val="EEEFF5">
              <a:alpha val="85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331200" y="562570"/>
            <a:ext cx="14025600" cy="63936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5034"/>
              </a:lnSpc>
              <a:buNone/>
            </a:pPr>
            <a:r>
              <a:rPr lang="en-US" sz="4027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История развития ИИ</a:t>
            </a:r>
            <a:endParaRPr lang="en-US" sz="4027" dirty="0"/>
          </a:p>
        </p:txBody>
      </p:sp>
      <p:sp>
        <p:nvSpPr>
          <p:cNvPr id="7" name="Shape 3"/>
          <p:cNvSpPr/>
          <p:nvPr/>
        </p:nvSpPr>
        <p:spPr>
          <a:xfrm>
            <a:off x="7269123" y="1508760"/>
            <a:ext cx="92035" cy="6160770"/>
          </a:xfrm>
          <a:prstGeom prst="roundRect">
            <a:avLst>
              <a:gd name="adj" fmla="val 133372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8" name="Shape 4"/>
          <p:cNvSpPr/>
          <p:nvPr/>
        </p:nvSpPr>
        <p:spPr>
          <a:xfrm>
            <a:off x="6369010" y="1852672"/>
            <a:ext cx="715923" cy="92035"/>
          </a:xfrm>
          <a:prstGeom prst="roundRect">
            <a:avLst>
              <a:gd name="adj" fmla="val 133372"/>
            </a:avLst>
          </a:prstGeom>
          <a:solidFill>
            <a:srgbClr val="EEEFF5"/>
          </a:solidFill>
          <a:ln/>
        </p:spPr>
      </p:sp>
      <p:sp>
        <p:nvSpPr>
          <p:cNvPr id="9" name="Shape 5"/>
          <p:cNvSpPr/>
          <p:nvPr/>
        </p:nvSpPr>
        <p:spPr>
          <a:xfrm>
            <a:off x="7084933" y="1668542"/>
            <a:ext cx="460296" cy="460296"/>
          </a:xfrm>
          <a:prstGeom prst="roundRect">
            <a:avLst>
              <a:gd name="adj" fmla="val 2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10" name="Text 6"/>
          <p:cNvSpPr/>
          <p:nvPr/>
        </p:nvSpPr>
        <p:spPr>
          <a:xfrm>
            <a:off x="7260669" y="1706880"/>
            <a:ext cx="108704" cy="38350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416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1</a:t>
            </a:r>
            <a:endParaRPr lang="en-US" sz="2416" dirty="0"/>
          </a:p>
        </p:txBody>
      </p:sp>
      <p:sp>
        <p:nvSpPr>
          <p:cNvPr id="11" name="Text 7"/>
          <p:cNvSpPr/>
          <p:nvPr/>
        </p:nvSpPr>
        <p:spPr>
          <a:xfrm>
            <a:off x="331200" y="1713309"/>
            <a:ext cx="6395770" cy="3196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r">
              <a:lnSpc>
                <a:spcPts val="2517"/>
              </a:lnSpc>
              <a:buNone/>
            </a:pPr>
            <a:r>
              <a:rPr lang="en-US" sz="32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Первые шаги</a:t>
            </a:r>
            <a:endParaRPr lang="en-US" sz="3200" dirty="0"/>
          </a:p>
        </p:txBody>
      </p:sp>
      <p:sp>
        <p:nvSpPr>
          <p:cNvPr id="12" name="Text 8"/>
          <p:cNvSpPr/>
          <p:nvPr/>
        </p:nvSpPr>
        <p:spPr>
          <a:xfrm>
            <a:off x="237599" y="2155627"/>
            <a:ext cx="6489371" cy="19631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577"/>
              </a:lnSpc>
              <a:buNone/>
            </a:pPr>
            <a:r>
              <a:rPr lang="en-US" sz="161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Идея искусственного интеллекта зародилась еще в 1950-х годах, когда ученые начали исследовать возможность создания машин, способных мыслить и решать задачи.</a:t>
            </a:r>
            <a:endParaRPr lang="en-US" sz="1611" dirty="0"/>
          </a:p>
        </p:txBody>
      </p:sp>
      <p:sp>
        <p:nvSpPr>
          <p:cNvPr id="13" name="Shape 9"/>
          <p:cNvSpPr/>
          <p:nvPr/>
        </p:nvSpPr>
        <p:spPr>
          <a:xfrm>
            <a:off x="7545229" y="2875538"/>
            <a:ext cx="715923" cy="92035"/>
          </a:xfrm>
          <a:prstGeom prst="roundRect">
            <a:avLst>
              <a:gd name="adj" fmla="val 133372"/>
            </a:avLst>
          </a:prstGeom>
          <a:solidFill>
            <a:srgbClr val="EEEFF5"/>
          </a:solidFill>
          <a:ln/>
        </p:spPr>
      </p:sp>
      <p:sp>
        <p:nvSpPr>
          <p:cNvPr id="14" name="Shape 10"/>
          <p:cNvSpPr/>
          <p:nvPr/>
        </p:nvSpPr>
        <p:spPr>
          <a:xfrm>
            <a:off x="7084933" y="2691408"/>
            <a:ext cx="460296" cy="460296"/>
          </a:xfrm>
          <a:prstGeom prst="roundRect">
            <a:avLst>
              <a:gd name="adj" fmla="val 2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15" name="Text 11"/>
          <p:cNvSpPr/>
          <p:nvPr/>
        </p:nvSpPr>
        <p:spPr>
          <a:xfrm>
            <a:off x="7229118" y="2729746"/>
            <a:ext cx="171926" cy="38350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416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2</a:t>
            </a:r>
            <a:endParaRPr lang="en-US" sz="2416" dirty="0"/>
          </a:p>
        </p:txBody>
      </p:sp>
      <p:sp>
        <p:nvSpPr>
          <p:cNvPr id="16" name="Text 12"/>
          <p:cNvSpPr/>
          <p:nvPr/>
        </p:nvSpPr>
        <p:spPr>
          <a:xfrm>
            <a:off x="7903190" y="2736175"/>
            <a:ext cx="3094256" cy="3196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517"/>
              </a:lnSpc>
              <a:buNone/>
            </a:pPr>
            <a:r>
              <a:rPr lang="en-US" sz="32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Прорывы 1980-х</a:t>
            </a:r>
            <a:endParaRPr lang="en-US" sz="3200" dirty="0"/>
          </a:p>
        </p:txBody>
      </p:sp>
      <p:sp>
        <p:nvSpPr>
          <p:cNvPr id="17" name="Text 13"/>
          <p:cNvSpPr/>
          <p:nvPr/>
        </p:nvSpPr>
        <p:spPr>
          <a:xfrm>
            <a:off x="7903190" y="3178493"/>
            <a:ext cx="3226805" cy="13087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77"/>
              </a:lnSpc>
              <a:buNone/>
            </a:pPr>
            <a:r>
              <a:rPr lang="en-US" sz="161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 1980-х годах произошел значительный прогресс в области ИИ, включая разработку экспертных систем и нейронных сетей.</a:t>
            </a:r>
            <a:endParaRPr lang="en-US" sz="1611" dirty="0"/>
          </a:p>
        </p:txBody>
      </p:sp>
      <p:sp>
        <p:nvSpPr>
          <p:cNvPr id="18" name="Shape 14"/>
          <p:cNvSpPr/>
          <p:nvPr/>
        </p:nvSpPr>
        <p:spPr>
          <a:xfrm>
            <a:off x="6369010" y="4871740"/>
            <a:ext cx="715923" cy="92035"/>
          </a:xfrm>
          <a:prstGeom prst="roundRect">
            <a:avLst>
              <a:gd name="adj" fmla="val 133372"/>
            </a:avLst>
          </a:prstGeom>
          <a:solidFill>
            <a:srgbClr val="EEEFF5"/>
          </a:solidFill>
          <a:ln/>
        </p:spPr>
      </p:sp>
      <p:sp>
        <p:nvSpPr>
          <p:cNvPr id="19" name="Shape 15"/>
          <p:cNvSpPr/>
          <p:nvPr/>
        </p:nvSpPr>
        <p:spPr>
          <a:xfrm>
            <a:off x="7084933" y="4687610"/>
            <a:ext cx="460296" cy="460296"/>
          </a:xfrm>
          <a:prstGeom prst="roundRect">
            <a:avLst>
              <a:gd name="adj" fmla="val 2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20" name="Text 16"/>
          <p:cNvSpPr/>
          <p:nvPr/>
        </p:nvSpPr>
        <p:spPr>
          <a:xfrm>
            <a:off x="7232213" y="4725948"/>
            <a:ext cx="165735" cy="38350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020"/>
              </a:lnSpc>
              <a:buNone/>
            </a:pPr>
            <a:r>
              <a:rPr lang="en-US" sz="2416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3</a:t>
            </a:r>
            <a:endParaRPr lang="en-US" sz="2416" dirty="0"/>
          </a:p>
        </p:txBody>
      </p:sp>
      <p:sp>
        <p:nvSpPr>
          <p:cNvPr id="21" name="Text 17"/>
          <p:cNvSpPr/>
          <p:nvPr/>
        </p:nvSpPr>
        <p:spPr>
          <a:xfrm>
            <a:off x="331201" y="4732377"/>
            <a:ext cx="6395770" cy="3196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r">
              <a:lnSpc>
                <a:spcPts val="2517"/>
              </a:lnSpc>
              <a:buNone/>
            </a:pPr>
            <a:r>
              <a:rPr lang="en-US" sz="32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Современный ИИ</a:t>
            </a:r>
            <a:endParaRPr lang="en-US" sz="3200" dirty="0"/>
          </a:p>
        </p:txBody>
      </p:sp>
      <p:sp>
        <p:nvSpPr>
          <p:cNvPr id="22" name="Text 18"/>
          <p:cNvSpPr/>
          <p:nvPr/>
        </p:nvSpPr>
        <p:spPr>
          <a:xfrm>
            <a:off x="331200" y="5174694"/>
            <a:ext cx="6458400" cy="22902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577"/>
              </a:lnSpc>
              <a:buNone/>
            </a:pPr>
            <a:r>
              <a:rPr lang="en-US" sz="161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 2000-х годах благодаря росту вычислительной мощности и накоплению больших данных ИИ стал широко применяться в таких областях, как компьютерное зрение, обработка естественного языка и робототехника.</a:t>
            </a:r>
            <a:endParaRPr lang="en-US" sz="1611" dirty="0"/>
          </a:p>
        </p:txBody>
      </p:sp>
      <p:pic>
        <p:nvPicPr>
          <p:cNvPr id="4098" name="Picture 2" descr="C:\Users\logi9\Desktop\photo_5330549246564358423_y-no-bg-preview (carve.photos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42" y="689570"/>
            <a:ext cx="10237127" cy="102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19598" y="542784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Принципы работы машинного обучения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6319598" y="2293749"/>
            <a:ext cx="7706368" cy="50679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Машинное обучение - это способность систем </a:t>
            </a:r>
            <a:r>
              <a:rPr lang="en-US" sz="240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автоматически обучаться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и совершенствоваться на основе данных без явного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программирования</a:t>
            </a:r>
            <a:r>
              <a:rPr lang="en-US" sz="2400" dirty="0" smtClean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ru-RU" sz="2400" dirty="0" smtClean="0">
              <a:solidFill>
                <a:srgbClr val="272525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Суть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машинного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обучения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заключается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 </a:t>
            </a:r>
            <a:r>
              <a:rPr lang="en-US" sz="2400" b="1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выявлении</a:t>
            </a:r>
            <a:r>
              <a:rPr lang="en-US" sz="240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b="1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закономерностей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данных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и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использовании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этих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закономерностей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для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решения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задач</a:t>
            </a:r>
            <a:r>
              <a:rPr lang="en-US" sz="2400" dirty="0" smtClean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ru-RU" sz="2400" dirty="0" smtClean="0">
              <a:solidFill>
                <a:srgbClr val="272525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Основные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методы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машинного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обучения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включают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b="1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регрессию</a:t>
            </a:r>
            <a:r>
              <a:rPr lang="en-US" sz="240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2400" b="1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классификацию</a:t>
            </a:r>
            <a:r>
              <a:rPr lang="en-US" sz="2400" b="1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2400" b="1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кластеризацию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и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другие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подходы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позволяющие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находить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взаимосвязи</a:t>
            </a:r>
            <a:r>
              <a:rPr lang="en-US" sz="24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 </a:t>
            </a:r>
            <a:r>
              <a:rPr lang="en-US" sz="2400" dirty="0" err="1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данных</a:t>
            </a:r>
            <a:r>
              <a:rPr lang="en-US" sz="2400" dirty="0" smtClean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6675001" y="4442698"/>
            <a:ext cx="712220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6675001" y="5597723"/>
            <a:ext cx="712220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3"/>
            </a:pPr>
            <a:endParaRPr lang="en-US" sz="175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2066" y="340963"/>
            <a:ext cx="13395350" cy="108488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258"/>
              </a:lnSpc>
              <a:buNone/>
            </a:pPr>
            <a:r>
              <a:rPr lang="en-US" sz="4207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Слабый и </a:t>
            </a:r>
            <a:r>
              <a:rPr lang="ru-RU" sz="4207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сильный</a:t>
            </a:r>
            <a:r>
              <a:rPr lang="en-US" sz="4207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ИИ</a:t>
            </a:r>
            <a:endParaRPr lang="en-US" sz="4207" dirty="0"/>
          </a:p>
        </p:txBody>
      </p:sp>
      <p:sp>
        <p:nvSpPr>
          <p:cNvPr id="5" name="Text 2"/>
          <p:cNvSpPr/>
          <p:nvPr/>
        </p:nvSpPr>
        <p:spPr>
          <a:xfrm>
            <a:off x="263471" y="1146875"/>
            <a:ext cx="2665709" cy="83095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indent="0" algn="ctr">
              <a:lnSpc>
                <a:spcPts val="2629"/>
              </a:lnSpc>
              <a:buNone/>
            </a:pPr>
            <a:r>
              <a:rPr lang="en-US" sz="32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Слабый ИИ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263471" y="2231756"/>
            <a:ext cx="2665709" cy="58273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2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Слабый ИИ способен выполнять конкретные задачи, используя алгоритмы и данные. Например, распознавание речи, игра в шахматы или вождение автомобиля.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1426341" y="1146875"/>
            <a:ext cx="2894092" cy="83095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indent="0" algn="ctr">
              <a:lnSpc>
                <a:spcPts val="2629"/>
              </a:lnSpc>
              <a:buNone/>
            </a:pPr>
            <a:r>
              <a:rPr lang="en-US" sz="32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Сильный ИИ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11426340" y="2231756"/>
            <a:ext cx="2894093" cy="52179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2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Сильный ИИ обладает общим интеллектом, как человек. Он способен обучаться, рассуждать и решать разнообразные проблемы, не ограничиваясь конкретной задачей.</a:t>
            </a:r>
            <a:endParaRPr lang="en-US" sz="2000" dirty="0"/>
          </a:p>
        </p:txBody>
      </p:sp>
      <p:pic>
        <p:nvPicPr>
          <p:cNvPr id="1026" name="Picture 2" descr="https://hashdork.com/wp-content/uploads/2022/02/Weak-AI-Vs-Strong-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47" y="1977834"/>
            <a:ext cx="8197767" cy="40362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6033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sp>
        <p:nvSpPr>
          <p:cNvPr id="4" name="Text 1"/>
          <p:cNvSpPr/>
          <p:nvPr/>
        </p:nvSpPr>
        <p:spPr>
          <a:xfrm>
            <a:off x="242278" y="587574"/>
            <a:ext cx="14208368" cy="66770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5258"/>
              </a:lnSpc>
            </a:pPr>
            <a:r>
              <a:rPr lang="en-US" sz="4207" b="1" dirty="0" err="1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Cравнение</a:t>
            </a:r>
            <a:r>
              <a:rPr lang="en-US" sz="4207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4207" b="1" dirty="0" err="1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возможностей</a:t>
            </a:r>
            <a:r>
              <a:rPr lang="en-US" sz="4207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ru-RU" sz="4207" b="1" dirty="0" smtClean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и ограничений</a:t>
            </a:r>
            <a:endParaRPr lang="en-US" sz="4207" dirty="0"/>
          </a:p>
        </p:txBody>
      </p:sp>
      <p:sp>
        <p:nvSpPr>
          <p:cNvPr id="9" name="Text 6"/>
          <p:cNvSpPr/>
          <p:nvPr/>
        </p:nvSpPr>
        <p:spPr>
          <a:xfrm>
            <a:off x="242277" y="1626815"/>
            <a:ext cx="3595077" cy="3337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9"/>
              </a:lnSpc>
              <a:buNone/>
            </a:pPr>
            <a:r>
              <a:rPr lang="en-US" sz="32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Возможности</a:t>
            </a:r>
            <a:endParaRPr lang="en-US" sz="3200" dirty="0"/>
          </a:p>
        </p:txBody>
      </p:sp>
      <p:sp>
        <p:nvSpPr>
          <p:cNvPr id="10" name="Text 7"/>
          <p:cNvSpPr/>
          <p:nvPr/>
        </p:nvSpPr>
        <p:spPr>
          <a:xfrm>
            <a:off x="242278" y="2110154"/>
            <a:ext cx="3595076" cy="58771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2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Слабый ИИ уже широко применяется в повседневной жизни, но сильный ИИ, способный мыслить и действовать, как человек, пока остается в области научной фантастики.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10488246" y="1626815"/>
            <a:ext cx="3962400" cy="3337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9"/>
              </a:lnSpc>
              <a:buNone/>
            </a:pPr>
            <a:r>
              <a:rPr lang="en-US" sz="3200" b="1" dirty="0">
                <a:solidFill>
                  <a:srgbClr val="396AF1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Ограничения</a:t>
            </a:r>
            <a:endParaRPr lang="en-US" sz="3200" dirty="0"/>
          </a:p>
        </p:txBody>
      </p:sp>
      <p:sp>
        <p:nvSpPr>
          <p:cNvPr id="12" name="Text 9"/>
          <p:cNvSpPr/>
          <p:nvPr/>
        </p:nvSpPr>
        <p:spPr>
          <a:xfrm>
            <a:off x="10488246" y="2110154"/>
            <a:ext cx="3962400" cy="58771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2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Слабый ИИ выполняет только узкие задачи, а сильный ИИ потребует решения множества сложных проблем, включая формирование сознания и самосознания.</a:t>
            </a:r>
            <a:endParaRPr lang="en-US" sz="2000" dirty="0"/>
          </a:p>
        </p:txBody>
      </p:sp>
      <p:pic>
        <p:nvPicPr>
          <p:cNvPr id="2051" name="Picture 3" descr="C:\Users\logi9\Desktop\dedc1f806eb84a7ba6e13d62f23c2b12-no-bg-preview (carve.photos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292" y="2820239"/>
            <a:ext cx="8638908" cy="528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679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2352</Words>
  <Application>Microsoft Office PowerPoint</Application>
  <PresentationFormat>Custom</PresentationFormat>
  <Paragraphs>289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Sergey Loginov</cp:lastModifiedBy>
  <cp:revision>42</cp:revision>
  <dcterms:created xsi:type="dcterms:W3CDTF">2024-05-09T13:47:20Z</dcterms:created>
  <dcterms:modified xsi:type="dcterms:W3CDTF">2024-05-12T12:23:46Z</dcterms:modified>
</cp:coreProperties>
</file>