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1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9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4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4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3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2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8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6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4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7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EAEB-C2C8-4FBB-98B6-F9E627729DD8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4CD2-81B5-4846-B777-ABB43511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83877" y="1497502"/>
            <a:ext cx="7162800" cy="2387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Рождественская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6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81400" y="533646"/>
            <a:ext cx="11484822" cy="60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98" y="671331"/>
            <a:ext cx="2208013" cy="32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867" y="340677"/>
            <a:ext cx="11078422" cy="61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6756" y="202917"/>
            <a:ext cx="11176000" cy="65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0" y="0"/>
            <a:ext cx="10758311" cy="6623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66" y="1332088"/>
            <a:ext cx="3583378" cy="26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8" y="734944"/>
            <a:ext cx="10999426" cy="5270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7600" y="0"/>
            <a:ext cx="178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064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7222" y="201577"/>
            <a:ext cx="11529977" cy="6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9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17244" y="395111"/>
            <a:ext cx="2540706" cy="58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7" y="422031"/>
            <a:ext cx="11195539" cy="635390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507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415" y="4212705"/>
            <a:ext cx="2514818" cy="253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111" y="225778"/>
            <a:ext cx="5407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</a:t>
            </a:r>
            <a:r>
              <a:rPr lang="ru-RU" sz="3200" b="1" dirty="0" err="1" smtClean="0"/>
              <a:t>Йоулупукки</a:t>
            </a:r>
            <a:endParaRPr lang="ru-RU" sz="3200" b="1" dirty="0" smtClean="0"/>
          </a:p>
          <a:p>
            <a:r>
              <a:rPr lang="ru-RU" sz="3200" b="1" dirty="0" smtClean="0"/>
              <a:t>2 Санта Клаус</a:t>
            </a:r>
          </a:p>
          <a:p>
            <a:r>
              <a:rPr lang="ru-RU" sz="3200" b="1" dirty="0" smtClean="0"/>
              <a:t>3 Дед Мороз</a:t>
            </a:r>
          </a:p>
          <a:p>
            <a:r>
              <a:rPr lang="ru-RU" sz="3200" b="1" dirty="0" smtClean="0"/>
              <a:t>4 Зюзя</a:t>
            </a:r>
          </a:p>
          <a:p>
            <a:r>
              <a:rPr lang="ru-RU" sz="3200" b="1" dirty="0" smtClean="0"/>
              <a:t>5 Пэр </a:t>
            </a:r>
            <a:r>
              <a:rPr lang="ru-RU" sz="3200" b="1" dirty="0" err="1" smtClean="0"/>
              <a:t>Ноэль</a:t>
            </a:r>
            <a:endParaRPr lang="ru-RU" sz="3200" b="1" dirty="0" smtClean="0"/>
          </a:p>
          <a:p>
            <a:r>
              <a:rPr lang="ru-RU" sz="3200" b="1" dirty="0" smtClean="0"/>
              <a:t>6 Кыш </a:t>
            </a:r>
            <a:r>
              <a:rPr lang="ru-RU" sz="3200" b="1" dirty="0" err="1" smtClean="0"/>
              <a:t>Бабай</a:t>
            </a:r>
            <a:endParaRPr lang="ru-RU" sz="3200" b="1" dirty="0" smtClean="0"/>
          </a:p>
          <a:p>
            <a:r>
              <a:rPr lang="ru-RU" sz="3200" b="1" dirty="0" smtClean="0"/>
              <a:t>7 </a:t>
            </a:r>
            <a:r>
              <a:rPr lang="ru-RU" sz="3200" b="1" dirty="0" err="1" smtClean="0"/>
              <a:t>Шань</a:t>
            </a:r>
            <a:r>
              <a:rPr lang="ru-RU" sz="3200" b="1" dirty="0" smtClean="0"/>
              <a:t> Дань </a:t>
            </a:r>
            <a:r>
              <a:rPr lang="ru-RU" sz="3200" b="1" dirty="0" err="1" smtClean="0"/>
              <a:t>Лаожен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0" y="643467"/>
            <a:ext cx="4391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 </a:t>
            </a:r>
            <a:r>
              <a:rPr lang="ru-RU" sz="3200" b="1" dirty="0" smtClean="0"/>
              <a:t>Татарстан</a:t>
            </a:r>
          </a:p>
          <a:p>
            <a:r>
              <a:rPr lang="en-US" sz="3200" b="1" dirty="0" smtClean="0"/>
              <a:t>B </a:t>
            </a:r>
            <a:r>
              <a:rPr lang="ru-RU" sz="3200" b="1" dirty="0" smtClean="0"/>
              <a:t> Финляндия</a:t>
            </a:r>
          </a:p>
          <a:p>
            <a:r>
              <a:rPr lang="en-US" sz="3200" b="1" dirty="0" smtClean="0"/>
              <a:t>C </a:t>
            </a:r>
            <a:r>
              <a:rPr lang="ru-RU" sz="3200" b="1" dirty="0" smtClean="0"/>
              <a:t> Китай</a:t>
            </a:r>
          </a:p>
          <a:p>
            <a:r>
              <a:rPr lang="en-US" sz="3200" b="1" dirty="0" smtClean="0"/>
              <a:t>D </a:t>
            </a:r>
            <a:r>
              <a:rPr lang="ru-RU" sz="3200" b="1" dirty="0" smtClean="0"/>
              <a:t> Франция</a:t>
            </a:r>
          </a:p>
          <a:p>
            <a:r>
              <a:rPr lang="en-US" sz="3200" b="1" dirty="0" smtClean="0"/>
              <a:t>E </a:t>
            </a:r>
            <a:r>
              <a:rPr lang="ru-RU" sz="3200" b="1" dirty="0" smtClean="0"/>
              <a:t> США</a:t>
            </a:r>
          </a:p>
          <a:p>
            <a:r>
              <a:rPr lang="en-US" sz="3200" b="1" dirty="0" smtClean="0"/>
              <a:t>F </a:t>
            </a:r>
            <a:r>
              <a:rPr lang="ru-RU" sz="3200" b="1" dirty="0" smtClean="0"/>
              <a:t>Беларусь</a:t>
            </a:r>
          </a:p>
          <a:p>
            <a:r>
              <a:rPr lang="en-US" sz="3200" b="1" dirty="0" smtClean="0"/>
              <a:t>G</a:t>
            </a:r>
            <a:r>
              <a:rPr lang="ru-RU" sz="3200" b="1" dirty="0" smtClean="0"/>
              <a:t> Россия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201" y="322133"/>
            <a:ext cx="2426243" cy="1673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96" y="4641000"/>
            <a:ext cx="3765512" cy="22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3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11" y="756356"/>
            <a:ext cx="3002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B</a:t>
            </a:r>
          </a:p>
          <a:p>
            <a:r>
              <a:rPr lang="en-US" sz="2800" b="1" dirty="0" smtClean="0"/>
              <a:t>2 E</a:t>
            </a:r>
          </a:p>
          <a:p>
            <a:r>
              <a:rPr lang="en-US" sz="2800" b="1" dirty="0" smtClean="0"/>
              <a:t>3 G</a:t>
            </a:r>
          </a:p>
          <a:p>
            <a:r>
              <a:rPr lang="en-US" sz="2800" b="1" dirty="0" smtClean="0"/>
              <a:t>4 F</a:t>
            </a:r>
          </a:p>
          <a:p>
            <a:r>
              <a:rPr lang="en-US" sz="2800" b="1" dirty="0" smtClean="0"/>
              <a:t>5 D</a:t>
            </a:r>
          </a:p>
          <a:p>
            <a:r>
              <a:rPr lang="en-US" sz="2800" b="1" dirty="0" smtClean="0"/>
              <a:t>6 A</a:t>
            </a:r>
          </a:p>
          <a:p>
            <a:r>
              <a:rPr lang="en-US" sz="2800" b="1" dirty="0" smtClean="0"/>
              <a:t>7 C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655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4955" y="331999"/>
            <a:ext cx="11428377" cy="63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0908" y="322092"/>
            <a:ext cx="10538753" cy="64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59645"/>
            <a:ext cx="12033956" cy="650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85067"/>
            <a:ext cx="58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3689" y="3228622"/>
            <a:ext cx="4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8267" y="3127022"/>
            <a:ext cx="4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00889" y="3115733"/>
            <a:ext cx="51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31289" y="3228622"/>
            <a:ext cx="4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74578" y="3228622"/>
            <a:ext cx="80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389511"/>
            <a:ext cx="58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70756" y="6287911"/>
            <a:ext cx="8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5556" y="6118578"/>
            <a:ext cx="76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28178" y="6175022"/>
            <a:ext cx="75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11822" y="61185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126133" y="61185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3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377" y="199883"/>
            <a:ext cx="3996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wreath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Christmas card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turkey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present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Christmas tree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pudding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Santa Claus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balls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stockings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reindeer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snowman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bells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3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1444" y="207504"/>
            <a:ext cx="12060555" cy="64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2" y="499957"/>
            <a:ext cx="3478531" cy="3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7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94</Words>
  <Application>Microsoft Office PowerPoint</Application>
  <PresentationFormat>Широкоэкранный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          Рождественская игра      по станциям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20</cp:revision>
  <dcterms:created xsi:type="dcterms:W3CDTF">2024-06-04T07:20:00Z</dcterms:created>
  <dcterms:modified xsi:type="dcterms:W3CDTF">2024-06-05T06:01:27Z</dcterms:modified>
</cp:coreProperties>
</file>