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.forfun.com/fetch/b7/b79135ddd2bc40f5f36cba0f476384c6.jpeg" TargetMode="External"/><Relationship Id="rId2" Type="http://schemas.openxmlformats.org/officeDocument/2006/relationships/hyperlink" Target="https://2karandasha.ru/zagadki-dlya-detey/pro-ptic/cypleno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nio.com/free-images/2017/05/23/2017-05-23-16-46-43-1536x1164.jpg" TargetMode="External"/><Relationship Id="rId4" Type="http://schemas.openxmlformats.org/officeDocument/2006/relationships/hyperlink" Target="https://coloringly.com/images/coloring/full/3106-coloring-chick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/>
              <a:t>Комбинированная работа </a:t>
            </a:r>
            <a:br>
              <a:rPr lang="ru-RU" sz="4400" b="1" dirty="0" smtClean="0"/>
            </a:br>
            <a:r>
              <a:rPr lang="ru-RU" sz="4400" b="1" dirty="0" smtClean="0"/>
              <a:t>«Цыплёнок»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1681" y="3939609"/>
            <a:ext cx="6815669" cy="132080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b="1" dirty="0" smtClean="0"/>
              <a:t>Никулина Ирина Витальевна, </a:t>
            </a:r>
          </a:p>
          <a:p>
            <a:pPr algn="r"/>
            <a:r>
              <a:rPr lang="ru-RU" sz="1800" b="1" dirty="0" smtClean="0"/>
              <a:t>учитель начальных классо</a:t>
            </a:r>
            <a:r>
              <a:rPr lang="ru-RU" sz="1800" b="1" dirty="0"/>
              <a:t>в</a:t>
            </a:r>
          </a:p>
          <a:p>
            <a:pPr algn="r"/>
            <a:r>
              <a:rPr lang="ru-RU" sz="1800" b="1" dirty="0" smtClean="0"/>
              <a:t>МБОУ «Гимназия № 3 им. Л.П. Данилиной» </a:t>
            </a:r>
          </a:p>
          <a:p>
            <a:pPr algn="r"/>
            <a:r>
              <a:rPr lang="ru-RU" sz="1800" b="1" dirty="0" err="1" smtClean="0"/>
              <a:t>г.о</a:t>
            </a:r>
            <a:r>
              <a:rPr lang="ru-RU" sz="1800" b="1" dirty="0" smtClean="0"/>
              <a:t>. Королёв Московская область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617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7567" y="2427183"/>
            <a:ext cx="4805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E3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я золотистый,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2E3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Мягкий и пушистый.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2E3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 курицы – ребёнок,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2E3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зовут меня…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2091" y="5121674"/>
            <a:ext cx="2736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цыплёнок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151" y="1395708"/>
            <a:ext cx="5104688" cy="38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6394" y="2392822"/>
            <a:ext cx="570220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600" b="1" dirty="0" smtClean="0"/>
              <a:t>шаблон цыплёнка для аппликации;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/>
              <a:t>скорлупа яйца;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/>
              <a:t>картон синего (голубого) цвета;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/>
              <a:t>зелёная бумага;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/>
              <a:t>гуашь жёлтого цвета;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/>
              <a:t>кисточка;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/>
              <a:t>баночка с водой;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/>
              <a:t>клей;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/>
              <a:t>ножницы.</a:t>
            </a:r>
            <a:endParaRPr lang="ru-RU" sz="2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10732" y="1565769"/>
            <a:ext cx="4913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Для работы потребуются:</a:t>
            </a:r>
          </a:p>
        </p:txBody>
      </p:sp>
    </p:spTree>
    <p:extLst>
      <p:ext uri="{BB962C8B-B14F-4D97-AF65-F5344CB8AC3E}">
        <p14:creationId xmlns:p14="http://schemas.microsoft.com/office/powerpoint/2010/main" val="22313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895" y="1170772"/>
            <a:ext cx="3565487" cy="45079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8867" y="3009226"/>
            <a:ext cx="3891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Распечатайте и вырежьте шаблон цыплёнка.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21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2710" y="2405723"/>
            <a:ext cx="6061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Для аппликации пригодиться скорлупа белого и/или коричневого цвета.</a:t>
            </a:r>
          </a:p>
          <a:p>
            <a:r>
              <a:rPr lang="ru-RU" sz="2400" b="1" dirty="0" smtClean="0"/>
              <a:t>2. На небольшие участки шаблона наносите слой клея и наклеивайте кусочки скорлупы, оставляя видными контуры основы.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113" y="1304275"/>
            <a:ext cx="3998071" cy="3856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113" y="1341115"/>
            <a:ext cx="3898660" cy="3819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112" y="1304275"/>
            <a:ext cx="3998072" cy="3858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112" y="1304275"/>
            <a:ext cx="3998072" cy="39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6147" y="2639526"/>
            <a:ext cx="3242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 можно раскрасить жёлтой гуашью.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Внимание:</a:t>
            </a:r>
            <a:r>
              <a:rPr lang="ru-RU" sz="2400" b="1" dirty="0" smtClean="0"/>
              <a:t> раскрашиваем только приклеенные кусочки скорлупы, стараясь не заходить на бумагу!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915" y="1407534"/>
            <a:ext cx="3187580" cy="3849157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23746" y="1076769"/>
            <a:ext cx="413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Цыплёнка можно оставить в том цвете, в котором была приклеена скорлупа.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430" y="800782"/>
            <a:ext cx="3993022" cy="5324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038" y="625593"/>
            <a:ext cx="4255805" cy="56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6053" y="640935"/>
            <a:ext cx="4414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Для завершения аппликации: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8763" y="1205149"/>
            <a:ext cx="5545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1. Взять лист синего/голубого картона, сложить пополам и разрезать по линии сгиба.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3107" y="640935"/>
            <a:ext cx="4260610" cy="56145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6120" y="2350286"/>
            <a:ext cx="5712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2. Взять лист зелёной бумаги и отрезать прямоугольник длиной равной ширине картона, длиной 4-5 см.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6654" y="3495423"/>
            <a:ext cx="5701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3. По одному из краёв зелёного прямоугольника нарезать «бахрому» - травку.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093" y="606810"/>
            <a:ext cx="3939612" cy="56784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6119" y="4640560"/>
            <a:ext cx="5712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4. Наклеить цыплёнка чуть выше нижнего края основы, потом травку.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2708" y="5361173"/>
            <a:ext cx="5537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5. Добавить детали к композиции на своё усмотрение.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65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72" y="1700613"/>
            <a:ext cx="5762509" cy="43669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6430" y="1238948"/>
            <a:ext cx="777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 и работу!</a:t>
            </a:r>
            <a:endParaRPr lang="ru-RU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40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5318" y="1888293"/>
            <a:ext cx="8375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Интернет ресурсы:</a:t>
            </a:r>
          </a:p>
          <a:p>
            <a:pPr algn="ctr"/>
            <a:endParaRPr lang="ru-RU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2karandasha.ru/zagadki-dlya-detey/pro-ptic/cyplenok</a:t>
            </a:r>
            <a:endParaRPr lang="ru-RU" dirty="0" smtClean="0"/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w.forfun.com/fetch/b7/b79135ddd2bc40f5f36cba0f476384c6.jpeg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coloringly.com/images/coloring/full/3106-coloring-chick.png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pixnio.com/free-images/2017/05/23/2017-05-23-16-46-43-1536x1164.jpg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231</Words>
  <Application>Microsoft Office PowerPoint</Application>
  <PresentationFormat>Произвольный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Комбинированная работа  «Цыплёнок»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Комбинированная работа  «Цыплёнок»</dc:title>
  <dc:creator>Учетная запись Майкрософт</dc:creator>
  <cp:lastModifiedBy>Надежда Пронская</cp:lastModifiedBy>
  <cp:revision>12</cp:revision>
  <dcterms:created xsi:type="dcterms:W3CDTF">2024-06-04T12:32:51Z</dcterms:created>
  <dcterms:modified xsi:type="dcterms:W3CDTF">2024-06-10T11:37:43Z</dcterms:modified>
</cp:coreProperties>
</file>