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513-E95D-471D-A43E-1F4604D8661B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C393-F573-4611-BDC2-6820FA672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6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513-E95D-471D-A43E-1F4604D8661B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C393-F573-4611-BDC2-6820FA672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36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513-E95D-471D-A43E-1F4604D8661B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C393-F573-4611-BDC2-6820FA672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06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513-E95D-471D-A43E-1F4604D8661B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C393-F573-4611-BDC2-6820FA672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44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513-E95D-471D-A43E-1F4604D8661B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C393-F573-4611-BDC2-6820FA672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27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513-E95D-471D-A43E-1F4604D8661B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C393-F573-4611-BDC2-6820FA672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513-E95D-471D-A43E-1F4604D8661B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C393-F573-4611-BDC2-6820FA672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513-E95D-471D-A43E-1F4604D8661B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C393-F573-4611-BDC2-6820FA672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44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513-E95D-471D-A43E-1F4604D8661B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C393-F573-4611-BDC2-6820FA672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84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513-E95D-471D-A43E-1F4604D8661B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C393-F573-4611-BDC2-6820FA672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28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513-E95D-471D-A43E-1F4604D8661B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C393-F573-4611-BDC2-6820FA672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26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8F513-E95D-471D-A43E-1F4604D8661B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EC393-F573-4611-BDC2-6820FA672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71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book24.ru/product/snegurochka-russkie-narodnye-skazki-5427604/" TargetMode="External"/><Relationship Id="rId3" Type="http://schemas.openxmlformats.org/officeDocument/2006/relationships/hyperlink" Target="https://kartinki.pics/pics/27895-fon-dlja-prezentacii-russkie-skazki.html" TargetMode="External"/><Relationship Id="rId7" Type="http://schemas.openxmlformats.org/officeDocument/2006/relationships/hyperlink" Target="https://dk-spb.ru/books/19036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kniga.ru/catalog/skazki-dlja-detej/krasnaya-shapochka-perro-ka-00316474/" TargetMode="External"/><Relationship Id="rId5" Type="http://schemas.openxmlformats.org/officeDocument/2006/relationships/hyperlink" Target="https://triptonkosti.ru/2-kartinki/kartinki-tolstoj-tri-medvedya.html" TargetMode="External"/><Relationship Id="rId4" Type="http://schemas.openxmlformats.org/officeDocument/2006/relationships/hyperlink" Target="https://triptonkosti.ru/25-foto/fon-dlya-prezentacii-chitayuschaya-semya.html" TargetMode="External"/><Relationship Id="rId9" Type="http://schemas.openxmlformats.org/officeDocument/2006/relationships/hyperlink" Target="https://www.ozon.ru/product/dvenadtsat-mesyatsev-marshak-samuil-yakovlevich-774958949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" y="-159027"/>
            <a:ext cx="12205252" cy="70567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4813">
            <a:off x="4214191" y="1358614"/>
            <a:ext cx="64586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Семья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на страницах книг</a:t>
            </a:r>
            <a:endParaRPr lang="ru-RU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7064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62400" y="1310680"/>
            <a:ext cx="7156174" cy="2474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75"/>
              </a:spcAft>
            </a:pPr>
            <a:r>
              <a:rPr lang="ru-RU" sz="1400" i="1" dirty="0">
                <a:solidFill>
                  <a:srgbClr val="333333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sz="1400" i="1" dirty="0" smtClean="0">
                <a:solidFill>
                  <a:srgbClr val="333333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kartinki.pics/pics/27895-fon-dlja-prezentacii-russkie-skazki.html</a:t>
            </a:r>
            <a:endParaRPr lang="ru-RU" sz="1400" i="1" dirty="0">
              <a:solidFill>
                <a:srgbClr val="333333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75"/>
              </a:spcAft>
            </a:pPr>
            <a:r>
              <a:rPr lang="ru-RU" sz="1400" i="1" u="sng" dirty="0" smtClean="0">
                <a:latin typeface="Comic Sans MS" panose="030F0702030302020204" pitchFamily="66" charset="0"/>
                <a:hlinkClick r:id="rId4"/>
              </a:rPr>
              <a:t>https</a:t>
            </a:r>
            <a:r>
              <a:rPr lang="ru-RU" sz="1400" i="1" u="sng" dirty="0">
                <a:latin typeface="Comic Sans MS" panose="030F0702030302020204" pitchFamily="66" charset="0"/>
                <a:hlinkClick r:id="rId4"/>
              </a:rPr>
              <a:t>://triptonkosti.ru/25-foto/fon-dlya-prezentacii-chitayuschaya-semya.html</a:t>
            </a:r>
            <a:endParaRPr lang="ru-RU" sz="1400" i="1" dirty="0">
              <a:latin typeface="Comic Sans MS" panose="030F0702030302020204" pitchFamily="66" charset="0"/>
            </a:endParaRPr>
          </a:p>
          <a:p>
            <a:r>
              <a:rPr lang="ru-RU" sz="1400" i="1" u="sng" dirty="0">
                <a:latin typeface="Comic Sans MS" panose="030F0702030302020204" pitchFamily="66" charset="0"/>
                <a:hlinkClick r:id="rId5"/>
              </a:rPr>
              <a:t>https://triptonkosti.ru/2-kartinki/kartinki-tolstoj-tri-medvedya.html</a:t>
            </a:r>
            <a:endParaRPr lang="ru-RU" sz="1400" i="1" dirty="0">
              <a:latin typeface="Comic Sans MS" panose="030F0702030302020204" pitchFamily="66" charset="0"/>
            </a:endParaRPr>
          </a:p>
          <a:p>
            <a:r>
              <a:rPr lang="ru-RU" sz="1400" i="1" u="sng" dirty="0">
                <a:latin typeface="Comic Sans MS" panose="030F0702030302020204" pitchFamily="66" charset="0"/>
                <a:hlinkClick r:id="rId6"/>
              </a:rPr>
              <a:t>https://fkniga.ru/catalog/skazki-dlja-detej/krasnaya-shapochka-perro-ka-00316474/</a:t>
            </a:r>
            <a:endParaRPr lang="ru-RU" sz="1400" i="1" dirty="0">
              <a:latin typeface="Comic Sans MS" panose="030F0702030302020204" pitchFamily="66" charset="0"/>
            </a:endParaRPr>
          </a:p>
          <a:p>
            <a:r>
              <a:rPr lang="ru-RU" sz="1400" i="1" u="sng" dirty="0">
                <a:latin typeface="Comic Sans MS" panose="030F0702030302020204" pitchFamily="66" charset="0"/>
                <a:hlinkClick r:id="rId7"/>
              </a:rPr>
              <a:t>https://dk-spb.ru/books/190361</a:t>
            </a:r>
            <a:endParaRPr lang="ru-RU" sz="1400" i="1" dirty="0">
              <a:latin typeface="Comic Sans MS" panose="030F0702030302020204" pitchFamily="66" charset="0"/>
            </a:endParaRPr>
          </a:p>
          <a:p>
            <a:r>
              <a:rPr lang="ru-RU" sz="1400" i="1" u="sng" dirty="0">
                <a:latin typeface="Comic Sans MS" panose="030F0702030302020204" pitchFamily="66" charset="0"/>
                <a:hlinkClick r:id="rId8"/>
              </a:rPr>
              <a:t>https://book24.ru/product/snegurochka-russkie-narodnye-skazki-5427604/</a:t>
            </a:r>
            <a:endParaRPr lang="ru-RU" sz="1400" i="1" dirty="0">
              <a:latin typeface="Comic Sans MS" panose="030F0702030302020204" pitchFamily="66" charset="0"/>
            </a:endParaRPr>
          </a:p>
          <a:p>
            <a:r>
              <a:rPr lang="ru-RU" sz="1400" i="1" u="sng" dirty="0">
                <a:latin typeface="Comic Sans MS" panose="030F0702030302020204" pitchFamily="66" charset="0"/>
                <a:hlinkClick r:id="rId9"/>
              </a:rPr>
              <a:t>https://www.ozon.ru/product/dvenadtsat-mesyatsev-marshak-samuil-yakovlevich-774958949/</a:t>
            </a:r>
            <a:endParaRPr lang="ru-RU" sz="1400" i="1" dirty="0">
              <a:latin typeface="Comic Sans MS" panose="030F0702030302020204" pitchFamily="66" charset="0"/>
            </a:endParaRPr>
          </a:p>
          <a:p>
            <a:pPr algn="just">
              <a:lnSpc>
                <a:spcPct val="107000"/>
              </a:lnSpc>
              <a:spcAft>
                <a:spcPts val="675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5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66" y="0"/>
            <a:ext cx="468473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0726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556" y="239151"/>
            <a:ext cx="6682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mic Sans MS" panose="030F0702030302020204" pitchFamily="66" charset="0"/>
              </a:rPr>
              <a:t>Как звали папу медвежонка из сказки Л.Н. Толстого </a:t>
            </a:r>
          </a:p>
          <a:p>
            <a:pPr algn="ctr"/>
            <a:r>
              <a:rPr lang="ru-RU" sz="3200" b="1" dirty="0" smtClean="0">
                <a:latin typeface="Comic Sans MS" panose="030F0702030302020204" pitchFamily="66" charset="0"/>
              </a:rPr>
              <a:t>«Три медведя»?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197" y="2447778"/>
            <a:ext cx="4124847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omic Sans MS" panose="030F0702030302020204" pitchFamily="66" charset="0"/>
              </a:rPr>
              <a:t>Михайло Иванович</a:t>
            </a:r>
          </a:p>
          <a:p>
            <a:endParaRPr lang="ru-RU" sz="3200" b="1" dirty="0" smtClean="0">
              <a:latin typeface="Comic Sans MS" panose="030F0702030302020204" pitchFamily="66" charset="0"/>
            </a:endParaRPr>
          </a:p>
          <a:p>
            <a:r>
              <a:rPr lang="ru-RU" sz="3200" b="1" dirty="0" smtClean="0">
                <a:latin typeface="Comic Sans MS" panose="030F0702030302020204" pitchFamily="66" charset="0"/>
              </a:rPr>
              <a:t>Пётр Иванович</a:t>
            </a:r>
          </a:p>
          <a:p>
            <a:endParaRPr lang="ru-RU" sz="3200" b="1" dirty="0" smtClean="0">
              <a:latin typeface="Comic Sans MS" panose="030F0702030302020204" pitchFamily="66" charset="0"/>
            </a:endParaRPr>
          </a:p>
          <a:p>
            <a:r>
              <a:rPr lang="ru-RU" sz="3200" b="1" dirty="0" smtClean="0">
                <a:latin typeface="Comic Sans MS" panose="030F0702030302020204" pitchFamily="66" charset="0"/>
              </a:rPr>
              <a:t>Фёдор Иванович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667" y="2038916"/>
            <a:ext cx="1991002" cy="251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1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66" y="0"/>
            <a:ext cx="468473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0726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556" y="239151"/>
            <a:ext cx="66821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mic Sans MS" panose="030F0702030302020204" pitchFamily="66" charset="0"/>
              </a:rPr>
              <a:t>В кого превратился братец Иванушка в русской народной сказке «Сестрица Алёнушка и братец Иванушка»?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0108" y="3163855"/>
            <a:ext cx="2483372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omic Sans MS" panose="030F0702030302020204" pitchFamily="66" charset="0"/>
              </a:rPr>
              <a:t>Курочку</a:t>
            </a:r>
          </a:p>
          <a:p>
            <a:endParaRPr lang="ru-RU" sz="3200" b="1" dirty="0" smtClean="0">
              <a:latin typeface="Comic Sans MS" panose="030F0702030302020204" pitchFamily="66" charset="0"/>
            </a:endParaRPr>
          </a:p>
          <a:p>
            <a:r>
              <a:rPr lang="ru-RU" sz="3200" b="1" dirty="0" smtClean="0">
                <a:latin typeface="Comic Sans MS" panose="030F0702030302020204" pitchFamily="66" charset="0"/>
              </a:rPr>
              <a:t>Козлёночка</a:t>
            </a:r>
          </a:p>
          <a:p>
            <a:endParaRPr lang="ru-RU" sz="3200" b="1" dirty="0" smtClean="0">
              <a:latin typeface="Comic Sans MS" panose="030F0702030302020204" pitchFamily="66" charset="0"/>
            </a:endParaRPr>
          </a:p>
          <a:p>
            <a:r>
              <a:rPr lang="ru-RU" sz="3200" b="1" dirty="0" smtClean="0">
                <a:latin typeface="Comic Sans MS" panose="030F0702030302020204" pitchFamily="66" charset="0"/>
              </a:rPr>
              <a:t>Барашка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983" y="1814732"/>
            <a:ext cx="2120028" cy="29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3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66" y="0"/>
            <a:ext cx="468473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0726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556" y="239151"/>
            <a:ext cx="6682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mic Sans MS" panose="030F0702030302020204" pitchFamily="66" charset="0"/>
              </a:rPr>
              <a:t>Кому несла Красная Шапочка корзинку пирожков и горшочек масла?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959" y="2376064"/>
            <a:ext cx="1949573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omic Sans MS" panose="030F0702030302020204" pitchFamily="66" charset="0"/>
              </a:rPr>
              <a:t>Дедушке</a:t>
            </a:r>
          </a:p>
          <a:p>
            <a:endParaRPr lang="ru-RU" sz="3200" b="1" dirty="0" smtClean="0">
              <a:latin typeface="Comic Sans MS" panose="030F0702030302020204" pitchFamily="66" charset="0"/>
            </a:endParaRPr>
          </a:p>
          <a:p>
            <a:r>
              <a:rPr lang="ru-RU" sz="3200" b="1" dirty="0" smtClean="0">
                <a:latin typeface="Comic Sans MS" panose="030F0702030302020204" pitchFamily="66" charset="0"/>
              </a:rPr>
              <a:t>Бабушке</a:t>
            </a:r>
          </a:p>
          <a:p>
            <a:endParaRPr lang="ru-RU" sz="3200" b="1" dirty="0" smtClean="0">
              <a:latin typeface="Comic Sans MS" panose="030F0702030302020204" pitchFamily="66" charset="0"/>
            </a:endParaRPr>
          </a:p>
          <a:p>
            <a:r>
              <a:rPr lang="ru-RU" sz="3200" b="1" dirty="0" smtClean="0">
                <a:latin typeface="Comic Sans MS" panose="030F0702030302020204" pitchFamily="66" charset="0"/>
              </a:rPr>
              <a:t>Соседке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413" y="1819624"/>
            <a:ext cx="2070002" cy="276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2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66" y="0"/>
            <a:ext cx="468473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0726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556" y="239151"/>
            <a:ext cx="6682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mic Sans MS" panose="030F0702030302020204" pitchFamily="66" charset="0"/>
              </a:rPr>
              <a:t>Кого позвала бабка в русской народной сказке «Репка»?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959" y="2376064"/>
            <a:ext cx="1617751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omic Sans MS" panose="030F0702030302020204" pitchFamily="66" charset="0"/>
              </a:rPr>
              <a:t>Мышку</a:t>
            </a:r>
          </a:p>
          <a:p>
            <a:endParaRPr lang="ru-RU" sz="3200" b="1" dirty="0" smtClean="0">
              <a:latin typeface="Comic Sans MS" panose="030F0702030302020204" pitchFamily="66" charset="0"/>
            </a:endParaRPr>
          </a:p>
          <a:p>
            <a:r>
              <a:rPr lang="ru-RU" sz="3200" b="1" dirty="0" smtClean="0">
                <a:latin typeface="Comic Sans MS" panose="030F0702030302020204" pitchFamily="66" charset="0"/>
              </a:rPr>
              <a:t>Дедку</a:t>
            </a:r>
          </a:p>
          <a:p>
            <a:endParaRPr lang="ru-RU" sz="3200" b="1" dirty="0" smtClean="0">
              <a:latin typeface="Comic Sans MS" panose="030F0702030302020204" pitchFamily="66" charset="0"/>
            </a:endParaRPr>
          </a:p>
          <a:p>
            <a:r>
              <a:rPr lang="ru-RU" sz="3200" b="1" dirty="0" smtClean="0">
                <a:latin typeface="Comic Sans MS" panose="030F0702030302020204" pitchFamily="66" charset="0"/>
              </a:rPr>
              <a:t>Внучку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29" y="2067951"/>
            <a:ext cx="1955042" cy="256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8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66" y="0"/>
            <a:ext cx="468473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0726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556" y="310870"/>
            <a:ext cx="66821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mic Sans MS" panose="030F0702030302020204" pitchFamily="66" charset="0"/>
              </a:rPr>
              <a:t>Однажды бездетные старик и старуха слепили из снега дочку. Каким именем они её назвали?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621" y="2812163"/>
            <a:ext cx="2427268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omic Sans MS" panose="030F0702030302020204" pitchFamily="66" charset="0"/>
              </a:rPr>
              <a:t>Алёнушка</a:t>
            </a:r>
          </a:p>
          <a:p>
            <a:endParaRPr lang="ru-RU" sz="3200" b="1" dirty="0" smtClean="0">
              <a:latin typeface="Comic Sans MS" panose="030F0702030302020204" pitchFamily="66" charset="0"/>
            </a:endParaRPr>
          </a:p>
          <a:p>
            <a:r>
              <a:rPr lang="ru-RU" sz="3200" b="1" dirty="0" err="1" smtClean="0">
                <a:latin typeface="Comic Sans MS" panose="030F0702030302020204" pitchFamily="66" charset="0"/>
              </a:rPr>
              <a:t>Морозушка</a:t>
            </a:r>
            <a:endParaRPr lang="ru-RU" sz="3200" b="1" dirty="0" smtClean="0">
              <a:latin typeface="Comic Sans MS" panose="030F0702030302020204" pitchFamily="66" charset="0"/>
            </a:endParaRPr>
          </a:p>
          <a:p>
            <a:endParaRPr lang="ru-RU" sz="3200" b="1" dirty="0" smtClean="0">
              <a:latin typeface="Comic Sans MS" panose="030F0702030302020204" pitchFamily="66" charset="0"/>
            </a:endParaRPr>
          </a:p>
          <a:p>
            <a:r>
              <a:rPr lang="ru-RU" sz="3200" b="1" dirty="0" smtClean="0">
                <a:latin typeface="Comic Sans MS" panose="030F0702030302020204" pitchFamily="66" charset="0"/>
              </a:rPr>
              <a:t>Снегурочка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382" y="1941342"/>
            <a:ext cx="1951190" cy="267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3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66" y="0"/>
            <a:ext cx="468473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0726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556" y="310870"/>
            <a:ext cx="6682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mic Sans MS" panose="030F0702030302020204" pitchFamily="66" charset="0"/>
              </a:rPr>
              <a:t>Кем доводилась мачехе дочь мужа в сказке </a:t>
            </a:r>
            <a:r>
              <a:rPr lang="ru-RU" sz="3200" b="1" dirty="0" err="1" smtClean="0">
                <a:latin typeface="Comic Sans MS" panose="030F0702030302020204" pitchFamily="66" charset="0"/>
              </a:rPr>
              <a:t>С.Маршака</a:t>
            </a:r>
            <a:r>
              <a:rPr lang="ru-RU" sz="3200" b="1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ru-RU" sz="3200" b="1" dirty="0" smtClean="0">
                <a:latin typeface="Comic Sans MS" panose="030F0702030302020204" pitchFamily="66" charset="0"/>
              </a:rPr>
              <a:t>«12 месяцев?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621" y="2812163"/>
            <a:ext cx="2762295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omic Sans MS" panose="030F0702030302020204" pitchFamily="66" charset="0"/>
              </a:rPr>
              <a:t>Падчерица</a:t>
            </a:r>
          </a:p>
          <a:p>
            <a:endParaRPr lang="ru-RU" sz="3200" b="1" dirty="0" smtClean="0">
              <a:latin typeface="Comic Sans MS" panose="030F0702030302020204" pitchFamily="66" charset="0"/>
            </a:endParaRPr>
          </a:p>
          <a:p>
            <a:r>
              <a:rPr lang="ru-RU" sz="3200" b="1" dirty="0" smtClean="0">
                <a:latin typeface="Comic Sans MS" panose="030F0702030302020204" pitchFamily="66" charset="0"/>
              </a:rPr>
              <a:t>Дочь</a:t>
            </a:r>
          </a:p>
          <a:p>
            <a:endParaRPr lang="ru-RU" sz="3200" b="1" dirty="0" smtClean="0">
              <a:latin typeface="Comic Sans MS" panose="030F0702030302020204" pitchFamily="66" charset="0"/>
            </a:endParaRPr>
          </a:p>
          <a:p>
            <a:r>
              <a:rPr lang="ru-RU" sz="3200" b="1" dirty="0" smtClean="0">
                <a:latin typeface="Comic Sans MS" panose="030F0702030302020204" pitchFamily="66" charset="0"/>
              </a:rPr>
              <a:t>Племянница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412" y="2025747"/>
            <a:ext cx="2093653" cy="28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9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66" y="0"/>
            <a:ext cx="468473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0726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556" y="310870"/>
            <a:ext cx="6682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mic Sans MS" panose="030F0702030302020204" pitchFamily="66" charset="0"/>
              </a:rPr>
              <a:t>Как звали отца Буратино?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553" y="1897763"/>
            <a:ext cx="3453189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omic Sans MS" panose="030F0702030302020204" pitchFamily="66" charset="0"/>
              </a:rPr>
              <a:t>Папа Карло</a:t>
            </a:r>
          </a:p>
          <a:p>
            <a:endParaRPr lang="ru-RU" sz="3200" b="1" dirty="0" smtClean="0">
              <a:latin typeface="Comic Sans MS" panose="030F0702030302020204" pitchFamily="66" charset="0"/>
            </a:endParaRPr>
          </a:p>
          <a:p>
            <a:r>
              <a:rPr lang="ru-RU" sz="3200" b="1" dirty="0" smtClean="0">
                <a:latin typeface="Comic Sans MS" panose="030F0702030302020204" pitchFamily="66" charset="0"/>
              </a:rPr>
              <a:t>Папа Джузеппе</a:t>
            </a:r>
          </a:p>
          <a:p>
            <a:endParaRPr lang="ru-RU" sz="3200" b="1" dirty="0" smtClean="0">
              <a:latin typeface="Comic Sans MS" panose="030F0702030302020204" pitchFamily="66" charset="0"/>
            </a:endParaRPr>
          </a:p>
          <a:p>
            <a:r>
              <a:rPr lang="ru-RU" sz="3200" b="1" dirty="0" smtClean="0">
                <a:latin typeface="Comic Sans MS" panose="030F0702030302020204" pitchFamily="66" charset="0"/>
              </a:rPr>
              <a:t>Папа Антонио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839" y="2036892"/>
            <a:ext cx="2046957" cy="255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1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66" y="0"/>
            <a:ext cx="468473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0726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556" y="310870"/>
            <a:ext cx="6682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mic Sans MS" panose="030F0702030302020204" pitchFamily="66" charset="0"/>
              </a:rPr>
              <a:t>В какой сказочной повести родители звали сына «дядей»?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553" y="1897763"/>
            <a:ext cx="5006499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omic Sans MS" panose="030F0702030302020204" pitchFamily="66" charset="0"/>
              </a:rPr>
              <a:t>Три толстяка</a:t>
            </a:r>
          </a:p>
          <a:p>
            <a:endParaRPr lang="ru-RU" sz="3200" b="1" dirty="0" smtClean="0">
              <a:latin typeface="Comic Sans MS" panose="030F0702030302020204" pitchFamily="66" charset="0"/>
            </a:endParaRPr>
          </a:p>
          <a:p>
            <a:r>
              <a:rPr lang="ru-RU" sz="3200" b="1" dirty="0" smtClean="0">
                <a:latin typeface="Comic Sans MS" panose="030F0702030302020204" pitchFamily="66" charset="0"/>
              </a:rPr>
              <a:t>Малыш и </a:t>
            </a:r>
            <a:r>
              <a:rPr lang="ru-RU" sz="3200" b="1" dirty="0" err="1" smtClean="0">
                <a:latin typeface="Comic Sans MS" panose="030F0702030302020204" pitchFamily="66" charset="0"/>
              </a:rPr>
              <a:t>Карлсон</a:t>
            </a:r>
            <a:endParaRPr lang="ru-RU" sz="3200" b="1" dirty="0" smtClean="0">
              <a:latin typeface="Comic Sans MS" panose="030F0702030302020204" pitchFamily="66" charset="0"/>
            </a:endParaRPr>
          </a:p>
          <a:p>
            <a:endParaRPr lang="ru-RU" sz="3200" b="1" dirty="0" smtClean="0">
              <a:latin typeface="Comic Sans MS" panose="030F0702030302020204" pitchFamily="66" charset="0"/>
            </a:endParaRPr>
          </a:p>
          <a:p>
            <a:r>
              <a:rPr lang="ru-RU" sz="3200" b="1" dirty="0" smtClean="0">
                <a:latin typeface="Comic Sans MS" panose="030F0702030302020204" pitchFamily="66" charset="0"/>
              </a:rPr>
              <a:t>Дядя Фёдор, пёс и кот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08" y="1990231"/>
            <a:ext cx="2050992" cy="264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7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158</Words>
  <Application>Microsoft Office PowerPoint</Application>
  <PresentationFormat>Широкоэкранный</PresentationFormat>
  <Paragraphs>59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Lider</dc:creator>
  <cp:lastModifiedBy>PC</cp:lastModifiedBy>
  <cp:revision>8</cp:revision>
  <dcterms:created xsi:type="dcterms:W3CDTF">2024-04-10T07:46:27Z</dcterms:created>
  <dcterms:modified xsi:type="dcterms:W3CDTF">2024-04-10T15:33:31Z</dcterms:modified>
</cp:coreProperties>
</file>