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8" r:id="rId3"/>
    <p:sldId id="269" r:id="rId4"/>
    <p:sldId id="270" r:id="rId5"/>
    <p:sldId id="261" r:id="rId6"/>
    <p:sldId id="259" r:id="rId7"/>
    <p:sldId id="260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F117-333A-4660-B01F-4910F722F030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AC9A0-438B-4F00-A5F2-505005833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812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F117-333A-4660-B01F-4910F722F030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AC9A0-438B-4F00-A5F2-505005833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192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F117-333A-4660-B01F-4910F722F030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AC9A0-438B-4F00-A5F2-505005833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155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F117-333A-4660-B01F-4910F722F030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AC9A0-438B-4F00-A5F2-505005833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97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F117-333A-4660-B01F-4910F722F030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AC9A0-438B-4F00-A5F2-505005833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737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F117-333A-4660-B01F-4910F722F030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AC9A0-438B-4F00-A5F2-505005833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912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F117-333A-4660-B01F-4910F722F030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AC9A0-438B-4F00-A5F2-505005833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262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F117-333A-4660-B01F-4910F722F030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AC9A0-438B-4F00-A5F2-505005833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603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F117-333A-4660-B01F-4910F722F030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AC9A0-438B-4F00-A5F2-505005833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91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F117-333A-4660-B01F-4910F722F030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AC9A0-438B-4F00-A5F2-505005833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668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F117-333A-4660-B01F-4910F722F030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AC9A0-438B-4F00-A5F2-505005833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91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2F117-333A-4660-B01F-4910F722F030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AC9A0-438B-4F00-A5F2-5050058338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7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98FBE4-3486-49EF-B2A6-B3DD2BCCF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1513" y="450850"/>
            <a:ext cx="10615611" cy="263525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холодной войны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формирование биполярной системы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5" descr="65-anos-hiroshima-nagazaki_f_0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637" y="2954337"/>
            <a:ext cx="8929686" cy="39036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051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8175" y="265113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Холодная война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словарь выписать определение понятия.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5299" y="1616077"/>
            <a:ext cx="11077575" cy="1641474"/>
          </a:xfrm>
        </p:spPr>
        <p:txBody>
          <a:bodyPr>
            <a:normAutofit/>
          </a:bodyPr>
          <a:lstStyle/>
          <a:p>
            <a:pPr marL="0" indent="542925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Глобальное противостояние в 1946-1990 гг. между СССР и США  и их союзниками, балансирование на грани открытого военного конфликта.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38175" y="325755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способы противодействия росту влияния и авторитета СССР в мире –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стр. 9, 2 абзац.</a:t>
            </a:r>
            <a:endParaRPr lang="ru-RU" sz="4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38174" y="4924426"/>
            <a:ext cx="109346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Дайте определение понятию «биполярный мир» -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9,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последний абзац.</a:t>
            </a:r>
            <a:endParaRPr lang="ru-RU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60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503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холодной войны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025" y="131127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марта 1946 г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выступление У.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Черчиля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г. Фултон.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начало холодной войны.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чем говорил 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У. </a:t>
            </a:r>
            <a:r>
              <a:rPr lang="ru-RU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Черчиль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Стр. 10, п 2.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avatars.dzeninfra.ru/get-zen_doc/8098241/pub_6404966575a11b7bd6c9c4f6_6404981a8d71710ef99e49f6/scale_1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776" y="2486025"/>
            <a:ext cx="5976988" cy="43719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97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s://cf2.ppt-online.org/files2/slide/a/a4fmCA9VgjUxWKTsI6BiqDnJG3tzh7oSYELp8Hv2Pc/slide-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60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208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8D88E4-B830-48C7-B338-4EB56AA31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96487"/>
            <a:ext cx="10364451" cy="5484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Раскол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Германии. Образование ФГР и ГДР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9A0D0760-860B-42DB-AFB0-5BEC4E79D9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12192000" cy="6858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71562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73A780-52A5-41AE-B015-6403C2AB1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16388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холодной войны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55223FE-C54C-42D6-9434-C6BA57108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98" y="1570526"/>
            <a:ext cx="9251740" cy="2644288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Идеологические различия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Конфронтации 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 время Второй мировой 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войны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Гонка вооружений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Раздел Германии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5" descr="65-anos-hiroshima-nagazaki_f_0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528" y="3371851"/>
            <a:ext cx="7680472" cy="33575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025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6E1C01-EFAA-4163-9152-062FCC9EE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613" y="318480"/>
            <a:ext cx="10364451" cy="858591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«Холодной войны»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97D052E-EFD9-4F69-BC95-384D7B419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18" y="1477108"/>
            <a:ext cx="11024382" cy="517691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раскол мира на две системы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военно-политических блоков (НАТО 1946, ОВД 1955)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гонка вооружений (милитаризм в политике и мышлении)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угроза применения ядерного оружия (пик – Карибский кризис)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соперничество сверхдержав во всех регионах мира (локальные конфликты)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1443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78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2988"/>
            <a:ext cx="10515600" cy="4351338"/>
          </a:xfrm>
        </p:spPr>
        <p:txBody>
          <a:bodyPr/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окончания Второй мировой войны оформилось два блока государств – западный и восточный.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Противостояние данных блоков получило название «холодная война».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Следствием данного противостояния стал раздел Германии на два государства – ГДР и ФРГ и формирование двух военно-политических блоков НАТО и ОВД.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269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225</Words>
  <Application>Microsoft Office PowerPoint</Application>
  <PresentationFormat>Широкоэкранный</PresentationFormat>
  <Paragraphs>26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Тема Office</vt:lpstr>
      <vt:lpstr>Начало холодной войны и  формирование биполярной системы</vt:lpstr>
      <vt:lpstr>Холодная война – словарь выписать определение понятия.</vt:lpstr>
      <vt:lpstr>Начало холодной войны</vt:lpstr>
      <vt:lpstr>Презентация PowerPoint</vt:lpstr>
      <vt:lpstr>Раскол Германии. Образование ФГР и ГДР</vt:lpstr>
      <vt:lpstr>Причины холодной войны</vt:lpstr>
      <vt:lpstr>Признаки «Холодной войны»</vt:lpstr>
      <vt:lpstr>Вывод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Марина</cp:lastModifiedBy>
  <cp:revision>11</cp:revision>
  <dcterms:created xsi:type="dcterms:W3CDTF">2020-11-08T16:55:11Z</dcterms:created>
  <dcterms:modified xsi:type="dcterms:W3CDTF">2023-09-14T20:23:32Z</dcterms:modified>
</cp:coreProperties>
</file>