
<file path=[Content_Types].xml><?xml version="1.0" encoding="utf-8"?>
<Types xmlns="http://schemas.openxmlformats.org/package/2006/content-types">
  <Default Extension="jpeg" ContentType="image/jpeg"/>
  <Default Extension="JPG" ContentType="image/.jpg"/>
  <Default Extension="wav" ContentType="audio/x-wav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8"/>
  </p:notesMasterIdLst>
  <p:handoutMasterIdLst>
    <p:handoutMasterId r:id="rId19"/>
  </p:handoutMasterIdLst>
  <p:sldIdLst>
    <p:sldId id="278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2" r:id="rId17"/>
  </p:sldIdLst>
  <p:sldSz cx="12192000" cy="6858000"/>
  <p:notesSz cx="7103745" cy="10234295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59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9DE156"/>
    <a:srgbClr val="B2B2B2"/>
    <a:srgbClr val="202020"/>
    <a:srgbClr val="323232"/>
    <a:srgbClr val="CC3300"/>
    <a:srgbClr val="CC0000"/>
    <a:srgbClr val="FF3300"/>
    <a:srgbClr val="990000"/>
    <a:srgbClr val="FF8D4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 horzBarState="maximized">
    <p:restoredLeft sz="12278" autoAdjust="0"/>
    <p:restoredTop sz="94660"/>
  </p:normalViewPr>
  <p:slideViewPr>
    <p:cSldViewPr snapToGrid="0" showGuides="1">
      <p:cViewPr varScale="1">
        <p:scale>
          <a:sx n="117" d="100"/>
          <a:sy n="117" d="100"/>
        </p:scale>
        <p:origin x="510" y="102"/>
      </p:cViewPr>
      <p:guideLst>
        <p:guide orient="horz" pos="2159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0" cy="720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2" Type="http://schemas.openxmlformats.org/officeDocument/2006/relationships/tableStyles" Target="tableStyles.xml"/><Relationship Id="rId21" Type="http://schemas.openxmlformats.org/officeDocument/2006/relationships/viewProps" Target="viewProps.xml"/><Relationship Id="rId20" Type="http://schemas.openxmlformats.org/officeDocument/2006/relationships/presProps" Target="presProps.xml"/><Relationship Id="rId2" Type="http://schemas.openxmlformats.org/officeDocument/2006/relationships/theme" Target="theme/theme1.xml"/><Relationship Id="rId19" Type="http://schemas.openxmlformats.org/officeDocument/2006/relationships/handoutMaster" Target="handoutMasters/handoutMaster1.xml"/><Relationship Id="rId18" Type="http://schemas.openxmlformats.org/officeDocument/2006/relationships/notesMaster" Target="notesMasters/notesMaster1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45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23812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45"/>
            </a:lvl1pPr>
          </a:lstStyle>
          <a:p>
            <a:fld id="{0F9B84EA-7D68-4D60-9CB1-D50884785D1C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45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23812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45"/>
            </a:lvl1pPr>
          </a:lstStyle>
          <a:p>
            <a:fld id="{8D4E0FC9-F1F8-4FAE-9988-3BA365CFD46F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dt" idx="1"/>
          </p:nvPr>
        </p:nvSpPr>
        <p:spPr>
          <a:xfrm>
            <a:off x="4024313" y="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C8D182-E4C8-4120-9249-FC9774456FFA}" type="datetimeFigureOut">
              <a:rPr lang="en-US" smtClean="0"/>
            </a:fld>
            <a:endParaRPr lang="en-US"/>
          </a:p>
        </p:txBody>
      </p:sp>
      <p:sp>
        <p:nvSpPr>
          <p:cNvPr id="4" name="Slide Image Placehoder 3"/>
          <p:cNvSpPr>
            <a:spLocks noGrp="1" noRot="1" noChangeAspect="1"/>
          </p:cNvSpPr>
          <p:nvPr>
            <p:ph type="sldImg" idx="2"/>
          </p:nvPr>
        </p:nvSpPr>
        <p:spPr>
          <a:xfrm>
            <a:off x="482600" y="1279525"/>
            <a:ext cx="6140450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 Placeholder 4"/>
          <p:cNvSpPr>
            <a:spLocks noGrp="1"/>
          </p:cNvSpPr>
          <p:nvPr>
            <p:ph type="body" sz="quarter" idx="3"/>
          </p:nvPr>
        </p:nvSpPr>
        <p:spPr>
          <a:xfrm>
            <a:off x="711200" y="4926013"/>
            <a:ext cx="5683250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4313" y="972185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D0DACE-38E0-42D2-9336-2B707D34BC6D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322962"/>
            <a:ext cx="9144000" cy="2187001"/>
          </a:xfrm>
        </p:spPr>
        <p:txBody>
          <a:bodyPr anchor="b">
            <a:normAutofit/>
          </a:bodyPr>
          <a:lstStyle>
            <a:lvl1pPr algn="ctr">
              <a:lnSpc>
                <a:spcPct val="130000"/>
              </a:lnSpc>
              <a:defRPr sz="6000">
                <a:effectLst/>
                <a:latin typeface="Calibri Light" panose="020F030202020403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4" name="Date Placeholder 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</a:fld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Calibri Light" panose="020F0302020204030204" pitchFamily="34" charset="0"/>
                <a:ea typeface="+mj-ea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</a:fld>
            <a:endParaRPr lang="en-US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3"/>
          </p:nvPr>
        </p:nvSpPr>
        <p:spPr>
          <a:xfrm>
            <a:off x="838200" y="551543"/>
            <a:ext cx="10515600" cy="5558971"/>
          </a:xfrm>
        </p:spPr>
        <p:txBody>
          <a:bodyPr/>
          <a:lstStyle/>
          <a:p>
            <a:pPr lvl="0"/>
            <a:r>
              <a:rPr lang="en-US" dirty="0">
                <a:sym typeface="+mn-ea"/>
              </a:rPr>
              <a:t>Click to edit Master text styles</a:t>
            </a:r>
            <a:endParaRPr lang="en-US" dirty="0"/>
          </a:p>
          <a:p>
            <a:pPr lvl="1"/>
            <a:r>
              <a:rPr lang="en-US" dirty="0">
                <a:sym typeface="+mn-ea"/>
              </a:rPr>
              <a:t>Second level</a:t>
            </a:r>
            <a:endParaRPr lang="en-US" dirty="0"/>
          </a:p>
          <a:p>
            <a:pPr lvl="2"/>
            <a:r>
              <a:rPr lang="en-US" dirty="0">
                <a:sym typeface="+mn-ea"/>
              </a:rPr>
              <a:t>Third level</a:t>
            </a:r>
            <a:endParaRPr lang="en-US" dirty="0"/>
          </a:p>
          <a:p>
            <a:pPr lvl="3"/>
            <a:r>
              <a:rPr lang="en-US" dirty="0">
                <a:sym typeface="+mn-ea"/>
              </a:rPr>
              <a:t>Fourth level</a:t>
            </a:r>
            <a:endParaRPr lang="en-US" dirty="0"/>
          </a:p>
          <a:p>
            <a:pPr lvl="4"/>
            <a:r>
              <a:rPr lang="en-US" dirty="0">
                <a:sym typeface="+mn-ea"/>
              </a:rPr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 anchor="ctr" anchorCtr="0">
            <a:normAutofit/>
          </a:bodyPr>
          <a:lstStyle>
            <a:lvl1pPr>
              <a:defRPr sz="4400" b="1">
                <a:effectLst/>
                <a:latin typeface="Calibri Light" panose="020F030202020403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7700" y="1825625"/>
            <a:ext cx="10515600" cy="4351338"/>
          </a:xfrm>
        </p:spPr>
        <p:txBody>
          <a:bodyPr>
            <a:normAutofit/>
          </a:bodyPr>
          <a:lstStyle>
            <a:lvl1pPr>
              <a:defRPr sz="280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>
              <a:defRPr sz="240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2pPr>
            <a:lvl3pPr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3pPr>
            <a:lvl4pPr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4pPr>
            <a:lvl5pPr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  <a:endParaRPr lang="en-US" dirty="0" smtClean="0"/>
          </a:p>
          <a:p>
            <a:pPr lvl="1"/>
            <a:r>
              <a:rPr lang="en-US" dirty="0"/>
              <a:t>Second level </a:t>
            </a:r>
            <a:endParaRPr lang="en-US" dirty="0"/>
          </a:p>
          <a:p>
            <a:pPr lvl="2"/>
            <a:r>
              <a:rPr lang="en-US" dirty="0"/>
              <a:t>Third level</a:t>
            </a:r>
            <a:endParaRPr lang="en-US" dirty="0"/>
          </a:p>
          <a:p>
            <a:pPr lvl="3"/>
            <a:r>
              <a:rPr lang="en-US" dirty="0"/>
              <a:t>Fourth level</a:t>
            </a:r>
            <a:endParaRPr lang="en-US" dirty="0"/>
          </a:p>
          <a:p>
            <a:pPr lvl="4"/>
            <a:r>
              <a:rPr lang="en-US" dirty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3750945"/>
            <a:ext cx="9843135" cy="811530"/>
          </a:xfrm>
        </p:spPr>
        <p:txBody>
          <a:bodyPr anchor="b">
            <a:noAutofit/>
          </a:bodyPr>
          <a:lstStyle>
            <a:lvl1pPr>
              <a:defRPr sz="6000">
                <a:effectLst/>
              </a:defRPr>
            </a:lvl1pPr>
          </a:lstStyle>
          <a:p>
            <a:r>
              <a:rPr lang="en-US" dirty="0" smtClean="0">
                <a:sym typeface="+mn-ea"/>
              </a:rPr>
              <a:t>Click to edit Master title style</a:t>
            </a:r>
            <a:endParaRPr lang="en-US" dirty="0" smtClean="0">
              <a:sym typeface="+mn-ea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610028"/>
            <a:ext cx="7321550" cy="647555"/>
          </a:xfrm>
        </p:spPr>
        <p:txBody>
          <a:bodyPr>
            <a:noAutofit/>
          </a:bodyPr>
          <a:lstStyle>
            <a:lvl1pPr marL="0" indent="0">
              <a:buNone/>
              <a:defRPr sz="24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>
            <a:normAutofit/>
          </a:bodyPr>
          <a:lstStyle>
            <a:lvl1pPr>
              <a:defRPr sz="4400" b="0" i="0">
                <a:effectLst/>
              </a:defRPr>
            </a:lvl1pPr>
          </a:lstStyle>
          <a:p>
            <a:r>
              <a:rPr lang="en-US" dirty="0" smtClean="0">
                <a:sym typeface="+mn-ea"/>
              </a:rPr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47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80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>
              <a:lnSpc>
                <a:spcPct val="150000"/>
              </a:lnSpc>
              <a:defRPr sz="240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2pPr>
            <a:lvl3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3pPr>
            <a:lvl4pPr>
              <a:lnSpc>
                <a:spcPct val="15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4pPr>
            <a:lvl5pPr>
              <a:lnSpc>
                <a:spcPct val="15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  <a:endParaRPr lang="en-US" dirty="0"/>
          </a:p>
          <a:p>
            <a:pPr lvl="1"/>
            <a:r>
              <a:rPr lang="en-US" dirty="0"/>
              <a:t>Second level</a:t>
            </a:r>
            <a:endParaRPr lang="en-US" dirty="0"/>
          </a:p>
          <a:p>
            <a:pPr lvl="2"/>
            <a:r>
              <a:rPr lang="en-US" dirty="0"/>
              <a:t>Third level</a:t>
            </a:r>
            <a:endParaRPr lang="en-US" dirty="0"/>
          </a:p>
          <a:p>
            <a:pPr lvl="3"/>
            <a:r>
              <a:rPr lang="en-US" dirty="0"/>
              <a:t>Fourth level</a:t>
            </a:r>
            <a:endParaRPr lang="en-US" dirty="0"/>
          </a:p>
          <a:p>
            <a:pPr lvl="4"/>
            <a:r>
              <a:rPr lang="en-US" dirty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1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kumimoji="0" lang="en-US" sz="2800" b="0" i="0" u="none" strike="noStrike" kern="1200" cap="none" spc="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ea typeface="+mn-ea"/>
                <a:cs typeface="+mn-cs"/>
              </a:defRPr>
            </a:lvl1pPr>
            <a:lvl2pPr>
              <a:lnSpc>
                <a:spcPct val="150000"/>
              </a:lnSpc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  <a:endParaRPr lang="en-US" dirty="0"/>
          </a:p>
          <a:p>
            <a:pPr lvl="1"/>
            <a:r>
              <a:rPr lang="en-US" dirty="0">
                <a:sym typeface="+mn-ea"/>
              </a:rPr>
              <a:t>Second level</a:t>
            </a:r>
            <a:endParaRPr lang="en-US" dirty="0"/>
          </a:p>
          <a:p>
            <a:pPr lvl="2"/>
            <a:r>
              <a:rPr lang="en-US" dirty="0">
                <a:sym typeface="+mn-ea"/>
              </a:rPr>
              <a:t>Third level</a:t>
            </a:r>
            <a:endParaRPr lang="en-US" dirty="0"/>
          </a:p>
          <a:p>
            <a:pPr lvl="3"/>
            <a:r>
              <a:rPr lang="en-US" dirty="0">
                <a:sym typeface="+mn-ea"/>
              </a:rPr>
              <a:t>Fourth level</a:t>
            </a:r>
            <a:endParaRPr lang="en-US" dirty="0"/>
          </a:p>
          <a:p>
            <a:pPr lvl="4"/>
            <a:r>
              <a:rPr lang="en-US" dirty="0">
                <a:sym typeface="+mn-ea"/>
              </a:rPr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>
            <a:lvl1pPr>
              <a:defRPr sz="4400"/>
            </a:lvl1pPr>
          </a:lstStyle>
          <a:p>
            <a:r>
              <a:rPr lang="en-US" dirty="0" smtClean="0">
                <a:sym typeface="+mn-ea"/>
              </a:rPr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744961"/>
            <a:ext cx="5157787" cy="823912"/>
          </a:xfrm>
        </p:spPr>
        <p:txBody>
          <a:bodyPr anchor="b"/>
          <a:lstStyle>
            <a:lvl1pPr marL="0" indent="0">
              <a:buNone/>
              <a:defRPr sz="2400" b="1"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615609"/>
            <a:ext cx="5157787" cy="3574054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  <a:endParaRPr lang="en-US" dirty="0"/>
          </a:p>
          <a:p>
            <a:pPr lvl="1"/>
            <a:r>
              <a:rPr lang="en-US" dirty="0"/>
              <a:t>Second level</a:t>
            </a:r>
            <a:endParaRPr lang="en-US" dirty="0"/>
          </a:p>
          <a:p>
            <a:pPr lvl="2"/>
            <a:r>
              <a:rPr lang="en-US" dirty="0"/>
              <a:t>Third level</a:t>
            </a:r>
            <a:endParaRPr lang="en-US" dirty="0"/>
          </a:p>
          <a:p>
            <a:pPr lvl="3"/>
            <a:r>
              <a:rPr lang="en-US" dirty="0"/>
              <a:t>Fourth level</a:t>
            </a:r>
            <a:endParaRPr lang="en-US" dirty="0"/>
          </a:p>
          <a:p>
            <a:pPr lvl="4"/>
            <a:r>
              <a:rPr lang="en-US" dirty="0"/>
              <a:t>Fifth level</a:t>
            </a:r>
            <a:endParaRPr lang="en-US" dirty="0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744961"/>
            <a:ext cx="5183188" cy="823912"/>
          </a:xfrm>
        </p:spPr>
        <p:txBody>
          <a:bodyPr anchor="b"/>
          <a:lstStyle>
            <a:lvl1pPr marL="0" indent="0">
              <a:buNone/>
              <a:defRPr sz="2400" b="1"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  <a:endParaRPr lang="en-US" dirty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615609"/>
            <a:ext cx="5183188" cy="3574054"/>
          </a:xfrm>
        </p:spPr>
        <p:txBody>
          <a:bodyPr/>
          <a:lstStyle/>
          <a:p>
            <a:pPr lvl="0"/>
            <a:r>
              <a:rPr lang="en-US" dirty="0">
                <a:sym typeface="+mn-ea"/>
              </a:rPr>
              <a:t>Click to edit Master text styles</a:t>
            </a:r>
            <a:endParaRPr lang="en-US" dirty="0"/>
          </a:p>
          <a:p>
            <a:pPr lvl="1"/>
            <a:r>
              <a:rPr lang="en-US" dirty="0"/>
              <a:t>Second level</a:t>
            </a:r>
            <a:endParaRPr lang="en-US" dirty="0"/>
          </a:p>
          <a:p>
            <a:pPr lvl="2"/>
            <a:r>
              <a:rPr lang="en-US" dirty="0"/>
              <a:t>Third level</a:t>
            </a:r>
            <a:endParaRPr lang="en-US" dirty="0"/>
          </a:p>
          <a:p>
            <a:pPr lvl="3"/>
            <a:r>
              <a:rPr lang="en-US" dirty="0"/>
              <a:t>Fourth level</a:t>
            </a:r>
            <a:endParaRPr lang="en-US" dirty="0"/>
          </a:p>
          <a:p>
            <a:pPr lvl="4"/>
            <a:r>
              <a:rPr lang="en-US" dirty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766219"/>
            <a:ext cx="10515600" cy="1325563"/>
          </a:xfrm>
        </p:spPr>
        <p:txBody>
          <a:bodyPr>
            <a:normAutofit/>
          </a:bodyPr>
          <a:lstStyle>
            <a:lvl1pPr algn="ctr">
              <a:defRPr sz="4400" b="0">
                <a:effectLst/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6747" y="127000"/>
            <a:ext cx="4165200" cy="1600200"/>
          </a:xfrm>
        </p:spPr>
        <p:txBody>
          <a:bodyPr anchor="ctr" anchorCtr="0">
            <a:normAutofit/>
          </a:bodyPr>
          <a:lstStyle>
            <a:lvl1pPr>
              <a:defRPr sz="3200" b="0">
                <a:effectLst/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4000" y="766354"/>
            <a:ext cx="5817375" cy="509444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1827" y="2057400"/>
            <a:ext cx="4165200" cy="3811588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D9D74-47D9-4702-A33C-335B63B48DBF}" type="datetimeFigureOut">
              <a:rPr lang="en-US" smtClean="0"/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C47A4-756D-490B-A52F-7D9E2C9FC05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824484" y="365125"/>
            <a:ext cx="1529316" cy="5811838"/>
          </a:xfrm>
        </p:spPr>
        <p:txBody>
          <a:bodyPr vert="eaVert">
            <a:normAutofit/>
          </a:bodyPr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8879958" cy="5811838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  <a:endParaRPr lang="en-US" dirty="0"/>
          </a:p>
          <a:p>
            <a:pPr lvl="1"/>
            <a:r>
              <a:rPr lang="en-US" dirty="0"/>
              <a:t>Second level</a:t>
            </a:r>
            <a:endParaRPr lang="en-US" dirty="0"/>
          </a:p>
          <a:p>
            <a:pPr lvl="2"/>
            <a:r>
              <a:rPr lang="en-US" dirty="0"/>
              <a:t>Third level</a:t>
            </a:r>
            <a:endParaRPr lang="en-US" dirty="0"/>
          </a:p>
          <a:p>
            <a:pPr lvl="3"/>
            <a:r>
              <a:rPr lang="en-US" dirty="0"/>
              <a:t>Fourth level</a:t>
            </a:r>
            <a:endParaRPr lang="en-US" dirty="0"/>
          </a:p>
          <a:p>
            <a:pPr lvl="4"/>
            <a:r>
              <a:rPr lang="en-US" dirty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1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defRPr/>
            </a:pPr>
            <a:r>
              <a:rPr lang="en-US" dirty="0" smtClean="0"/>
              <a:t>Click to edit Master text styles</a:t>
            </a:r>
            <a:endParaRPr lang="en-US" dirty="0" smtClean="0"/>
          </a:p>
          <a:p>
            <a:pPr lvl="1"/>
            <a:r>
              <a:rPr lang="en-US" dirty="0" smtClean="0"/>
              <a:t>Second level</a:t>
            </a:r>
            <a:endParaRPr lang="en-US" dirty="0" smtClean="0"/>
          </a:p>
          <a:p>
            <a:pPr lvl="2"/>
            <a:r>
              <a:rPr lang="en-US" dirty="0" smtClean="0"/>
              <a:t>Third level</a:t>
            </a:r>
            <a:endParaRPr lang="en-US" dirty="0"/>
          </a:p>
          <a:p>
            <a:pPr lvl="3"/>
            <a:r>
              <a:rPr lang="en-US" dirty="0" smtClean="0"/>
              <a:t>Fourth level</a:t>
            </a:r>
            <a:endParaRPr lang="en-US" dirty="0"/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2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en-US" smtClean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fld id="{49AE70B2-8BF9-45C0-BB95-33D1B9D3A854}" type="slidenum">
              <a:rPr lang="en-US" smtClean="0"/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Calibri Light" panose="020F0302020204030204" pitchFamily="34" charset="0"/>
          <a:ea typeface="+mj-ea"/>
          <a:cs typeface="+mj-cs"/>
        </a:defRPr>
      </a:lvl1pPr>
    </p:titleStyle>
    <p:bodyStyle>
      <a:lvl1pPr marL="0" marR="0" indent="0" algn="l" defTabSz="914400" rtl="0" eaLnBrk="1" fontAlgn="auto" latinLnBrk="0" hangingPunct="1">
        <a:lnSpc>
          <a:spcPct val="90000"/>
        </a:lnSpc>
        <a:spcBef>
          <a:spcPts val="1000"/>
        </a:spcBef>
        <a:spcAft>
          <a:spcPts val="0"/>
        </a:spcAft>
        <a:buClrTx/>
        <a:buSzTx/>
        <a:buFont typeface="Arial" panose="020B0604020202020204" pitchFamily="34" charset="0"/>
        <a:buNone/>
        <a:defRPr sz="2800" b="0" kern="1200">
          <a:solidFill>
            <a:schemeClr val="tx1"/>
          </a:solidFill>
          <a:latin typeface="Calibri Light" panose="020F0302020204030204" pitchFamily="34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 baseline="0">
          <a:solidFill>
            <a:schemeClr val="tx1"/>
          </a:solidFill>
          <a:latin typeface="Calibri Light" panose="020F0302020204030204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tx1"/>
          </a:solidFill>
          <a:effectLst/>
          <a:latin typeface="Calibri Light" panose="020F0302020204030204" pitchFamily="34" charset="0"/>
          <a:ea typeface="+mn-ea"/>
          <a:cs typeface="Calibri Light" panose="020F030202020403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 baseline="0">
          <a:solidFill>
            <a:schemeClr val="tx1"/>
          </a:solidFill>
          <a:effectLst/>
          <a:latin typeface="Calibri Light" panose="020F0302020204030204" pitchFamily="34" charset="0"/>
          <a:ea typeface="+mn-ea"/>
          <a:cs typeface="Calibri Light" panose="020F030202020403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 baseline="0">
          <a:solidFill>
            <a:schemeClr val="tx1"/>
          </a:solidFill>
          <a:effectLst/>
          <a:latin typeface="Calibri Light" panose="020F0302020204030204" pitchFamily="34" charset="0"/>
          <a:ea typeface="+mn-ea"/>
          <a:cs typeface="Calibri Light" panose="020F030202020403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jpeg"/></Relationships>
</file>

<file path=ppt/slides/_rels/slide10.xml.rels><?xml version="1.0" encoding="UTF-8" standalone="yes"?>
<Relationships xmlns="http://schemas.openxmlformats.org/package/2006/relationships"><Relationship Id="rId7" Type="http://schemas.openxmlformats.org/officeDocument/2006/relationships/slideLayout" Target="../slideLayouts/slideLayout4.xml"/><Relationship Id="rId6" Type="http://schemas.openxmlformats.org/officeDocument/2006/relationships/image" Target="../media/image5.jpeg"/><Relationship Id="rId5" Type="http://schemas.openxmlformats.org/officeDocument/2006/relationships/image" Target="../media/image19.jpeg"/><Relationship Id="rId4" Type="http://schemas.openxmlformats.org/officeDocument/2006/relationships/audio" Target="../media/audio2.wav"/><Relationship Id="rId3" Type="http://schemas.openxmlformats.org/officeDocument/2006/relationships/image" Target="../media/image18.png"/><Relationship Id="rId2" Type="http://schemas.openxmlformats.org/officeDocument/2006/relationships/audio" Target="../media/audio1.wav"/><Relationship Id="rId1" Type="http://schemas.openxmlformats.org/officeDocument/2006/relationships/image" Target="../media/image1.jpeg"/></Relationships>
</file>

<file path=ppt/slides/_rels/slide11.xml.rels><?xml version="1.0" encoding="UTF-8" standalone="yes"?>
<Relationships xmlns="http://schemas.openxmlformats.org/package/2006/relationships"><Relationship Id="rId7" Type="http://schemas.openxmlformats.org/officeDocument/2006/relationships/slideLayout" Target="../slideLayouts/slideLayout4.xml"/><Relationship Id="rId6" Type="http://schemas.openxmlformats.org/officeDocument/2006/relationships/image" Target="../media/image15.jpeg"/><Relationship Id="rId5" Type="http://schemas.openxmlformats.org/officeDocument/2006/relationships/image" Target="../media/image7.jpeg"/><Relationship Id="rId4" Type="http://schemas.openxmlformats.org/officeDocument/2006/relationships/audio" Target="../media/audio2.wav"/><Relationship Id="rId3" Type="http://schemas.openxmlformats.org/officeDocument/2006/relationships/image" Target="../media/image10.jpeg"/><Relationship Id="rId2" Type="http://schemas.openxmlformats.org/officeDocument/2006/relationships/audio" Target="../media/audio1.wav"/><Relationship Id="rId1" Type="http://schemas.openxmlformats.org/officeDocument/2006/relationships/image" Target="../media/image1.jpeg"/></Relationships>
</file>

<file path=ppt/slides/_rels/slide12.xml.rels><?xml version="1.0" encoding="UTF-8" standalone="yes"?>
<Relationships xmlns="http://schemas.openxmlformats.org/package/2006/relationships"><Relationship Id="rId7" Type="http://schemas.openxmlformats.org/officeDocument/2006/relationships/slideLayout" Target="../slideLayouts/slideLayout4.xml"/><Relationship Id="rId6" Type="http://schemas.openxmlformats.org/officeDocument/2006/relationships/image" Target="../media/image8.jpeg"/><Relationship Id="rId5" Type="http://schemas.openxmlformats.org/officeDocument/2006/relationships/image" Target="../media/image5.jpeg"/><Relationship Id="rId4" Type="http://schemas.openxmlformats.org/officeDocument/2006/relationships/audio" Target="../media/audio2.wav"/><Relationship Id="rId3" Type="http://schemas.openxmlformats.org/officeDocument/2006/relationships/image" Target="../media/image20.png"/><Relationship Id="rId2" Type="http://schemas.openxmlformats.org/officeDocument/2006/relationships/audio" Target="../media/audio1.wav"/><Relationship Id="rId1" Type="http://schemas.openxmlformats.org/officeDocument/2006/relationships/image" Target="../media/image1.jpeg"/></Relationships>
</file>

<file path=ppt/slides/_rels/slide13.xml.rels><?xml version="1.0" encoding="UTF-8" standalone="yes"?>
<Relationships xmlns="http://schemas.openxmlformats.org/package/2006/relationships"><Relationship Id="rId7" Type="http://schemas.openxmlformats.org/officeDocument/2006/relationships/slideLayout" Target="../slideLayouts/slideLayout4.xml"/><Relationship Id="rId6" Type="http://schemas.openxmlformats.org/officeDocument/2006/relationships/image" Target="../media/image4.png"/><Relationship Id="rId5" Type="http://schemas.openxmlformats.org/officeDocument/2006/relationships/image" Target="../media/image2.jpeg"/><Relationship Id="rId4" Type="http://schemas.openxmlformats.org/officeDocument/2006/relationships/audio" Target="../media/audio2.wav"/><Relationship Id="rId3" Type="http://schemas.openxmlformats.org/officeDocument/2006/relationships/image" Target="../media/image17.jpeg"/><Relationship Id="rId2" Type="http://schemas.openxmlformats.org/officeDocument/2006/relationships/audio" Target="../media/audio1.wav"/><Relationship Id="rId1" Type="http://schemas.openxmlformats.org/officeDocument/2006/relationships/image" Target="../media/image1.jpeg"/></Relationships>
</file>

<file path=ppt/slides/_rels/slide14.xml.rels><?xml version="1.0" encoding="UTF-8" standalone="yes"?>
<Relationships xmlns="http://schemas.openxmlformats.org/package/2006/relationships"><Relationship Id="rId7" Type="http://schemas.openxmlformats.org/officeDocument/2006/relationships/slideLayout" Target="../slideLayouts/slideLayout4.xml"/><Relationship Id="rId6" Type="http://schemas.openxmlformats.org/officeDocument/2006/relationships/image" Target="../media/image8.jpeg"/><Relationship Id="rId5" Type="http://schemas.openxmlformats.org/officeDocument/2006/relationships/image" Target="../media/image18.png"/><Relationship Id="rId4" Type="http://schemas.openxmlformats.org/officeDocument/2006/relationships/audio" Target="../media/audio2.wav"/><Relationship Id="rId3" Type="http://schemas.openxmlformats.org/officeDocument/2006/relationships/image" Target="../media/image7.jpeg"/><Relationship Id="rId2" Type="http://schemas.openxmlformats.org/officeDocument/2006/relationships/audio" Target="../media/audio1.wav"/><Relationship Id="rId1" Type="http://schemas.openxmlformats.org/officeDocument/2006/relationships/image" Target="../media/image1.jpe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jpeg"/></Relationships>
</file>

<file path=ppt/slides/_rels/slide3.xml.rels><?xml version="1.0" encoding="UTF-8" standalone="yes"?>
<Relationships xmlns="http://schemas.openxmlformats.org/package/2006/relationships"><Relationship Id="rId7" Type="http://schemas.openxmlformats.org/officeDocument/2006/relationships/slideLayout" Target="../slideLayouts/slideLayout4.xml"/><Relationship Id="rId6" Type="http://schemas.openxmlformats.org/officeDocument/2006/relationships/image" Target="../media/image4.png"/><Relationship Id="rId5" Type="http://schemas.openxmlformats.org/officeDocument/2006/relationships/image" Target="../media/image3.jpeg"/><Relationship Id="rId4" Type="http://schemas.openxmlformats.org/officeDocument/2006/relationships/audio" Target="../media/audio2.wav"/><Relationship Id="rId3" Type="http://schemas.openxmlformats.org/officeDocument/2006/relationships/image" Target="../media/image2.jpeg"/><Relationship Id="rId2" Type="http://schemas.openxmlformats.org/officeDocument/2006/relationships/audio" Target="../media/audio1.wav"/><Relationship Id="rId1" Type="http://schemas.openxmlformats.org/officeDocument/2006/relationships/image" Target="../media/image1.jpeg"/></Relationships>
</file>

<file path=ppt/slides/_rels/slide4.xml.rels><?xml version="1.0" encoding="UTF-8" standalone="yes"?>
<Relationships xmlns="http://schemas.openxmlformats.org/package/2006/relationships"><Relationship Id="rId7" Type="http://schemas.openxmlformats.org/officeDocument/2006/relationships/slideLayout" Target="../slideLayouts/slideLayout4.xml"/><Relationship Id="rId6" Type="http://schemas.openxmlformats.org/officeDocument/2006/relationships/image" Target="../media/image7.jpeg"/><Relationship Id="rId5" Type="http://schemas.openxmlformats.org/officeDocument/2006/relationships/image" Target="../media/image6.png"/><Relationship Id="rId4" Type="http://schemas.openxmlformats.org/officeDocument/2006/relationships/audio" Target="../media/audio2.wav"/><Relationship Id="rId3" Type="http://schemas.openxmlformats.org/officeDocument/2006/relationships/image" Target="../media/image5.jpeg"/><Relationship Id="rId2" Type="http://schemas.openxmlformats.org/officeDocument/2006/relationships/audio" Target="../media/audio1.wav"/><Relationship Id="rId1" Type="http://schemas.openxmlformats.org/officeDocument/2006/relationships/image" Target="../media/image1.jpeg"/></Relationships>
</file>

<file path=ppt/slides/_rels/slide5.xml.rels><?xml version="1.0" encoding="UTF-8" standalone="yes"?>
<Relationships xmlns="http://schemas.openxmlformats.org/package/2006/relationships"><Relationship Id="rId7" Type="http://schemas.openxmlformats.org/officeDocument/2006/relationships/slideLayout" Target="../slideLayouts/slideLayout4.xml"/><Relationship Id="rId6" Type="http://schemas.openxmlformats.org/officeDocument/2006/relationships/image" Target="../media/image10.jpeg"/><Relationship Id="rId5" Type="http://schemas.openxmlformats.org/officeDocument/2006/relationships/image" Target="../media/image9.jpeg"/><Relationship Id="rId4" Type="http://schemas.openxmlformats.org/officeDocument/2006/relationships/audio" Target="../media/audio2.wav"/><Relationship Id="rId3" Type="http://schemas.openxmlformats.org/officeDocument/2006/relationships/image" Target="../media/image8.jpeg"/><Relationship Id="rId2" Type="http://schemas.openxmlformats.org/officeDocument/2006/relationships/audio" Target="../media/audio1.wav"/><Relationship Id="rId1" Type="http://schemas.openxmlformats.org/officeDocument/2006/relationships/image" Target="../media/image1.jpeg"/></Relationships>
</file>

<file path=ppt/slides/_rels/slide6.xml.rels><?xml version="1.0" encoding="UTF-8" standalone="yes"?>
<Relationships xmlns="http://schemas.openxmlformats.org/package/2006/relationships"><Relationship Id="rId7" Type="http://schemas.openxmlformats.org/officeDocument/2006/relationships/slideLayout" Target="../slideLayouts/slideLayout4.xml"/><Relationship Id="rId6" Type="http://schemas.openxmlformats.org/officeDocument/2006/relationships/image" Target="../media/image13.jpeg"/><Relationship Id="rId5" Type="http://schemas.openxmlformats.org/officeDocument/2006/relationships/image" Target="../media/image12.png"/><Relationship Id="rId4" Type="http://schemas.openxmlformats.org/officeDocument/2006/relationships/audio" Target="../media/audio2.wav"/><Relationship Id="rId3" Type="http://schemas.openxmlformats.org/officeDocument/2006/relationships/image" Target="../media/image11.jpeg"/><Relationship Id="rId2" Type="http://schemas.openxmlformats.org/officeDocument/2006/relationships/audio" Target="../media/audio1.wav"/><Relationship Id="rId1" Type="http://schemas.openxmlformats.org/officeDocument/2006/relationships/image" Target="../media/image1.jpeg"/></Relationships>
</file>

<file path=ppt/slides/_rels/slide7.xml.rels><?xml version="1.0" encoding="UTF-8" standalone="yes"?>
<Relationships xmlns="http://schemas.openxmlformats.org/package/2006/relationships"><Relationship Id="rId7" Type="http://schemas.openxmlformats.org/officeDocument/2006/relationships/slideLayout" Target="../slideLayouts/slideLayout4.xml"/><Relationship Id="rId6" Type="http://schemas.openxmlformats.org/officeDocument/2006/relationships/image" Target="../media/image8.jpeg"/><Relationship Id="rId5" Type="http://schemas.openxmlformats.org/officeDocument/2006/relationships/image" Target="../media/image15.jpeg"/><Relationship Id="rId4" Type="http://schemas.openxmlformats.org/officeDocument/2006/relationships/audio" Target="../media/audio2.wav"/><Relationship Id="rId3" Type="http://schemas.openxmlformats.org/officeDocument/2006/relationships/image" Target="../media/image14.jpeg"/><Relationship Id="rId2" Type="http://schemas.openxmlformats.org/officeDocument/2006/relationships/audio" Target="../media/audio1.wav"/><Relationship Id="rId1" Type="http://schemas.openxmlformats.org/officeDocument/2006/relationships/image" Target="../media/image1.jpeg"/></Relationships>
</file>

<file path=ppt/slides/_rels/slide8.xml.rels><?xml version="1.0" encoding="UTF-8" standalone="yes"?>
<Relationships xmlns="http://schemas.openxmlformats.org/package/2006/relationships"><Relationship Id="rId7" Type="http://schemas.openxmlformats.org/officeDocument/2006/relationships/slideLayout" Target="../slideLayouts/slideLayout4.xml"/><Relationship Id="rId6" Type="http://schemas.openxmlformats.org/officeDocument/2006/relationships/image" Target="../media/image17.jpeg"/><Relationship Id="rId5" Type="http://schemas.openxmlformats.org/officeDocument/2006/relationships/image" Target="../media/image11.jpeg"/><Relationship Id="rId4" Type="http://schemas.openxmlformats.org/officeDocument/2006/relationships/audio" Target="../media/audio2.wav"/><Relationship Id="rId3" Type="http://schemas.openxmlformats.org/officeDocument/2006/relationships/image" Target="../media/image16.jpeg"/><Relationship Id="rId2" Type="http://schemas.openxmlformats.org/officeDocument/2006/relationships/audio" Target="../media/audio1.wav"/><Relationship Id="rId1" Type="http://schemas.openxmlformats.org/officeDocument/2006/relationships/image" Target="../media/image1.jpeg"/></Relationships>
</file>

<file path=ppt/slides/_rels/slide9.xml.rels><?xml version="1.0" encoding="UTF-8" standalone="yes"?>
<Relationships xmlns="http://schemas.openxmlformats.org/package/2006/relationships"><Relationship Id="rId7" Type="http://schemas.openxmlformats.org/officeDocument/2006/relationships/slideLayout" Target="../slideLayouts/slideLayout4.xml"/><Relationship Id="rId6" Type="http://schemas.openxmlformats.org/officeDocument/2006/relationships/image" Target="../media/image4.png"/><Relationship Id="rId5" Type="http://schemas.openxmlformats.org/officeDocument/2006/relationships/image" Target="../media/image9.jpeg"/><Relationship Id="rId4" Type="http://schemas.openxmlformats.org/officeDocument/2006/relationships/audio" Target="../media/audio2.wav"/><Relationship Id="rId3" Type="http://schemas.openxmlformats.org/officeDocument/2006/relationships/image" Target="../media/image12.png"/><Relationship Id="rId2" Type="http://schemas.openxmlformats.org/officeDocument/2006/relationships/audio" Target="../media/audio1.wav"/><Relationship Id="rId1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441825" y="455930"/>
            <a:ext cx="4445000" cy="1600200"/>
          </a:xfrm>
        </p:spPr>
        <p:txBody>
          <a:bodyPr>
            <a:normAutofit fontScale="90000"/>
            <a:scene3d>
              <a:camera prst="orthographicFront"/>
              <a:lightRig rig="threePt" dir="t"/>
            </a:scene3d>
          </a:bodyPr>
          <a:p>
            <a:pPr algn="ctr"/>
            <a:r>
              <a:rPr lang="ru-RU" altLang="en-US" sz="3110"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 Black" panose="020B0A04020102020204" charset="0"/>
                <a:cs typeface="Arial Black" panose="020B0A04020102020204" charset="0"/>
              </a:rPr>
              <a:t>Музыкальные загадки</a:t>
            </a:r>
            <a:br>
              <a:rPr lang="ru-RU" altLang="en-US" sz="3110"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 Black" panose="020B0A04020102020204" charset="0"/>
                <a:cs typeface="Arial Black" panose="020B0A04020102020204" charset="0"/>
              </a:rPr>
            </a:br>
            <a:r>
              <a:rPr lang="ru-RU" altLang="en-US" sz="3110"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 Black" panose="020B0A04020102020204" charset="0"/>
                <a:cs typeface="Arial Black" panose="020B0A04020102020204" charset="0"/>
              </a:rPr>
              <a:t> для юных эрудитов</a:t>
            </a:r>
            <a:endParaRPr lang="ru-RU" altLang="en-US" sz="3110"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ial Black" panose="020B0A04020102020204" charset="0"/>
              <a:cs typeface="Arial Black" panose="020B0A04020102020204" charset="0"/>
            </a:endParaRPr>
          </a:p>
        </p:txBody>
      </p:sp>
      <p:sp>
        <p:nvSpPr>
          <p:cNvPr id="5" name="Замещающее содержимое 4"/>
          <p:cNvSpPr/>
          <p:nvPr>
            <p:ph idx="1"/>
          </p:nvPr>
        </p:nvSpPr>
        <p:spPr>
          <a:xfrm>
            <a:off x="4441825" y="2319655"/>
            <a:ext cx="4561205" cy="1943735"/>
          </a:xfrm>
        </p:spPr>
        <p:txBody>
          <a:bodyPr/>
          <a:p>
            <a:pPr algn="ctr"/>
            <a:r>
              <a:rPr lang="ru-RU" altLang="en-US" sz="240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effectLst/>
                <a:latin typeface="+mn-ea"/>
                <a:cs typeface="+mn-ea"/>
              </a:rPr>
              <a:t>Автор проекта </a:t>
            </a:r>
            <a:endParaRPr lang="ru-RU" altLang="en-US" sz="2400">
              <a:ln w="12700" cmpd="sng">
                <a:solidFill>
                  <a:schemeClr val="accent4"/>
                </a:solidFill>
                <a:prstDash val="solid"/>
              </a:ln>
              <a:gradFill>
                <a:gsLst>
                  <a:gs pos="0">
                    <a:schemeClr val="accent4"/>
                  </a:gs>
                  <a:gs pos="4000">
                    <a:schemeClr val="accent4">
                      <a:lumMod val="60000"/>
                      <a:lumOff val="40000"/>
                    </a:schemeClr>
                  </a:gs>
                  <a:gs pos="87000">
                    <a:schemeClr val="accent4">
                      <a:lumMod val="20000"/>
                      <a:lumOff val="80000"/>
                    </a:schemeClr>
                  </a:gs>
                </a:gsLst>
                <a:lin ang="5400000"/>
              </a:gradFill>
              <a:effectLst/>
              <a:latin typeface="+mn-ea"/>
              <a:cs typeface="+mn-ea"/>
            </a:endParaRPr>
          </a:p>
          <a:p>
            <a:pPr algn="ctr"/>
            <a:r>
              <a:rPr lang="ru-RU" altLang="en-US" sz="240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effectLst/>
                <a:latin typeface="+mn-ea"/>
                <a:cs typeface="+mn-ea"/>
              </a:rPr>
              <a:t>Ханова Р. А.</a:t>
            </a:r>
            <a:endParaRPr lang="ru-RU" altLang="en-US" sz="2400">
              <a:ln w="12700" cmpd="sng">
                <a:solidFill>
                  <a:schemeClr val="accent4"/>
                </a:solidFill>
                <a:prstDash val="solid"/>
              </a:ln>
              <a:gradFill>
                <a:gsLst>
                  <a:gs pos="0">
                    <a:schemeClr val="accent4"/>
                  </a:gs>
                  <a:gs pos="4000">
                    <a:schemeClr val="accent4">
                      <a:lumMod val="60000"/>
                      <a:lumOff val="40000"/>
                    </a:schemeClr>
                  </a:gs>
                  <a:gs pos="87000">
                    <a:schemeClr val="accent4">
                      <a:lumMod val="20000"/>
                      <a:lumOff val="80000"/>
                    </a:schemeClr>
                  </a:gs>
                </a:gsLst>
                <a:lin ang="5400000"/>
              </a:gradFill>
              <a:effectLst/>
              <a:latin typeface="+mn-ea"/>
              <a:cs typeface="+mn-ea"/>
            </a:endParaRPr>
          </a:p>
          <a:p>
            <a:pPr algn="ctr"/>
            <a:r>
              <a:rPr lang="ru-RU" altLang="en-US" sz="240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effectLst/>
                <a:latin typeface="+mn-ea"/>
                <a:cs typeface="+mn-ea"/>
              </a:rPr>
              <a:t>Москва</a:t>
            </a:r>
            <a:endParaRPr lang="ru-RU" altLang="en-US" sz="2400">
              <a:ln w="12700" cmpd="sng">
                <a:solidFill>
                  <a:schemeClr val="accent4"/>
                </a:solidFill>
                <a:prstDash val="solid"/>
              </a:ln>
              <a:gradFill>
                <a:gsLst>
                  <a:gs pos="0">
                    <a:schemeClr val="accent4"/>
                  </a:gs>
                  <a:gs pos="4000">
                    <a:schemeClr val="accent4">
                      <a:lumMod val="60000"/>
                      <a:lumOff val="40000"/>
                    </a:schemeClr>
                  </a:gs>
                  <a:gs pos="87000">
                    <a:schemeClr val="accent4">
                      <a:lumMod val="20000"/>
                      <a:lumOff val="80000"/>
                    </a:schemeClr>
                  </a:gs>
                </a:gsLst>
                <a:lin ang="5400000"/>
              </a:gradFill>
              <a:effectLst/>
              <a:latin typeface="+mn-ea"/>
              <a:cs typeface="+mn-ea"/>
            </a:endParaRPr>
          </a:p>
        </p:txBody>
      </p:sp>
      <p:sp>
        <p:nvSpPr>
          <p:cNvPr id="4" name="Стрелка вправо 3"/>
          <p:cNvSpPr/>
          <p:nvPr/>
        </p:nvSpPr>
        <p:spPr>
          <a:xfrm>
            <a:off x="10745470" y="5134610"/>
            <a:ext cx="979170" cy="485775"/>
          </a:xfrm>
          <a:prstGeom prst="rightArrow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ru-RU" alt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29300" y="306070"/>
            <a:ext cx="10515600" cy="1325563"/>
          </a:xfrm>
        </p:spPr>
        <p:txBody>
          <a:bodyPr/>
          <a:p>
            <a:r>
              <a:rPr lang="ru-RU" altLang="en-US" sz="240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effectLst/>
                <a:latin typeface="Arial Black" panose="020B0A04020102020204" charset="0"/>
                <a:cs typeface="Arial Black" panose="020B0A04020102020204" charset="0"/>
              </a:rPr>
              <a:t>Загадка 8</a:t>
            </a:r>
            <a:endParaRPr lang="ru-RU" altLang="en-US" sz="2400">
              <a:ln w="12700" cmpd="sng">
                <a:solidFill>
                  <a:schemeClr val="accent4"/>
                </a:solidFill>
                <a:prstDash val="solid"/>
              </a:ln>
              <a:gradFill>
                <a:gsLst>
                  <a:gs pos="0">
                    <a:schemeClr val="accent4"/>
                  </a:gs>
                  <a:gs pos="4000">
                    <a:schemeClr val="accent4">
                      <a:lumMod val="60000"/>
                      <a:lumOff val="40000"/>
                    </a:schemeClr>
                  </a:gs>
                  <a:gs pos="87000">
                    <a:schemeClr val="accent4">
                      <a:lumMod val="20000"/>
                      <a:lumOff val="80000"/>
                    </a:schemeClr>
                  </a:gs>
                </a:gsLst>
                <a:lin ang="5400000"/>
              </a:gradFill>
              <a:effectLst/>
              <a:latin typeface="Arial Black" panose="020B0A04020102020204" charset="0"/>
              <a:cs typeface="Arial Black" panose="020B0A04020102020204" charset="0"/>
            </a:endParaRPr>
          </a:p>
        </p:txBody>
      </p:sp>
      <p:sp>
        <p:nvSpPr>
          <p:cNvPr id="5" name="Замещающее содержимое 4"/>
          <p:cNvSpPr/>
          <p:nvPr>
            <p:ph sz="half" idx="1"/>
          </p:nvPr>
        </p:nvSpPr>
        <p:spPr>
          <a:xfrm>
            <a:off x="4457700" y="1296670"/>
            <a:ext cx="4402455" cy="1932940"/>
          </a:xfrm>
        </p:spPr>
        <p:txBody>
          <a:bodyPr/>
          <a:p>
            <a:pPr algn="ctr"/>
            <a:r>
              <a:rPr lang="ru-RU" altLang="en-US" sz="2400" b="1">
                <a:latin typeface="+mn-lt"/>
                <a:cs typeface="+mn-lt"/>
                <a:sym typeface="+mn-ea"/>
              </a:rPr>
              <a:t>А теперь ты не зевай -</a:t>
            </a:r>
            <a:endParaRPr lang="ru-RU" altLang="en-US" sz="2400" b="1">
              <a:latin typeface="+mn-lt"/>
              <a:cs typeface="+mn-lt"/>
            </a:endParaRPr>
          </a:p>
          <a:p>
            <a:pPr algn="ctr"/>
            <a:r>
              <a:rPr lang="ru-RU" altLang="en-US" sz="2400" b="1">
                <a:latin typeface="+mn-lt"/>
                <a:cs typeface="+mn-lt"/>
                <a:sym typeface="+mn-ea"/>
              </a:rPr>
              <a:t>Звук от звука отрывай!</a:t>
            </a:r>
            <a:endParaRPr lang="ru-RU" altLang="en-US" sz="2400" b="1">
              <a:latin typeface="+mn-lt"/>
              <a:cs typeface="+mn-lt"/>
            </a:endParaRPr>
          </a:p>
          <a:p>
            <a:pPr algn="ctr"/>
            <a:endParaRPr lang="ru-RU" altLang="en-US" sz="2400">
              <a:latin typeface="+mn-lt"/>
              <a:cs typeface="+mn-lt"/>
            </a:endParaRPr>
          </a:p>
        </p:txBody>
      </p:sp>
      <p:pic>
        <p:nvPicPr>
          <p:cNvPr id="3" name="Замещающее содержимое 2" descr="1683885647145">
            <a:hlinkClick r:id="" action="ppaction://hlinkshowjump?jump=nextslide">
              <a:snd r:embed="rId2" name="chimes.wav"/>
            </a:hlinkClick>
          </p:cNvPr>
          <p:cNvPicPr>
            <a:picLocks noChangeAspect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>
            <a:off x="5829300" y="5606415"/>
            <a:ext cx="872490" cy="902970"/>
          </a:xfrm>
          <a:prstGeom prst="rect">
            <a:avLst/>
          </a:prstGeom>
        </p:spPr>
      </p:pic>
      <p:pic>
        <p:nvPicPr>
          <p:cNvPr id="6" name="Изображение 5" descr="v6Lt2bP3MV0">
            <a:hlinkClick r:id="" action="ppaction://noaction">
              <a:snd r:embed="rId4" name="hammer.wav"/>
            </a:hlinkClick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856470" y="5634990"/>
            <a:ext cx="845820" cy="845820"/>
          </a:xfrm>
          <a:prstGeom prst="rect">
            <a:avLst/>
          </a:prstGeom>
        </p:spPr>
      </p:pic>
      <p:pic>
        <p:nvPicPr>
          <p:cNvPr id="7" name="Изображение 6" descr="1682959996266">
            <a:hlinkClick r:id="" action="ppaction://noaction">
              <a:snd r:embed="rId4" name="hammer.wav"/>
            </a:hlinkClick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1256645" y="2935605"/>
            <a:ext cx="781050" cy="904240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45175" y="258445"/>
            <a:ext cx="5334000" cy="1325880"/>
          </a:xfrm>
        </p:spPr>
        <p:txBody>
          <a:bodyPr/>
          <a:p>
            <a:r>
              <a:rPr lang="ru-RU" altLang="en-US" sz="240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effectLst/>
                <a:latin typeface="Arial Black" panose="020B0A04020102020204" charset="0"/>
                <a:cs typeface="Arial Black" panose="020B0A04020102020204" charset="0"/>
              </a:rPr>
              <a:t>Загадка 9</a:t>
            </a:r>
            <a:endParaRPr lang="ru-RU" altLang="en-US" sz="2400">
              <a:ln w="12700" cmpd="sng">
                <a:solidFill>
                  <a:schemeClr val="accent4"/>
                </a:solidFill>
                <a:prstDash val="solid"/>
              </a:ln>
              <a:gradFill>
                <a:gsLst>
                  <a:gs pos="0">
                    <a:schemeClr val="accent4"/>
                  </a:gs>
                  <a:gs pos="4000">
                    <a:schemeClr val="accent4">
                      <a:lumMod val="60000"/>
                      <a:lumOff val="40000"/>
                    </a:schemeClr>
                  </a:gs>
                  <a:gs pos="87000">
                    <a:schemeClr val="accent4">
                      <a:lumMod val="20000"/>
                      <a:lumOff val="80000"/>
                    </a:schemeClr>
                  </a:gs>
                </a:gsLst>
                <a:lin ang="5400000"/>
              </a:gradFill>
              <a:effectLst/>
              <a:latin typeface="Arial Black" panose="020B0A04020102020204" charset="0"/>
              <a:cs typeface="Arial Black" panose="020B0A04020102020204" charset="0"/>
            </a:endParaRPr>
          </a:p>
        </p:txBody>
      </p:sp>
      <p:sp>
        <p:nvSpPr>
          <p:cNvPr id="5" name="Замещающее содержимое 4"/>
          <p:cNvSpPr/>
          <p:nvPr>
            <p:ph sz="half" idx="1"/>
          </p:nvPr>
        </p:nvSpPr>
        <p:spPr>
          <a:xfrm>
            <a:off x="4274820" y="1236980"/>
            <a:ext cx="4641215" cy="2458720"/>
          </a:xfrm>
        </p:spPr>
        <p:txBody>
          <a:bodyPr>
            <a:normAutofit lnSpcReduction="20000"/>
          </a:bodyPr>
          <a:p>
            <a:pPr algn="ctr"/>
            <a:r>
              <a:rPr lang="ru-RU" altLang="en-US" sz="2400" b="1">
                <a:latin typeface="+mn-lt"/>
                <a:cs typeface="+mn-lt"/>
                <a:sym typeface="+mn-ea"/>
              </a:rPr>
              <a:t>Моя подружка восьмушка,</a:t>
            </a:r>
            <a:endParaRPr lang="ru-RU" altLang="en-US" sz="2400" b="1">
              <a:latin typeface="+mn-lt"/>
              <a:cs typeface="+mn-lt"/>
            </a:endParaRPr>
          </a:p>
          <a:p>
            <a:pPr algn="ctr"/>
            <a:r>
              <a:rPr lang="ru-RU" altLang="en-US" sz="2400" b="1">
                <a:latin typeface="+mn-lt"/>
                <a:cs typeface="+mn-lt"/>
                <a:sym typeface="+mn-ea"/>
              </a:rPr>
              <a:t>Крепко с ней дружу.</a:t>
            </a:r>
            <a:endParaRPr lang="ru-RU" altLang="en-US" sz="2400" b="1">
              <a:latin typeface="+mn-lt"/>
              <a:cs typeface="+mn-lt"/>
            </a:endParaRPr>
          </a:p>
          <a:p>
            <a:pPr algn="ctr"/>
            <a:r>
              <a:rPr lang="ru-RU" altLang="en-US" sz="2400" b="1">
                <a:latin typeface="+mn-lt"/>
                <a:cs typeface="+mn-lt"/>
                <a:sym typeface="+mn-ea"/>
              </a:rPr>
              <a:t>Восьмая длительность скачет,</a:t>
            </a:r>
            <a:endParaRPr lang="ru-RU" altLang="en-US" sz="2400" b="1">
              <a:latin typeface="+mn-lt"/>
              <a:cs typeface="+mn-lt"/>
            </a:endParaRPr>
          </a:p>
          <a:p>
            <a:pPr algn="ctr"/>
            <a:r>
              <a:rPr lang="ru-RU" altLang="en-US" sz="2400" b="1">
                <a:latin typeface="+mn-lt"/>
                <a:cs typeface="+mn-lt"/>
                <a:sym typeface="+mn-ea"/>
              </a:rPr>
              <a:t>Ну, а я молчу.</a:t>
            </a:r>
            <a:endParaRPr lang="ru-RU" altLang="en-US" sz="2400" b="1">
              <a:latin typeface="+mn-lt"/>
              <a:cs typeface="+mn-lt"/>
            </a:endParaRPr>
          </a:p>
          <a:p>
            <a:endParaRPr lang="ru-RU" altLang="en-US" sz="2400">
              <a:latin typeface="+mn-lt"/>
              <a:cs typeface="+mn-lt"/>
            </a:endParaRPr>
          </a:p>
        </p:txBody>
      </p:sp>
      <p:pic>
        <p:nvPicPr>
          <p:cNvPr id="3" name="Замещающее содержимое 2" descr="1683886621467">
            <a:hlinkClick r:id="" action="ppaction://hlinkshowjump?jump=nextslide">
              <a:snd r:embed="rId2" name="chimes.wav"/>
            </a:hlinkClick>
          </p:cNvPr>
          <p:cNvPicPr>
            <a:picLocks noChangeAspect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>
            <a:off x="9276715" y="2635250"/>
            <a:ext cx="930910" cy="868680"/>
          </a:xfrm>
          <a:prstGeom prst="rect">
            <a:avLst/>
          </a:prstGeom>
        </p:spPr>
      </p:pic>
      <p:pic>
        <p:nvPicPr>
          <p:cNvPr id="4" name="Изображение 3" descr="1683885647182">
            <a:hlinkClick r:id="" action="ppaction://noaction">
              <a:snd r:embed="rId4" name="hammer.wav"/>
            </a:hlinkClick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942330" y="5287645"/>
            <a:ext cx="666750" cy="1040765"/>
          </a:xfrm>
          <a:prstGeom prst="rect">
            <a:avLst/>
          </a:prstGeom>
        </p:spPr>
      </p:pic>
      <p:pic>
        <p:nvPicPr>
          <p:cNvPr id="6" name="Изображение 5" descr="1682959996204">
            <a:hlinkClick r:id="" action="ppaction://noaction">
              <a:snd r:embed="rId4" name="hammer.wav"/>
            </a:hlinkClick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66700" y="2635250"/>
            <a:ext cx="847090" cy="1182370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477385" y="258445"/>
            <a:ext cx="4394200" cy="1183640"/>
          </a:xfrm>
        </p:spPr>
        <p:txBody>
          <a:bodyPr>
            <a:scene3d>
              <a:camera prst="orthographicFront"/>
              <a:lightRig rig="threePt" dir="t"/>
            </a:scene3d>
          </a:bodyPr>
          <a:p>
            <a:pPr algn="ctr"/>
            <a:r>
              <a:rPr lang="ru-RU" altLang="en-US" sz="240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effectLst/>
                <a:latin typeface="Arial Black" panose="020B0A04020102020204" charset="0"/>
                <a:cs typeface="Arial Black" panose="020B0A04020102020204" charset="0"/>
              </a:rPr>
              <a:t>Загадка 10</a:t>
            </a:r>
            <a:endParaRPr lang="ru-RU" altLang="en-US" sz="2400">
              <a:ln w="12700" cmpd="sng">
                <a:solidFill>
                  <a:schemeClr val="accent4"/>
                </a:solidFill>
                <a:prstDash val="solid"/>
              </a:ln>
              <a:gradFill>
                <a:gsLst>
                  <a:gs pos="0">
                    <a:schemeClr val="accent4"/>
                  </a:gs>
                  <a:gs pos="4000">
                    <a:schemeClr val="accent4">
                      <a:lumMod val="60000"/>
                      <a:lumOff val="40000"/>
                    </a:schemeClr>
                  </a:gs>
                  <a:gs pos="87000">
                    <a:schemeClr val="accent4">
                      <a:lumMod val="20000"/>
                      <a:lumOff val="80000"/>
                    </a:schemeClr>
                  </a:gs>
                </a:gsLst>
                <a:lin ang="5400000"/>
              </a:gradFill>
              <a:effectLst/>
              <a:latin typeface="Arial Black" panose="020B0A04020102020204" charset="0"/>
              <a:cs typeface="Arial Black" panose="020B0A04020102020204" charset="0"/>
            </a:endParaRPr>
          </a:p>
        </p:txBody>
      </p:sp>
      <p:sp>
        <p:nvSpPr>
          <p:cNvPr id="5" name="Замещающее содержимое 4"/>
          <p:cNvSpPr/>
          <p:nvPr>
            <p:ph sz="half" idx="1"/>
          </p:nvPr>
        </p:nvSpPr>
        <p:spPr>
          <a:xfrm>
            <a:off x="4476750" y="1188720"/>
            <a:ext cx="4394200" cy="4988560"/>
          </a:xfrm>
        </p:spPr>
        <p:txBody>
          <a:bodyPr/>
          <a:p>
            <a:pPr algn="ctr"/>
            <a:r>
              <a:rPr lang="ru-RU" altLang="en-US" sz="2400" b="1">
                <a:latin typeface="+mn-lt"/>
                <a:cs typeface="+mn-lt"/>
                <a:sym typeface="+mn-ea"/>
              </a:rPr>
              <a:t>С четвертью мы </a:t>
            </a:r>
            <a:endParaRPr lang="ru-RU" altLang="en-US" sz="2400" b="1">
              <a:latin typeface="+mn-lt"/>
              <a:cs typeface="+mn-lt"/>
            </a:endParaRPr>
          </a:p>
          <a:p>
            <a:pPr algn="ctr"/>
            <a:r>
              <a:rPr lang="ru-RU" altLang="en-US" sz="2400" b="1">
                <a:latin typeface="+mn-lt"/>
                <a:cs typeface="+mn-lt"/>
                <a:sym typeface="+mn-ea"/>
              </a:rPr>
              <a:t>не разлей вода.</a:t>
            </a:r>
            <a:endParaRPr lang="ru-RU" altLang="en-US" sz="2400" b="1">
              <a:latin typeface="+mn-lt"/>
              <a:cs typeface="+mn-lt"/>
            </a:endParaRPr>
          </a:p>
          <a:p>
            <a:pPr algn="ctr"/>
            <a:r>
              <a:rPr lang="ru-RU" altLang="en-US" sz="2400" b="1">
                <a:latin typeface="+mn-lt"/>
                <a:cs typeface="+mn-lt"/>
                <a:sym typeface="+mn-ea"/>
              </a:rPr>
              <a:t>Четверть звучит, </a:t>
            </a:r>
            <a:endParaRPr lang="ru-RU" altLang="en-US" sz="2400" b="1">
              <a:latin typeface="+mn-lt"/>
              <a:cs typeface="+mn-lt"/>
            </a:endParaRPr>
          </a:p>
          <a:p>
            <a:pPr algn="ctr"/>
            <a:r>
              <a:rPr lang="ru-RU" altLang="en-US" sz="2400" b="1">
                <a:latin typeface="+mn-lt"/>
                <a:cs typeface="+mn-lt"/>
                <a:sym typeface="+mn-ea"/>
              </a:rPr>
              <a:t>а я - тишина</a:t>
            </a:r>
            <a:r>
              <a:rPr lang="ru-RU" altLang="en-US" sz="2400">
                <a:latin typeface="+mn-lt"/>
                <a:cs typeface="+mn-lt"/>
                <a:sym typeface="+mn-ea"/>
              </a:rPr>
              <a:t>.</a:t>
            </a:r>
            <a:endParaRPr lang="ru-RU" altLang="en-US" sz="2400"/>
          </a:p>
          <a:p>
            <a:endParaRPr lang="ru-RU" altLang="en-US" sz="2400"/>
          </a:p>
        </p:txBody>
      </p:sp>
      <p:pic>
        <p:nvPicPr>
          <p:cNvPr id="3" name="Замещающее содержимое 2" descr="unnamed (1)">
            <a:hlinkClick r:id="" action="ppaction://hlinkshowjump?jump=nextslide">
              <a:snd r:embed="rId2" name="chimes.wav"/>
            </a:hlinkClick>
          </p:cNvPr>
          <p:cNvPicPr>
            <a:picLocks noChangeAspect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>
            <a:off x="922655" y="258445"/>
            <a:ext cx="819785" cy="819785"/>
          </a:xfrm>
          <a:prstGeom prst="rect">
            <a:avLst/>
          </a:prstGeom>
        </p:spPr>
      </p:pic>
      <p:pic>
        <p:nvPicPr>
          <p:cNvPr id="4" name="Изображение 3" descr="1682959996266">
            <a:hlinkClick r:id="" action="ppaction://noaction">
              <a:snd r:embed="rId4" name="hammer.wav"/>
            </a:hlinkClick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762625" y="5495925"/>
            <a:ext cx="811530" cy="1144905"/>
          </a:xfrm>
          <a:prstGeom prst="rect">
            <a:avLst/>
          </a:prstGeom>
        </p:spPr>
      </p:pic>
      <p:pic>
        <p:nvPicPr>
          <p:cNvPr id="6" name="Изображение 5" descr="1683885647132">
            <a:hlinkClick r:id="" action="ppaction://noaction">
              <a:snd r:embed="rId4" name="hammer.wav"/>
            </a:hlinkClick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0936605" y="3002915"/>
            <a:ext cx="935355" cy="852170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686425" y="258445"/>
            <a:ext cx="5476875" cy="1325880"/>
          </a:xfrm>
        </p:spPr>
        <p:txBody>
          <a:bodyPr>
            <a:scene3d>
              <a:camera prst="orthographicFront"/>
              <a:lightRig rig="threePt" dir="t"/>
            </a:scene3d>
          </a:bodyPr>
          <a:p>
            <a:r>
              <a:rPr lang="ru-RU" altLang="en-US" sz="240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effectLst/>
                <a:latin typeface="Arial Black" panose="020B0A04020102020204" charset="0"/>
                <a:cs typeface="Arial Black" panose="020B0A04020102020204" charset="0"/>
              </a:rPr>
              <a:t>Загадка 11</a:t>
            </a:r>
            <a:endParaRPr lang="ru-RU" altLang="en-US" sz="2400">
              <a:ln w="12700" cmpd="sng">
                <a:solidFill>
                  <a:schemeClr val="accent4"/>
                </a:solidFill>
                <a:prstDash val="solid"/>
              </a:ln>
              <a:gradFill>
                <a:gsLst>
                  <a:gs pos="0">
                    <a:schemeClr val="accent4"/>
                  </a:gs>
                  <a:gs pos="4000">
                    <a:schemeClr val="accent4">
                      <a:lumMod val="60000"/>
                      <a:lumOff val="40000"/>
                    </a:schemeClr>
                  </a:gs>
                  <a:gs pos="87000">
                    <a:schemeClr val="accent4">
                      <a:lumMod val="20000"/>
                      <a:lumOff val="80000"/>
                    </a:schemeClr>
                  </a:gs>
                </a:gsLst>
                <a:lin ang="5400000"/>
              </a:gradFill>
              <a:effectLst/>
              <a:latin typeface="Arial Black" panose="020B0A04020102020204" charset="0"/>
              <a:cs typeface="Arial Black" panose="020B0A04020102020204" charset="0"/>
            </a:endParaRPr>
          </a:p>
        </p:txBody>
      </p:sp>
      <p:sp>
        <p:nvSpPr>
          <p:cNvPr id="5" name="Замещающее содержимое 4"/>
          <p:cNvSpPr/>
          <p:nvPr>
            <p:ph sz="half" idx="1"/>
          </p:nvPr>
        </p:nvSpPr>
        <p:spPr>
          <a:xfrm>
            <a:off x="4307205" y="1285875"/>
            <a:ext cx="4560570" cy="4891405"/>
          </a:xfrm>
        </p:spPr>
        <p:txBody>
          <a:bodyPr/>
          <a:p>
            <a:pPr algn="ctr"/>
            <a:r>
              <a:rPr lang="ru-RU" altLang="en-US" b="1">
                <a:sym typeface="+mn-ea"/>
              </a:rPr>
              <a:t> </a:t>
            </a:r>
            <a:r>
              <a:rPr lang="ru-RU" altLang="en-US" sz="2400" b="1">
                <a:latin typeface="+mn-lt"/>
                <a:cs typeface="+mn-lt"/>
                <a:sym typeface="+mn-ea"/>
              </a:rPr>
              <a:t>В нотах ты меня встречаешь</a:t>
            </a:r>
            <a:endParaRPr lang="ru-RU" altLang="en-US" sz="2400" b="1">
              <a:latin typeface="+mn-lt"/>
              <a:cs typeface="+mn-lt"/>
            </a:endParaRPr>
          </a:p>
          <a:p>
            <a:pPr algn="ctr"/>
            <a:r>
              <a:rPr lang="ru-RU" altLang="en-US" sz="2400" b="1">
                <a:latin typeface="+mn-lt"/>
                <a:cs typeface="+mn-lt"/>
                <a:sym typeface="+mn-ea"/>
              </a:rPr>
              <a:t>И песню снова повторяешь.</a:t>
            </a:r>
            <a:endParaRPr lang="ru-RU" altLang="en-US" sz="2400" b="1"/>
          </a:p>
          <a:p>
            <a:endParaRPr lang="ru-RU" altLang="en-US" sz="2400"/>
          </a:p>
        </p:txBody>
      </p:sp>
      <p:pic>
        <p:nvPicPr>
          <p:cNvPr id="3" name="Замещающее содержимое 2" descr="1683885647194">
            <a:hlinkClick r:id="" action="ppaction://hlinkshowjump?jump=nextslide">
              <a:snd r:embed="rId2" name="chimes.wav"/>
            </a:hlinkClick>
          </p:cNvPr>
          <p:cNvPicPr>
            <a:picLocks noChangeAspect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>
            <a:off x="10392410" y="3194685"/>
            <a:ext cx="669925" cy="1057275"/>
          </a:xfrm>
          <a:prstGeom prst="rect">
            <a:avLst/>
          </a:prstGeom>
        </p:spPr>
      </p:pic>
      <p:pic>
        <p:nvPicPr>
          <p:cNvPr id="4" name="Изображение 3" descr="1682959996282">
            <a:hlinkClick r:id="" action="ppaction://noaction">
              <a:snd r:embed="rId4" name="hammer.wav"/>
            </a:hlinkClick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686425" y="5253990"/>
            <a:ext cx="878840" cy="1315720"/>
          </a:xfrm>
          <a:prstGeom prst="rect">
            <a:avLst/>
          </a:prstGeom>
        </p:spPr>
      </p:pic>
      <p:pic>
        <p:nvPicPr>
          <p:cNvPr id="6" name="Изображение 5" descr="5e9dea301124584654fe326c_Free-Note-Value-Musical-Symbols-Liam-Pitcher-Website-p-2000">
            <a:hlinkClick r:id="" action="ppaction://noaction">
              <a:snd r:embed="rId4" name="hammer.wav"/>
            </a:hlinkClick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219200" y="5871210"/>
            <a:ext cx="859155" cy="859155"/>
          </a:xfrm>
          <a:prstGeom prst="rect">
            <a:avLst/>
          </a:prstGeo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7" name="Замещающее содержимое 6"/>
          <p:cNvSpPr/>
          <p:nvPr>
            <p:ph sz="half" idx="1"/>
          </p:nvPr>
        </p:nvSpPr>
        <p:spPr>
          <a:xfrm>
            <a:off x="4497705" y="899160"/>
            <a:ext cx="4307205" cy="2654300"/>
          </a:xfrm>
        </p:spPr>
        <p:txBody>
          <a:bodyPr>
            <a:normAutofit fontScale="70000"/>
          </a:bodyPr>
          <a:p>
            <a:pPr algn="ctr"/>
            <a:r>
              <a:rPr lang="ru-RU" altLang="en-US" sz="2665" b="1">
                <a:latin typeface="+mj-ea"/>
                <a:cs typeface="+mj-ea"/>
                <a:sym typeface="+mn-ea"/>
              </a:rPr>
              <a:t>Песни мы пели, пьесы играли, </a:t>
            </a:r>
            <a:endParaRPr lang="ru-RU" altLang="en-US" sz="2665" b="1">
              <a:latin typeface="+mj-ea"/>
              <a:cs typeface="+mj-ea"/>
            </a:endParaRPr>
          </a:p>
          <a:p>
            <a:pPr algn="ctr"/>
            <a:r>
              <a:rPr lang="ru-RU" altLang="en-US" sz="2665" b="1">
                <a:latin typeface="+mj-ea"/>
                <a:cs typeface="+mj-ea"/>
                <a:sym typeface="+mn-ea"/>
              </a:rPr>
              <a:t>Слушали дружно и подпевали,</a:t>
            </a:r>
            <a:endParaRPr lang="ru-RU" altLang="en-US" sz="2665" b="1">
              <a:latin typeface="+mj-ea"/>
              <a:cs typeface="+mj-ea"/>
            </a:endParaRPr>
          </a:p>
          <a:p>
            <a:pPr algn="ctr"/>
            <a:r>
              <a:rPr lang="ru-RU" altLang="en-US" sz="2665" b="1">
                <a:latin typeface="+mj-ea"/>
                <a:cs typeface="+mj-ea"/>
                <a:sym typeface="+mn-ea"/>
              </a:rPr>
              <a:t>Но вот отзвучала нот череда,</a:t>
            </a:r>
            <a:endParaRPr lang="ru-RU" altLang="en-US" sz="2665" b="1">
              <a:latin typeface="+mj-ea"/>
              <a:cs typeface="+mj-ea"/>
            </a:endParaRPr>
          </a:p>
          <a:p>
            <a:pPr algn="ctr"/>
            <a:r>
              <a:rPr lang="ru-RU" altLang="en-US" sz="2665" b="1">
                <a:latin typeface="+mj-ea"/>
                <a:cs typeface="+mj-ea"/>
                <a:sym typeface="+mn-ea"/>
              </a:rPr>
              <a:t>Музыкальную точку ставить пора</a:t>
            </a:r>
            <a:r>
              <a:rPr lang="ru-RU" altLang="en-US" sz="2665" b="1">
                <a:latin typeface="+mn-lt"/>
                <a:cs typeface="+mn-lt"/>
                <a:sym typeface="+mn-ea"/>
              </a:rPr>
              <a:t>.</a:t>
            </a:r>
            <a:endParaRPr lang="ru-RU" altLang="en-US" sz="2400" b="1"/>
          </a:p>
          <a:p>
            <a:endParaRPr lang="ru-RU" altLang="en-US" sz="2400"/>
          </a:p>
        </p:txBody>
      </p:sp>
      <p:sp>
        <p:nvSpPr>
          <p:cNvPr id="3" name="Заголовок 2"/>
          <p:cNvSpPr/>
          <p:nvPr>
            <p:ph type="title"/>
          </p:nvPr>
        </p:nvSpPr>
        <p:spPr>
          <a:xfrm>
            <a:off x="5829300" y="401320"/>
            <a:ext cx="5334000" cy="594360"/>
          </a:xfrm>
        </p:spPr>
        <p:txBody>
          <a:bodyPr/>
          <a:p>
            <a:r>
              <a:rPr lang="ru-RU" altLang="en-US" sz="240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latin typeface="Arial Black" panose="020B0A04020102020204" charset="0"/>
                <a:cs typeface="Arial Black" panose="020B0A04020102020204" charset="0"/>
                <a:sym typeface="+mn-ea"/>
              </a:rPr>
              <a:t>Загадка 12</a:t>
            </a:r>
            <a:endParaRPr lang="ru-RU" altLang="en-US" sz="2400">
              <a:latin typeface="Arial Black" panose="020B0A04020102020204" charset="0"/>
              <a:cs typeface="Arial Black" panose="020B0A04020102020204" charset="0"/>
            </a:endParaRPr>
          </a:p>
        </p:txBody>
      </p:sp>
      <p:pic>
        <p:nvPicPr>
          <p:cNvPr id="2" name="Замещающее содержимое 1" descr="1683885647182">
            <a:hlinkClick r:id="" action="ppaction://hlinkshowjump?jump=nextslide">
              <a:snd r:embed="rId2" name="chimes.wav"/>
            </a:hlinkClick>
          </p:cNvPr>
          <p:cNvPicPr>
            <a:picLocks noChangeAspect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>
            <a:off x="5829935" y="5715000"/>
            <a:ext cx="815340" cy="935990"/>
          </a:xfrm>
          <a:prstGeom prst="rect">
            <a:avLst/>
          </a:prstGeom>
        </p:spPr>
      </p:pic>
      <p:pic>
        <p:nvPicPr>
          <p:cNvPr id="5" name="Изображение 4" descr="1683885647145">
            <a:hlinkClick r:id="" action="ppaction://noaction">
              <a:snd r:embed="rId4" name="hammer.wav"/>
            </a:hlinkClick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204450" y="3098800"/>
            <a:ext cx="862965" cy="993140"/>
          </a:xfrm>
          <a:prstGeom prst="rect">
            <a:avLst/>
          </a:prstGeom>
        </p:spPr>
      </p:pic>
      <p:pic>
        <p:nvPicPr>
          <p:cNvPr id="6" name="Изображение 5" descr="1683885647132">
            <a:hlinkClick r:id="" action="ppaction://noaction">
              <a:snd r:embed="rId4" name="hammer.wav"/>
            </a:hlinkClick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007745" y="189230"/>
            <a:ext cx="884555" cy="805815"/>
          </a:xfrm>
          <a:prstGeom prst="rect">
            <a:avLst/>
          </a:prstGeom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491990" y="538480"/>
            <a:ext cx="4411980" cy="1045845"/>
          </a:xfrm>
        </p:spPr>
        <p:txBody>
          <a:bodyPr/>
          <a:p>
            <a:pPr algn="ctr"/>
            <a:r>
              <a:rPr lang="ru-RU" altLang="en-US" sz="2800"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 Black" panose="020B0A04020102020204" charset="0"/>
                <a:cs typeface="Arial Black" panose="020B0A04020102020204" charset="0"/>
              </a:rPr>
              <a:t>Молодец !</a:t>
            </a:r>
            <a:endParaRPr lang="ru-RU" altLang="en-US" sz="2800"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ial Black" panose="020B0A04020102020204" charset="0"/>
              <a:cs typeface="Arial Black" panose="020B0A04020102020204" charset="0"/>
            </a:endParaRPr>
          </a:p>
        </p:txBody>
      </p:sp>
      <p:sp>
        <p:nvSpPr>
          <p:cNvPr id="5" name="Замещающее содержимое 4"/>
          <p:cNvSpPr/>
          <p:nvPr>
            <p:ph idx="1"/>
          </p:nvPr>
        </p:nvSpPr>
        <p:spPr>
          <a:xfrm>
            <a:off x="4491990" y="1584325"/>
            <a:ext cx="4411980" cy="4592955"/>
          </a:xfrm>
        </p:spPr>
        <p:txBody>
          <a:bodyPr/>
          <a:p>
            <a:pPr algn="ctr"/>
            <a:r>
              <a:rPr lang="ru-RU" altLang="en-US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effectLst/>
              </a:rPr>
              <a:t>Спасибо за помощь!</a:t>
            </a:r>
            <a:endParaRPr lang="ru-RU" altLang="en-US">
              <a:ln w="12700" cmpd="sng">
                <a:solidFill>
                  <a:schemeClr val="accent4"/>
                </a:solidFill>
                <a:prstDash val="solid"/>
              </a:ln>
              <a:gradFill>
                <a:gsLst>
                  <a:gs pos="0">
                    <a:schemeClr val="accent4"/>
                  </a:gs>
                  <a:gs pos="4000">
                    <a:schemeClr val="accent4">
                      <a:lumMod val="60000"/>
                      <a:lumOff val="40000"/>
                    </a:schemeClr>
                  </a:gs>
                  <a:gs pos="87000">
                    <a:schemeClr val="accent4">
                      <a:lumMod val="20000"/>
                      <a:lumOff val="8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3" name="Умножить 2">
            <a:hlinkClick r:id="" action="ppaction://hlinkshowjump?jump=endshow"/>
          </p:cNvPr>
          <p:cNvSpPr/>
          <p:nvPr/>
        </p:nvSpPr>
        <p:spPr>
          <a:xfrm>
            <a:off x="10918190" y="328930"/>
            <a:ext cx="978535" cy="805180"/>
          </a:xfrm>
          <a:prstGeom prst="mathMultiply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ru-RU" alt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430395" y="518160"/>
            <a:ext cx="4526280" cy="1307465"/>
          </a:xfrm>
        </p:spPr>
        <p:txBody>
          <a:bodyPr>
            <a:normAutofit fontScale="90000"/>
          </a:bodyPr>
          <a:p>
            <a:pPr algn="ctr"/>
            <a:r>
              <a:rPr lang="ru-RU" altLang="en-US" sz="2400"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 Black" panose="020B0A04020102020204" charset="0"/>
                <a:cs typeface="Arial Black" panose="020B0A04020102020204" charset="0"/>
                <a:sym typeface="+mn-ea"/>
              </a:rPr>
              <a:t>Музыкальные знаки спрятались на полянке.</a:t>
            </a:r>
            <a:br>
              <a:rPr lang="ru-RU" altLang="en-US" sz="2400"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 Black" panose="020B0A04020102020204" charset="0"/>
                <a:cs typeface="Arial Black" panose="020B0A04020102020204" charset="0"/>
                <a:sym typeface="+mn-ea"/>
              </a:rPr>
            </a:br>
            <a:r>
              <a:rPr lang="ru-RU" altLang="en-US" sz="2400"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 Black" panose="020B0A04020102020204" charset="0"/>
                <a:cs typeface="Arial Black" panose="020B0A04020102020204" charset="0"/>
                <a:sym typeface="+mn-ea"/>
              </a:rPr>
              <a:t>Помоги гномам их отыскать!</a:t>
            </a:r>
            <a:endParaRPr lang="ru-RU" altLang="en-US" sz="2400"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ial Black" panose="020B0A04020102020204" charset="0"/>
              <a:cs typeface="Arial Black" panose="020B0A04020102020204" charset="0"/>
              <a:sym typeface="+mn-ea"/>
            </a:endParaRPr>
          </a:p>
        </p:txBody>
      </p:sp>
      <p:sp>
        <p:nvSpPr>
          <p:cNvPr id="5" name="Замещающее содержимое 4"/>
          <p:cNvSpPr/>
          <p:nvPr>
            <p:ph idx="1"/>
          </p:nvPr>
        </p:nvSpPr>
        <p:spPr>
          <a:xfrm>
            <a:off x="4430395" y="2068830"/>
            <a:ext cx="4396105" cy="2566035"/>
          </a:xfrm>
        </p:spPr>
        <p:txBody>
          <a:bodyPr/>
          <a:p>
            <a:pPr algn="ctr"/>
            <a:r>
              <a:rPr lang="ru-RU" altLang="en-US" sz="2400" b="1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effectLst/>
              </a:rPr>
              <a:t>Разгадывай загадки и нажимай на знак. Если ответ верный, то откроется новое задание.</a:t>
            </a:r>
            <a:r>
              <a:rPr lang="ru-RU" altLang="en-US" b="1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effectLst/>
              </a:rPr>
              <a:t> </a:t>
            </a:r>
            <a:endParaRPr lang="ru-RU" altLang="en-US" b="1">
              <a:ln w="12700" cmpd="sng">
                <a:solidFill>
                  <a:schemeClr val="accent4"/>
                </a:solidFill>
                <a:prstDash val="solid"/>
              </a:ln>
              <a:gradFill>
                <a:gsLst>
                  <a:gs pos="0">
                    <a:schemeClr val="accent4"/>
                  </a:gs>
                  <a:gs pos="4000">
                    <a:schemeClr val="accent4">
                      <a:lumMod val="60000"/>
                      <a:lumOff val="40000"/>
                    </a:schemeClr>
                  </a:gs>
                  <a:gs pos="87000">
                    <a:schemeClr val="accent4">
                      <a:lumMod val="20000"/>
                      <a:lumOff val="8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3" name="Стрелка вправо 2">
            <a:hlinkClick r:id="" action="ppaction://hlinkshowjump?jump=nextslide"/>
          </p:cNvPr>
          <p:cNvSpPr/>
          <p:nvPr/>
        </p:nvSpPr>
        <p:spPr>
          <a:xfrm>
            <a:off x="10791825" y="5163185"/>
            <a:ext cx="979170" cy="485775"/>
          </a:xfrm>
          <a:prstGeom prst="rightArrow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ru-RU" alt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29300" y="258445"/>
            <a:ext cx="5334000" cy="1325880"/>
          </a:xfrm>
        </p:spPr>
        <p:txBody>
          <a:bodyPr/>
          <a:p>
            <a:r>
              <a:rPr lang="ru-RU" altLang="en-US" sz="240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effectLst/>
                <a:latin typeface="Arial Black" panose="020B0A04020102020204" charset="0"/>
                <a:cs typeface="Arial Black" panose="020B0A04020102020204" charset="0"/>
              </a:rPr>
              <a:t>Загадка 1</a:t>
            </a:r>
            <a:endParaRPr lang="ru-RU" altLang="en-US" sz="2400">
              <a:ln w="12700" cmpd="sng">
                <a:solidFill>
                  <a:schemeClr val="accent4"/>
                </a:solidFill>
                <a:prstDash val="solid"/>
              </a:ln>
              <a:gradFill>
                <a:gsLst>
                  <a:gs pos="0">
                    <a:schemeClr val="accent4"/>
                  </a:gs>
                  <a:gs pos="4000">
                    <a:schemeClr val="accent4">
                      <a:lumMod val="60000"/>
                      <a:lumOff val="40000"/>
                    </a:schemeClr>
                  </a:gs>
                  <a:gs pos="87000">
                    <a:schemeClr val="accent4">
                      <a:lumMod val="20000"/>
                      <a:lumOff val="80000"/>
                    </a:schemeClr>
                  </a:gs>
                </a:gsLst>
                <a:lin ang="5400000"/>
              </a:gradFill>
              <a:effectLst/>
              <a:latin typeface="Arial Black" panose="020B0A04020102020204" charset="0"/>
              <a:cs typeface="Arial Black" panose="020B0A04020102020204" charset="0"/>
            </a:endParaRPr>
          </a:p>
        </p:txBody>
      </p:sp>
      <p:sp>
        <p:nvSpPr>
          <p:cNvPr id="5" name="Замещающее содержимое 4"/>
          <p:cNvSpPr/>
          <p:nvPr>
            <p:ph sz="half" idx="1"/>
          </p:nvPr>
        </p:nvSpPr>
        <p:spPr>
          <a:xfrm>
            <a:off x="4466590" y="1221105"/>
            <a:ext cx="4385310" cy="2282825"/>
          </a:xfrm>
        </p:spPr>
        <p:txBody>
          <a:bodyPr>
            <a:normAutofit fontScale="90000" lnSpcReduction="20000"/>
          </a:bodyPr>
          <a:p>
            <a:pPr algn="ctr"/>
            <a:r>
              <a:rPr lang="ru-RU" altLang="en-US" sz="2665" b="1">
                <a:latin typeface="+mn-lt"/>
                <a:cs typeface="+mn-lt"/>
                <a:sym typeface="+mn-ea"/>
              </a:rPr>
              <a:t>Вверху </a:t>
            </a:r>
            <a:r>
              <a:rPr lang="ru-RU" altLang="en-US" sz="2400" b="1">
                <a:latin typeface="+mn-lt"/>
                <a:cs typeface="+mn-lt"/>
                <a:sym typeface="+mn-ea"/>
              </a:rPr>
              <a:t>петля, внизу крючок.</a:t>
            </a:r>
            <a:endParaRPr lang="ru-RU" altLang="en-US" sz="2400" b="1">
              <a:latin typeface="+mn-lt"/>
              <a:cs typeface="+mn-lt"/>
            </a:endParaRPr>
          </a:p>
          <a:p>
            <a:pPr algn="ctr"/>
            <a:r>
              <a:rPr lang="ru-RU" altLang="en-US" sz="2400" b="1">
                <a:latin typeface="+mn-lt"/>
                <a:cs typeface="+mn-lt"/>
                <a:sym typeface="+mn-ea"/>
              </a:rPr>
              <a:t>Стою в начале нотных строк.</a:t>
            </a:r>
            <a:endParaRPr lang="ru-RU" altLang="en-US" sz="2400" b="1">
              <a:latin typeface="+mn-lt"/>
              <a:cs typeface="+mn-lt"/>
            </a:endParaRPr>
          </a:p>
          <a:p>
            <a:pPr algn="ctr"/>
            <a:r>
              <a:rPr lang="ru-RU" altLang="en-US" sz="2400" b="1">
                <a:latin typeface="+mn-lt"/>
                <a:cs typeface="+mn-lt"/>
                <a:sym typeface="+mn-ea"/>
              </a:rPr>
              <a:t>Отвечайте-ка, друзья,</a:t>
            </a:r>
            <a:endParaRPr lang="ru-RU" altLang="en-US" sz="2400" b="1">
              <a:latin typeface="+mn-lt"/>
              <a:cs typeface="+mn-lt"/>
            </a:endParaRPr>
          </a:p>
          <a:p>
            <a:pPr algn="ctr"/>
            <a:r>
              <a:rPr lang="ru-RU" altLang="en-US" sz="2400" b="1">
                <a:latin typeface="+mn-lt"/>
                <a:cs typeface="+mn-lt"/>
                <a:sym typeface="+mn-ea"/>
              </a:rPr>
              <a:t>Догадались вы, кто я?</a:t>
            </a:r>
            <a:endParaRPr lang="ru-RU" altLang="en-US" sz="2400" b="1">
              <a:latin typeface="+mn-lt"/>
              <a:cs typeface="+mn-lt"/>
            </a:endParaRPr>
          </a:p>
          <a:p>
            <a:pPr algn="ctr"/>
            <a:endParaRPr lang="ru-RU" altLang="en-US" sz="2400">
              <a:latin typeface="+mn-lt"/>
              <a:cs typeface="+mn-lt"/>
            </a:endParaRPr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590550" y="380365"/>
            <a:ext cx="593090" cy="629285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ru-RU" altLang="en-US"/>
          </a:p>
        </p:txBody>
      </p:sp>
      <p:pic>
        <p:nvPicPr>
          <p:cNvPr id="4" name="Замещающее содержимое 3" descr="1682959996282">
            <a:hlinkClick r:id="" action="ppaction://hlinkshowjump?jump=nextslide">
              <a:snd r:embed="rId2" name="chimes.wav"/>
            </a:hlinkClick>
          </p:cNvPr>
          <p:cNvPicPr>
            <a:picLocks noChangeAspect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>
            <a:off x="590550" y="43180"/>
            <a:ext cx="718820" cy="1303020"/>
          </a:xfrm>
          <a:prstGeom prst="rect">
            <a:avLst/>
          </a:prstGeom>
        </p:spPr>
      </p:pic>
      <p:pic>
        <p:nvPicPr>
          <p:cNvPr id="6" name="Изображение 5" descr="1683885647169">
            <a:hlinkClick r:id="" action="ppaction://noaction">
              <a:snd r:embed="rId4" name="hammer.wav"/>
            </a:hlinkClick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956165" y="6243320"/>
            <a:ext cx="920750" cy="614680"/>
          </a:xfrm>
          <a:prstGeom prst="rect">
            <a:avLst/>
          </a:prstGeom>
        </p:spPr>
      </p:pic>
      <p:pic>
        <p:nvPicPr>
          <p:cNvPr id="7" name="Изображение 6" descr="5e9dea301124584654fe326c_Free-Note-Value-Musical-Symbols-Liam-Pitcher-Website-p-2000">
            <a:hlinkClick r:id="" action="ppaction://noaction">
              <a:snd r:embed="rId4" name="hammer.wav"/>
            </a:hlinkClick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0989310" y="2966720"/>
            <a:ext cx="924560" cy="92456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29300" y="0"/>
            <a:ext cx="5334000" cy="1584325"/>
          </a:xfrm>
        </p:spPr>
        <p:txBody>
          <a:bodyPr>
            <a:scene3d>
              <a:camera prst="orthographicFront"/>
              <a:lightRig rig="threePt" dir="t"/>
            </a:scene3d>
          </a:bodyPr>
          <a:p>
            <a:r>
              <a:rPr lang="ru-RU" altLang="en-US" sz="240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effectLst/>
                <a:latin typeface="Arial Black" panose="020B0A04020102020204" charset="0"/>
                <a:cs typeface="Arial Black" panose="020B0A04020102020204" charset="0"/>
              </a:rPr>
              <a:t>Загадка 2</a:t>
            </a:r>
            <a:endParaRPr lang="ru-RU" altLang="en-US" sz="2400">
              <a:ln w="12700" cmpd="sng">
                <a:solidFill>
                  <a:schemeClr val="accent4"/>
                </a:solidFill>
                <a:prstDash val="solid"/>
              </a:ln>
              <a:gradFill>
                <a:gsLst>
                  <a:gs pos="0">
                    <a:schemeClr val="accent4"/>
                  </a:gs>
                  <a:gs pos="4000">
                    <a:schemeClr val="accent4">
                      <a:lumMod val="60000"/>
                      <a:lumOff val="40000"/>
                    </a:schemeClr>
                  </a:gs>
                  <a:gs pos="87000">
                    <a:schemeClr val="accent4">
                      <a:lumMod val="20000"/>
                      <a:lumOff val="80000"/>
                    </a:schemeClr>
                  </a:gs>
                </a:gsLst>
                <a:lin ang="5400000"/>
              </a:gradFill>
              <a:effectLst/>
              <a:latin typeface="Arial Black" panose="020B0A04020102020204" charset="0"/>
              <a:cs typeface="Arial Black" panose="020B0A04020102020204" charset="0"/>
            </a:endParaRPr>
          </a:p>
        </p:txBody>
      </p:sp>
      <p:sp>
        <p:nvSpPr>
          <p:cNvPr id="5" name="Замещающее содержимое 4"/>
          <p:cNvSpPr/>
          <p:nvPr>
            <p:ph sz="half" idx="1"/>
          </p:nvPr>
        </p:nvSpPr>
        <p:spPr>
          <a:xfrm>
            <a:off x="4450715" y="951230"/>
            <a:ext cx="4385945" cy="3049270"/>
          </a:xfrm>
        </p:spPr>
        <p:txBody>
          <a:bodyPr>
            <a:normAutofit/>
          </a:bodyPr>
          <a:p>
            <a:pPr algn="ctr"/>
            <a:r>
              <a:rPr lang="ru-RU" altLang="en-US" sz="2000" b="1">
                <a:latin typeface="+mj-ea"/>
                <a:cs typeface="+mj-ea"/>
                <a:sym typeface="+mn-ea"/>
              </a:rPr>
              <a:t>Вот еще один значок,</a:t>
            </a:r>
            <a:endParaRPr lang="ru-RU" altLang="en-US" sz="2000" b="1">
              <a:latin typeface="+mj-ea"/>
              <a:cs typeface="+mj-ea"/>
            </a:endParaRPr>
          </a:p>
          <a:p>
            <a:pPr algn="ctr"/>
            <a:r>
              <a:rPr lang="ru-RU" altLang="en-US" sz="2000" b="1">
                <a:latin typeface="+mj-ea"/>
                <a:cs typeface="+mj-ea"/>
                <a:sym typeface="+mn-ea"/>
              </a:rPr>
              <a:t>Как горбатый старичок.</a:t>
            </a:r>
            <a:endParaRPr lang="ru-RU" altLang="en-US" sz="2000" b="1">
              <a:latin typeface="+mj-ea"/>
              <a:cs typeface="+mj-ea"/>
            </a:endParaRPr>
          </a:p>
          <a:p>
            <a:pPr algn="ctr"/>
            <a:r>
              <a:rPr lang="ru-RU" altLang="en-US" sz="2000" b="1">
                <a:latin typeface="+mj-ea"/>
                <a:cs typeface="+mj-ea"/>
                <a:sym typeface="+mn-ea"/>
              </a:rPr>
              <a:t>Это тоже предводитель,</a:t>
            </a:r>
            <a:endParaRPr lang="ru-RU" altLang="en-US" sz="2000" b="1">
              <a:latin typeface="+mj-ea"/>
              <a:cs typeface="+mj-ea"/>
            </a:endParaRPr>
          </a:p>
          <a:p>
            <a:pPr algn="ctr"/>
            <a:r>
              <a:rPr lang="ru-RU" altLang="en-US" sz="2000" b="1">
                <a:latin typeface="+mj-ea"/>
                <a:cs typeface="+mj-ea"/>
                <a:sym typeface="+mn-ea"/>
              </a:rPr>
              <a:t>Низких нот руководитель.</a:t>
            </a:r>
            <a:endParaRPr lang="ru-RU" altLang="en-US" sz="2000">
              <a:latin typeface="+mj-ea"/>
              <a:cs typeface="+mj-ea"/>
            </a:endParaRPr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10892790" y="3611245"/>
            <a:ext cx="914400" cy="914400"/>
          </a:xfrm>
          <a:prstGeom prst="round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ru-RU" altLang="en-US"/>
          </a:p>
        </p:txBody>
      </p:sp>
      <p:pic>
        <p:nvPicPr>
          <p:cNvPr id="7" name="Замещающее содержимое 6" descr="1682959996266">
            <a:hlinkClick r:id="" action="ppaction://hlinkshowjump?jump=nextslide">
              <a:snd r:embed="rId2" name="chimes.wav"/>
            </a:hlinkClick>
          </p:cNvPr>
          <p:cNvPicPr>
            <a:picLocks noChangeAspect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>
            <a:off x="10892790" y="3435350"/>
            <a:ext cx="896620" cy="1265555"/>
          </a:xfrm>
          <a:prstGeom prst="rect">
            <a:avLst/>
          </a:prstGeom>
        </p:spPr>
      </p:pic>
      <p:pic>
        <p:nvPicPr>
          <p:cNvPr id="8" name="Изображение 7" descr="1683886621482">
            <a:hlinkClick r:id="" action="ppaction://noaction">
              <a:snd r:embed="rId4" name="hammer.wav"/>
            </a:hlinkClick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64515" y="2748915"/>
            <a:ext cx="842010" cy="812165"/>
          </a:xfrm>
          <a:prstGeom prst="rect">
            <a:avLst/>
          </a:prstGeom>
        </p:spPr>
      </p:pic>
      <p:pic>
        <p:nvPicPr>
          <p:cNvPr id="9" name="Изображение 8" descr="1683885647182">
            <a:hlinkClick r:id="" action="ppaction://noaction">
              <a:snd r:embed="rId4" name="hammer.wav"/>
            </a:hlinkClick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037580" y="5451475"/>
            <a:ext cx="692785" cy="108204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29300" y="238760"/>
            <a:ext cx="5334000" cy="1325880"/>
          </a:xfrm>
        </p:spPr>
        <p:txBody>
          <a:bodyPr>
            <a:scene3d>
              <a:camera prst="orthographicFront"/>
              <a:lightRig rig="threePt" dir="t"/>
            </a:scene3d>
          </a:bodyPr>
          <a:p>
            <a:r>
              <a:rPr lang="ru-RU" altLang="en-US" sz="240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effectLst/>
                <a:latin typeface="Arial Black" panose="020B0A04020102020204" charset="0"/>
                <a:cs typeface="Arial Black" panose="020B0A04020102020204" charset="0"/>
              </a:rPr>
              <a:t>Загадка 3</a:t>
            </a:r>
            <a:endParaRPr lang="ru-RU" altLang="en-US" sz="2400">
              <a:ln w="12700" cmpd="sng">
                <a:solidFill>
                  <a:schemeClr val="accent4"/>
                </a:solidFill>
                <a:prstDash val="solid"/>
              </a:ln>
              <a:gradFill>
                <a:gsLst>
                  <a:gs pos="0">
                    <a:schemeClr val="accent4"/>
                  </a:gs>
                  <a:gs pos="4000">
                    <a:schemeClr val="accent4">
                      <a:lumMod val="60000"/>
                      <a:lumOff val="40000"/>
                    </a:schemeClr>
                  </a:gs>
                  <a:gs pos="87000">
                    <a:schemeClr val="accent4">
                      <a:lumMod val="20000"/>
                      <a:lumOff val="80000"/>
                    </a:schemeClr>
                  </a:gs>
                </a:gsLst>
                <a:lin ang="5400000"/>
              </a:gradFill>
              <a:effectLst/>
              <a:latin typeface="Arial Black" panose="020B0A04020102020204" charset="0"/>
              <a:cs typeface="Arial Black" panose="020B0A04020102020204" charset="0"/>
            </a:endParaRPr>
          </a:p>
        </p:txBody>
      </p:sp>
      <p:sp>
        <p:nvSpPr>
          <p:cNvPr id="5" name="Замещающее содержимое 4"/>
          <p:cNvSpPr/>
          <p:nvPr>
            <p:ph sz="half" idx="1"/>
          </p:nvPr>
        </p:nvSpPr>
        <p:spPr>
          <a:xfrm>
            <a:off x="4418330" y="1110615"/>
            <a:ext cx="4530090" cy="5066665"/>
          </a:xfrm>
        </p:spPr>
        <p:txBody>
          <a:bodyPr/>
          <a:p>
            <a:pPr algn="ctr"/>
            <a:r>
              <a:rPr lang="ru-RU" altLang="en-US" sz="2400" b="1">
                <a:latin typeface="+mn-lt"/>
                <a:cs typeface="+mn-lt"/>
                <a:sym typeface="+mn-ea"/>
              </a:rPr>
              <a:t>Этот знак нам говорит,</a:t>
            </a:r>
            <a:endParaRPr lang="ru-RU" altLang="en-US" sz="2400" b="1">
              <a:latin typeface="+mn-lt"/>
              <a:cs typeface="+mn-lt"/>
            </a:endParaRPr>
          </a:p>
          <a:p>
            <a:pPr algn="ctr"/>
            <a:r>
              <a:rPr lang="ru-RU" altLang="en-US" sz="2400" b="1">
                <a:latin typeface="+mn-lt"/>
                <a:cs typeface="+mn-lt"/>
                <a:sym typeface="+mn-ea"/>
              </a:rPr>
              <a:t>Что тихо музыка звучит.</a:t>
            </a:r>
            <a:endParaRPr lang="ru-RU" altLang="en-US" sz="2400" b="1"/>
          </a:p>
          <a:p>
            <a:endParaRPr lang="ru-RU" altLang="en-US" sz="2400"/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10876915" y="444500"/>
            <a:ext cx="914400" cy="914400"/>
          </a:xfrm>
          <a:prstGeom prst="round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ru-RU" altLang="en-US"/>
          </a:p>
        </p:txBody>
      </p:sp>
      <p:pic>
        <p:nvPicPr>
          <p:cNvPr id="4" name="Замещающее содержимое 3" descr="1683885647132">
            <a:hlinkClick r:id="" action="ppaction://hlinkshowjump?jump=nextslide">
              <a:snd r:embed="rId2" name="chimes.wav"/>
            </a:hlinkClick>
          </p:cNvPr>
          <p:cNvPicPr>
            <a:picLocks noChangeAspect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>
            <a:off x="10656570" y="444500"/>
            <a:ext cx="1134745" cy="1279525"/>
          </a:xfrm>
          <a:prstGeom prst="rect">
            <a:avLst/>
          </a:prstGeom>
        </p:spPr>
      </p:pic>
      <p:pic>
        <p:nvPicPr>
          <p:cNvPr id="7" name="Изображение 6" descr="1683885647107">
            <a:hlinkClick r:id="" action="ppaction://noaction">
              <a:snd r:embed="rId4" name="hammer.wav"/>
            </a:hlinkClick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190625" y="5252085"/>
            <a:ext cx="749935" cy="925830"/>
          </a:xfrm>
          <a:prstGeom prst="rect">
            <a:avLst/>
          </a:prstGeom>
        </p:spPr>
      </p:pic>
      <p:pic>
        <p:nvPicPr>
          <p:cNvPr id="8" name="Изображение 7" descr="1683886621467">
            <a:hlinkClick r:id="" action="ppaction://noaction">
              <a:snd r:embed="rId4" name="hammer.wav"/>
            </a:hlinkClick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0245090" y="4283710"/>
            <a:ext cx="918210" cy="85598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29300" y="258445"/>
            <a:ext cx="5334000" cy="1325880"/>
          </a:xfrm>
        </p:spPr>
        <p:txBody>
          <a:bodyPr>
            <a:scene3d>
              <a:camera prst="orthographicFront"/>
              <a:lightRig rig="threePt" dir="t"/>
            </a:scene3d>
          </a:bodyPr>
          <a:p>
            <a:r>
              <a:rPr lang="ru-RU" altLang="en-US" sz="240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effectLst/>
                <a:latin typeface="Arial Black" panose="020B0A04020102020204" charset="0"/>
                <a:cs typeface="Arial Black" panose="020B0A04020102020204" charset="0"/>
              </a:rPr>
              <a:t>Загадка 4</a:t>
            </a:r>
            <a:endParaRPr lang="ru-RU" altLang="en-US" sz="2400">
              <a:ln w="12700" cmpd="sng">
                <a:solidFill>
                  <a:schemeClr val="accent4"/>
                </a:solidFill>
                <a:prstDash val="solid"/>
              </a:ln>
              <a:gradFill>
                <a:gsLst>
                  <a:gs pos="0">
                    <a:schemeClr val="accent4"/>
                  </a:gs>
                  <a:gs pos="4000">
                    <a:schemeClr val="accent4">
                      <a:lumMod val="60000"/>
                      <a:lumOff val="40000"/>
                    </a:schemeClr>
                  </a:gs>
                  <a:gs pos="87000">
                    <a:schemeClr val="accent4">
                      <a:lumMod val="20000"/>
                      <a:lumOff val="80000"/>
                    </a:schemeClr>
                  </a:gs>
                </a:gsLst>
                <a:lin ang="5400000"/>
              </a:gradFill>
              <a:effectLst/>
              <a:latin typeface="Arial Black" panose="020B0A04020102020204" charset="0"/>
              <a:cs typeface="Arial Black" panose="020B0A04020102020204" charset="0"/>
            </a:endParaRPr>
          </a:p>
        </p:txBody>
      </p:sp>
      <p:sp>
        <p:nvSpPr>
          <p:cNvPr id="5" name="Замещающее содержимое 4"/>
          <p:cNvSpPr/>
          <p:nvPr>
            <p:ph sz="half" idx="1"/>
          </p:nvPr>
        </p:nvSpPr>
        <p:spPr>
          <a:xfrm>
            <a:off x="4450715" y="1156970"/>
            <a:ext cx="4417060" cy="5020310"/>
          </a:xfrm>
        </p:spPr>
        <p:txBody>
          <a:bodyPr/>
          <a:p>
            <a:pPr algn="ctr"/>
            <a:r>
              <a:rPr lang="ru-RU" altLang="en-US" sz="2400" b="1">
                <a:latin typeface="+mn-lt"/>
                <a:cs typeface="+mn-lt"/>
                <a:sym typeface="+mn-ea"/>
              </a:rPr>
              <a:t>Этот знак увижу я,</a:t>
            </a:r>
            <a:endParaRPr lang="ru-RU" altLang="en-US" sz="2400" b="1">
              <a:latin typeface="+mn-lt"/>
              <a:cs typeface="+mn-lt"/>
            </a:endParaRPr>
          </a:p>
          <a:p>
            <a:pPr algn="ctr"/>
            <a:r>
              <a:rPr lang="ru-RU" altLang="en-US" sz="2400" b="1">
                <a:latin typeface="+mn-lt"/>
                <a:cs typeface="+mn-lt"/>
                <a:sym typeface="+mn-ea"/>
              </a:rPr>
              <a:t>Громко вам спою, друзья!</a:t>
            </a:r>
            <a:endParaRPr lang="ru-RU" altLang="en-US" b="1">
              <a:latin typeface="+mn-lt"/>
              <a:cs typeface="+mn-lt"/>
            </a:endParaRPr>
          </a:p>
          <a:p>
            <a:endParaRPr lang="ru-RU" altLang="en-US">
              <a:latin typeface="+mn-lt"/>
              <a:cs typeface="+mn-lt"/>
            </a:endParaRPr>
          </a:p>
        </p:txBody>
      </p:sp>
      <p:pic>
        <p:nvPicPr>
          <p:cNvPr id="3" name="Замещающее содержимое 2" descr="1683885647119">
            <a:hlinkClick r:id="" action="ppaction://hlinkshowjump?jump=nextslide">
              <a:snd r:embed="rId2" name="chimes.wav"/>
            </a:hlinkClick>
          </p:cNvPr>
          <p:cNvPicPr>
            <a:picLocks noChangeAspect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>
            <a:off x="5634990" y="5505450"/>
            <a:ext cx="922655" cy="873125"/>
          </a:xfrm>
          <a:prstGeom prst="rect">
            <a:avLst/>
          </a:prstGeom>
        </p:spPr>
      </p:pic>
      <p:pic>
        <p:nvPicPr>
          <p:cNvPr id="4" name="Изображение 3" descr="1683885647207">
            <a:hlinkClick r:id="" action="ppaction://noaction">
              <a:snd r:embed="rId4" name="hammer.wav"/>
            </a:hlinkClick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1163300" y="3018155"/>
            <a:ext cx="822325" cy="822325"/>
          </a:xfrm>
          <a:prstGeom prst="rect">
            <a:avLst/>
          </a:prstGeom>
        </p:spPr>
      </p:pic>
      <p:pic>
        <p:nvPicPr>
          <p:cNvPr id="6" name="Изображение 5" descr="153746864-music-note-icon-vector-design">
            <a:hlinkClick r:id="" action="ppaction://noaction">
              <a:snd r:embed="rId4" name="hammer.wav"/>
            </a:hlinkClick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5198745"/>
            <a:ext cx="978535" cy="978535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29300" y="258445"/>
            <a:ext cx="5334000" cy="1325880"/>
          </a:xfrm>
        </p:spPr>
        <p:txBody>
          <a:bodyPr>
            <a:scene3d>
              <a:camera prst="orthographicFront"/>
              <a:lightRig rig="threePt" dir="t"/>
            </a:scene3d>
          </a:bodyPr>
          <a:p>
            <a:r>
              <a:rPr lang="ru-RU" altLang="en-US" sz="240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effectLst/>
                <a:latin typeface="Arial Black" panose="020B0A04020102020204" charset="0"/>
                <a:cs typeface="Arial Black" panose="020B0A04020102020204" charset="0"/>
              </a:rPr>
              <a:t>Загадка 5</a:t>
            </a:r>
            <a:endParaRPr lang="ru-RU" altLang="en-US" sz="2400">
              <a:ln w="12700" cmpd="sng">
                <a:solidFill>
                  <a:schemeClr val="accent4"/>
                </a:solidFill>
                <a:prstDash val="solid"/>
              </a:ln>
              <a:gradFill>
                <a:gsLst>
                  <a:gs pos="0">
                    <a:schemeClr val="accent4"/>
                  </a:gs>
                  <a:gs pos="4000">
                    <a:schemeClr val="accent4">
                      <a:lumMod val="60000"/>
                      <a:lumOff val="40000"/>
                    </a:schemeClr>
                  </a:gs>
                  <a:gs pos="87000">
                    <a:schemeClr val="accent4">
                      <a:lumMod val="20000"/>
                      <a:lumOff val="80000"/>
                    </a:schemeClr>
                  </a:gs>
                </a:gsLst>
                <a:lin ang="5400000"/>
              </a:gradFill>
              <a:effectLst/>
              <a:latin typeface="Arial Black" panose="020B0A04020102020204" charset="0"/>
              <a:cs typeface="Arial Black" panose="020B0A04020102020204" charset="0"/>
            </a:endParaRPr>
          </a:p>
        </p:txBody>
      </p:sp>
      <p:sp>
        <p:nvSpPr>
          <p:cNvPr id="5" name="Замещающее содержимое 4"/>
          <p:cNvSpPr/>
          <p:nvPr>
            <p:ph sz="half" idx="1"/>
          </p:nvPr>
        </p:nvSpPr>
        <p:spPr>
          <a:xfrm>
            <a:off x="4354830" y="1253490"/>
            <a:ext cx="4512945" cy="4923790"/>
          </a:xfrm>
        </p:spPr>
        <p:txBody>
          <a:bodyPr/>
          <a:p>
            <a:pPr algn="ctr"/>
            <a:r>
              <a:rPr lang="ru-RU" altLang="en-US" sz="2400" b="1">
                <a:latin typeface="+mn-lt"/>
                <a:cs typeface="+mn-lt"/>
                <a:sym typeface="+mn-ea"/>
              </a:rPr>
              <a:t>Там, где стрелочка такая,</a:t>
            </a:r>
            <a:endParaRPr lang="ru-RU" altLang="en-US" sz="2400" b="1">
              <a:latin typeface="+mn-lt"/>
              <a:cs typeface="+mn-lt"/>
            </a:endParaRPr>
          </a:p>
          <a:p>
            <a:pPr algn="ctr"/>
            <a:r>
              <a:rPr lang="ru-RU" altLang="en-US" sz="2400" b="1">
                <a:latin typeface="+mn-lt"/>
                <a:cs typeface="+mn-lt"/>
                <a:sym typeface="+mn-ea"/>
              </a:rPr>
              <a:t>Ты играешь затихая.</a:t>
            </a:r>
            <a:endParaRPr lang="ru-RU" altLang="en-US" sz="2400" b="1"/>
          </a:p>
          <a:p>
            <a:endParaRPr lang="ru-RU" altLang="en-US" sz="2400"/>
          </a:p>
        </p:txBody>
      </p:sp>
      <p:pic>
        <p:nvPicPr>
          <p:cNvPr id="6" name="Замещающее содержимое 5" descr="1683885647169">
            <a:hlinkClick r:id="" action="ppaction://hlinkshowjump?jump=nextslide">
              <a:snd r:embed="rId2" name="chimes.wav"/>
            </a:hlinkClick>
          </p:cNvPr>
          <p:cNvPicPr>
            <a:picLocks noChangeAspect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>
            <a:off x="-635" y="2990215"/>
            <a:ext cx="1659890" cy="877570"/>
          </a:xfrm>
          <a:prstGeom prst="rect">
            <a:avLst/>
          </a:prstGeom>
        </p:spPr>
      </p:pic>
      <p:pic>
        <p:nvPicPr>
          <p:cNvPr id="7" name="Изображение 6" descr="1682959996204">
            <a:hlinkClick r:id="" action="ppaction://noaction">
              <a:snd r:embed="rId4" name="hammer.wav"/>
            </a:hlinkClick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1367770" y="0"/>
            <a:ext cx="824230" cy="1150620"/>
          </a:xfrm>
          <a:prstGeom prst="rect">
            <a:avLst/>
          </a:prstGeom>
        </p:spPr>
      </p:pic>
      <p:pic>
        <p:nvPicPr>
          <p:cNvPr id="9" name="Изображение 8" descr="1683885647132">
            <a:hlinkClick r:id="" action="ppaction://noaction">
              <a:snd r:embed="rId4" name="hammer.wav"/>
            </a:hlinkClick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0061575" y="3867785"/>
            <a:ext cx="831215" cy="757555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5" name="Замещающее содержимое 4"/>
          <p:cNvSpPr/>
          <p:nvPr>
            <p:ph sz="half" idx="1"/>
          </p:nvPr>
        </p:nvSpPr>
        <p:spPr>
          <a:xfrm>
            <a:off x="4322445" y="1158240"/>
            <a:ext cx="4481830" cy="5019040"/>
          </a:xfrm>
        </p:spPr>
        <p:txBody>
          <a:bodyPr/>
          <a:p>
            <a:pPr algn="ctr"/>
            <a:r>
              <a:rPr lang="ru-RU" altLang="en-US" sz="2400" b="1">
                <a:latin typeface="+mn-lt"/>
                <a:cs typeface="+mn-lt"/>
                <a:sym typeface="+mn-ea"/>
              </a:rPr>
              <a:t>Повернулась стрелка вдруг-</a:t>
            </a:r>
            <a:endParaRPr lang="ru-RU" altLang="en-US" sz="2400" b="1">
              <a:latin typeface="+mn-lt"/>
              <a:cs typeface="+mn-lt"/>
            </a:endParaRPr>
          </a:p>
          <a:p>
            <a:pPr algn="ctr"/>
            <a:r>
              <a:rPr lang="ru-RU" altLang="en-US" sz="2400" b="1">
                <a:latin typeface="+mn-lt"/>
                <a:cs typeface="+mn-lt"/>
                <a:sym typeface="+mn-ea"/>
              </a:rPr>
              <a:t>Надо здесь усилить звук.</a:t>
            </a:r>
            <a:endParaRPr lang="ru-RU" altLang="en-US" sz="2400" b="1">
              <a:latin typeface="+mn-lt"/>
              <a:cs typeface="+mn-lt"/>
            </a:endParaRPr>
          </a:p>
          <a:p>
            <a:endParaRPr lang="ru-RU" altLang="en-US" sz="2400">
              <a:latin typeface="+mn-lt"/>
              <a:cs typeface="+mn-lt"/>
            </a:endParaRPr>
          </a:p>
        </p:txBody>
      </p:sp>
      <p:pic>
        <p:nvPicPr>
          <p:cNvPr id="3" name="Замещающее содержимое 2" descr="1683885647155">
            <a:hlinkClick r:id="" action="ppaction://hlinkshowjump?jump=nextslide">
              <a:snd r:embed="rId2" name="chimes.wav"/>
            </a:hlinkClick>
          </p:cNvPr>
          <p:cNvPicPr>
            <a:picLocks noChangeAspect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>
            <a:off x="5450840" y="5644515"/>
            <a:ext cx="1231265" cy="675005"/>
          </a:xfrm>
          <a:prstGeom prst="rect">
            <a:avLst/>
          </a:prstGeom>
        </p:spPr>
      </p:pic>
      <p:sp>
        <p:nvSpPr>
          <p:cNvPr id="4" name="Заголовок 3"/>
          <p:cNvSpPr/>
          <p:nvPr>
            <p:ph type="title"/>
          </p:nvPr>
        </p:nvSpPr>
        <p:spPr>
          <a:xfrm>
            <a:off x="5802630" y="258445"/>
            <a:ext cx="5360670" cy="1325880"/>
          </a:xfrm>
        </p:spPr>
        <p:txBody>
          <a:bodyPr/>
          <a:p>
            <a:r>
              <a:rPr lang="ru-RU" altLang="en-US" sz="240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latin typeface="Arial Black" panose="020B0A04020102020204" charset="0"/>
                <a:cs typeface="Arial Black" panose="020B0A04020102020204" charset="0"/>
                <a:sym typeface="+mn-ea"/>
              </a:rPr>
              <a:t>Загадка 6</a:t>
            </a:r>
            <a:endParaRPr lang="ru-RU" altLang="en-US" sz="2400">
              <a:latin typeface="Arial Black" panose="020B0A04020102020204" charset="0"/>
              <a:cs typeface="Arial Black" panose="020B0A04020102020204" charset="0"/>
            </a:endParaRPr>
          </a:p>
        </p:txBody>
      </p:sp>
      <p:pic>
        <p:nvPicPr>
          <p:cNvPr id="6" name="Изображение 5" descr="1683885647119">
            <a:hlinkClick r:id="" action="ppaction://noaction">
              <a:snd r:embed="rId4" name="hammer.wav"/>
            </a:hlinkClick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809605" y="3064510"/>
            <a:ext cx="770255" cy="728980"/>
          </a:xfrm>
          <a:prstGeom prst="rect">
            <a:avLst/>
          </a:prstGeom>
        </p:spPr>
      </p:pic>
      <p:pic>
        <p:nvPicPr>
          <p:cNvPr id="7" name="Изображение 6" descr="1683885768808">
            <a:hlinkClick r:id="" action="ppaction://noaction">
              <a:snd r:embed="rId4" name="hammer.wav"/>
            </a:hlinkClick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89560" y="2905125"/>
            <a:ext cx="664210" cy="1048385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29300" y="258445"/>
            <a:ext cx="5334000" cy="1325880"/>
          </a:xfrm>
        </p:spPr>
        <p:txBody>
          <a:bodyPr>
            <a:scene3d>
              <a:camera prst="orthographicFront"/>
              <a:lightRig rig="threePt" dir="t"/>
            </a:scene3d>
          </a:bodyPr>
          <a:p>
            <a:r>
              <a:rPr lang="ru-RU" altLang="en-US" sz="240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effectLst/>
                <a:latin typeface="Arial Black" panose="020B0A04020102020204" charset="0"/>
                <a:cs typeface="Arial Black" panose="020B0A04020102020204" charset="0"/>
              </a:rPr>
              <a:t>Загадка 7</a:t>
            </a:r>
            <a:endParaRPr lang="ru-RU" altLang="en-US" sz="2400">
              <a:ln w="12700" cmpd="sng">
                <a:solidFill>
                  <a:schemeClr val="accent4"/>
                </a:solidFill>
                <a:prstDash val="solid"/>
              </a:ln>
              <a:gradFill>
                <a:gsLst>
                  <a:gs pos="0">
                    <a:schemeClr val="accent4"/>
                  </a:gs>
                  <a:gs pos="4000">
                    <a:schemeClr val="accent4">
                      <a:lumMod val="60000"/>
                      <a:lumOff val="40000"/>
                    </a:schemeClr>
                  </a:gs>
                  <a:gs pos="87000">
                    <a:schemeClr val="accent4">
                      <a:lumMod val="20000"/>
                      <a:lumOff val="80000"/>
                    </a:schemeClr>
                  </a:gs>
                </a:gsLst>
                <a:lin ang="5400000"/>
              </a:gradFill>
              <a:effectLst/>
              <a:latin typeface="Arial Black" panose="020B0A04020102020204" charset="0"/>
              <a:cs typeface="Arial Black" panose="020B0A04020102020204" charset="0"/>
            </a:endParaRPr>
          </a:p>
        </p:txBody>
      </p:sp>
      <p:sp>
        <p:nvSpPr>
          <p:cNvPr id="5" name="Замещающее содержимое 4"/>
          <p:cNvSpPr/>
          <p:nvPr>
            <p:ph sz="half" idx="1"/>
          </p:nvPr>
        </p:nvSpPr>
        <p:spPr>
          <a:xfrm>
            <a:off x="4450080" y="1221105"/>
            <a:ext cx="4306570" cy="4956175"/>
          </a:xfrm>
        </p:spPr>
        <p:txBody>
          <a:bodyPr/>
          <a:p>
            <a:pPr algn="ctr"/>
            <a:r>
              <a:rPr lang="ru-RU" altLang="en-US" sz="2400" b="1">
                <a:latin typeface="+mn-lt"/>
                <a:cs typeface="+mn-lt"/>
                <a:sym typeface="+mn-ea"/>
              </a:rPr>
              <a:t>Чтобы плавно напевать,</a:t>
            </a:r>
            <a:endParaRPr lang="ru-RU" altLang="en-US" sz="2400" b="1">
              <a:latin typeface="+mn-lt"/>
              <a:cs typeface="+mn-lt"/>
            </a:endParaRPr>
          </a:p>
          <a:p>
            <a:pPr algn="ctr"/>
            <a:r>
              <a:rPr lang="ru-RU" altLang="en-US" sz="2400" b="1">
                <a:latin typeface="+mn-lt"/>
                <a:cs typeface="+mn-lt"/>
                <a:sym typeface="+mn-ea"/>
              </a:rPr>
              <a:t>Надо звуки нам связать.</a:t>
            </a:r>
            <a:endParaRPr lang="ru-RU" altLang="en-US" sz="2400">
              <a:latin typeface="+mn-lt"/>
              <a:cs typeface="+mn-lt"/>
            </a:endParaRPr>
          </a:p>
        </p:txBody>
      </p:sp>
      <p:pic>
        <p:nvPicPr>
          <p:cNvPr id="3" name="Замещающее содержимое 2" descr="1683885647207">
            <a:hlinkClick r:id="" action="ppaction://hlinkshowjump?jump=nextslide">
              <a:snd r:embed="rId2" name="chimes.wav"/>
            </a:hlinkClick>
          </p:cNvPr>
          <p:cNvPicPr>
            <a:picLocks noChangeAspect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>
            <a:off x="334010" y="3082290"/>
            <a:ext cx="946785" cy="946785"/>
          </a:xfrm>
          <a:prstGeom prst="rect">
            <a:avLst/>
          </a:prstGeom>
        </p:spPr>
      </p:pic>
      <p:pic>
        <p:nvPicPr>
          <p:cNvPr id="7" name="Изображение 6" descr="1683885647107">
            <a:hlinkClick r:id="" action="ppaction://noaction">
              <a:snd r:embed="rId4" name="hammer.wav"/>
            </a:hlinkClick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461500" y="2899410"/>
            <a:ext cx="857885" cy="1058545"/>
          </a:xfrm>
          <a:prstGeom prst="rect">
            <a:avLst/>
          </a:prstGeom>
        </p:spPr>
      </p:pic>
      <p:pic>
        <p:nvPicPr>
          <p:cNvPr id="8" name="Изображение 7" descr="5e9dea301124584654fe326c_Free-Note-Value-Musical-Symbols-Liam-Pitcher-Website-p-2000">
            <a:hlinkClick r:id="" action="ppaction://noaction">
              <a:snd r:embed="rId4" name="hammer.wav"/>
            </a:hlinkClick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1024235" y="3957955"/>
            <a:ext cx="915035" cy="87884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微软雅黑"/>
        <a:ea typeface=""/>
        <a:cs typeface=""/>
        <a:font script="Jpan" typeface="游ゴシック Light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微软雅黑"/>
        <a:ea typeface=""/>
        <a:cs typeface=""/>
        <a:font script="Jpan" typeface="游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1125</Words>
  <Application>WPS Presentation</Application>
  <PresentationFormat>宽屏</PresentationFormat>
  <Paragraphs>94</Paragraphs>
  <Slides>15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15</vt:i4>
      </vt:variant>
    </vt:vector>
  </HeadingPairs>
  <TitlesOfParts>
    <vt:vector size="24" baseType="lpstr">
      <vt:lpstr>Arial</vt:lpstr>
      <vt:lpstr>SimSun</vt:lpstr>
      <vt:lpstr>Wingdings</vt:lpstr>
      <vt:lpstr>Calibri Light</vt:lpstr>
      <vt:lpstr>Arial Black</vt:lpstr>
      <vt:lpstr>Calibri</vt:lpstr>
      <vt:lpstr>Microsoft YaHei</vt:lpstr>
      <vt:lpstr>Arial Unicode MS</vt:lpstr>
      <vt:lpstr>Office Theme</vt:lpstr>
      <vt:lpstr>Музыкальные загадки  для юных эрудитов</vt:lpstr>
      <vt:lpstr>Музыкальные знаки спрятались на полянке. Помоги гномам их отыскать!</vt:lpstr>
      <vt:lpstr>Загадка 1</vt:lpstr>
      <vt:lpstr>Загадка 2</vt:lpstr>
      <vt:lpstr>Загадка 3</vt:lpstr>
      <vt:lpstr>Загадка 4</vt:lpstr>
      <vt:lpstr>Загадка 5</vt:lpstr>
      <vt:lpstr>Загадка 6</vt:lpstr>
      <vt:lpstr>Загадка 7</vt:lpstr>
      <vt:lpstr>Загадка 8</vt:lpstr>
      <vt:lpstr>Загадка 9</vt:lpstr>
      <vt:lpstr>Загадка 10</vt:lpstr>
      <vt:lpstr>Загадка 11</vt:lpstr>
      <vt:lpstr>Загадка 12</vt:lpstr>
      <vt:lpstr>Молодец 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ппп</cp:lastModifiedBy>
  <cp:revision>7</cp:revision>
  <dcterms:created xsi:type="dcterms:W3CDTF">2023-05-12T12:11:00Z</dcterms:created>
  <dcterms:modified xsi:type="dcterms:W3CDTF">2024-05-09T07:42:17Z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1049-12.2.0.13489</vt:lpwstr>
  </property>
  <property fmtid="{D5CDD505-2E9C-101B-9397-08002B2CF9AE}" pid="3" name="ICV">
    <vt:lpwstr>9AF82B01581F4854AE61DDFE85B51421_13</vt:lpwstr>
  </property>
</Properties>
</file>