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 showGuides="1">
      <p:cViewPr varScale="1">
        <p:scale>
          <a:sx n="99" d="100"/>
          <a:sy n="99" d="100"/>
        </p:scale>
        <p:origin x="-120" y="-3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DEACC-D7AB-FA43-BB4E-78A11C1F5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56ABD5-0495-5643-B272-BE2A981CF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571BA3-83F3-1249-92F6-7715D238BB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4325"/>
            <a:ext cx="12192000" cy="7172325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09EDB2E0-1E4A-B448-BDC6-3800AFE4B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812" y="4851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8940E-3B9D-E141-BC0A-C4CA12D5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7DA8A4D-0C82-D846-A451-0748339F8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9" cy="12192001"/>
          </a:xfr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2A15078D-5F84-E740-983B-7874213F5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812" y="528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0AEAA-0F22-FF49-87FE-ADF558F1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3465E2-1CC8-A842-82F5-F09B7A2C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42950" y="742951"/>
            <a:ext cx="6858000" cy="5372099"/>
          </a:xfrm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5EFEA7E1-9B89-A84D-9C63-E6CF3DEFF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351462"/>
            <a:ext cx="812800" cy="812800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89153F60-26B0-4044-934B-3E3BA2AC26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28" y="0"/>
            <a:ext cx="5863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E9110-DDB8-4E43-9F02-F337FA84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74309F-856B-ED40-AC99-F532D0E8A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D9672A3A-7CBF-6743-8809-D25ACAA4E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013" y="5322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B8214-3A40-854F-983A-04518B3E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2F7ECE25-37C7-E445-9295-EB3AD8514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3600"/>
            <a:ext cx="12192000" cy="7721600"/>
          </a:xfrm>
        </p:spPr>
      </p:pic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BB1C8545-9D74-5E47-8261-CBB207AAE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238" y="46513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516B6-1B35-2D40-8A9A-64B97DF3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9C0EA7-B4D9-3D42-89F2-3F8D0A58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76F93218-13C6-FA4E-A7E6-0291B5C4B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7" y="379412"/>
            <a:ext cx="812800" cy="812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332FB259-406B-CE4D-BE01-8E9362C80F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013" y="5508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30C5-D33A-2648-B2E0-5F19F62B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4E6F200-4AB6-BA49-A7A7-A9C0CD183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EE3D3F62-EBCA-4B4E-A064-9D6DD8241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13" y="4922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2BD40-5DAA-5744-9F35-EF0F249A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C194D8B-AD79-E14E-8ED4-81EDB954B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ECA544BF-1054-FD4C-8848-11A1A4683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13" y="50657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5AFEF-2A2D-B14F-8888-D73478D3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DF389A-015E-7D4D-A692-FFDF5E78C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95446B6-8AB6-6A41-B422-CE9C85261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525" y="5194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56AB4-10C5-F84E-9857-94BEB2E2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5A5270-48B0-9C4F-A150-BFF64D94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F98780C8-A536-7C49-8663-C69D9EB1F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551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AE46EF-B0EA-0946-BD91-C2A49009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1C1E304-A70B-E74A-8609-4D9A94859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9D722EB2-AD54-6B42-B399-6144B9B5C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950" y="5322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46642-326A-1549-BD08-3F92E9C2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D2B8F18-1A2C-8143-8D02-6D8724D8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F3E98375-D176-E84A-96AC-17E1FADDF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050" y="5508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42</TotalTime>
  <Words>0</Words>
  <Application>Microsoft Office PowerPoint</Application>
  <PresentationFormat>Произвольный</PresentationFormat>
  <Paragraphs>0</Paragraphs>
  <Slides>12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Надежда Пронская</cp:lastModifiedBy>
  <cp:revision>5</cp:revision>
  <dcterms:created xsi:type="dcterms:W3CDTF">2020-04-06T12:04:29Z</dcterms:created>
  <dcterms:modified xsi:type="dcterms:W3CDTF">2024-05-06T12:52:49Z</dcterms:modified>
</cp:coreProperties>
</file>