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11E5-C145-4826-BCF3-6208D1103D46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23DD-5CEB-4FBE-BAAE-218B77591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30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B11E5-C145-4826-BCF3-6208D1103D46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C23DD-5CEB-4FBE-BAAE-218B77591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18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05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47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93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72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51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93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52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60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34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33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06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6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00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75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367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</cp:revision>
  <dcterms:created xsi:type="dcterms:W3CDTF">2024-04-21T09:34:31Z</dcterms:created>
  <dcterms:modified xsi:type="dcterms:W3CDTF">2024-04-21T09:34:31Z</dcterms:modified>
</cp:coreProperties>
</file>