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4" r:id="rId3"/>
    <p:sldId id="257" r:id="rId4"/>
    <p:sldId id="260" r:id="rId5"/>
    <p:sldId id="261" r:id="rId6"/>
    <p:sldId id="258" r:id="rId7"/>
    <p:sldId id="259" r:id="rId8"/>
    <p:sldId id="271" r:id="rId9"/>
    <p:sldId id="272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3" r:id="rId20"/>
    <p:sldId id="275" r:id="rId21"/>
    <p:sldId id="27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343" autoAdjust="0"/>
  </p:normalViewPr>
  <p:slideViewPr>
    <p:cSldViewPr snapToGrid="0">
      <p:cViewPr varScale="1">
        <p:scale>
          <a:sx n="70" d="100"/>
          <a:sy n="70" d="100"/>
        </p:scale>
        <p:origin x="-120" y="-8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40.JPG"/><Relationship Id="rId7" Type="http://schemas.openxmlformats.org/officeDocument/2006/relationships/image" Target="../media/image44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Relationship Id="rId9" Type="http://schemas.openxmlformats.org/officeDocument/2006/relationships/image" Target="../media/image46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79272" y="-536734"/>
            <a:ext cx="8312727" cy="2365534"/>
          </a:xfrm>
        </p:spPr>
        <p:txBody>
          <a:bodyPr/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Народов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России.</a:t>
            </a: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29926" y="1343891"/>
            <a:ext cx="10186219" cy="1439257"/>
          </a:xfrm>
        </p:spPr>
        <p:txBody>
          <a:bodyPr>
            <a:normAutofit/>
          </a:bodyPr>
          <a:lstStyle/>
          <a:p>
            <a:pPr algn="l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Народы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населяющие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Россию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русские, грузины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армяне, белорусы, узбеки и ещё более 100 народов.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Россия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многонациональная страна.</a:t>
            </a:r>
            <a:endParaRPr lang="ru-RU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017" y="2063519"/>
            <a:ext cx="7156832" cy="476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03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7418" y="193964"/>
            <a:ext cx="11329599" cy="1977736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Жилище.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жилищном строительстве используются, особенно в сёлах, черты традиционного строительного искусства: сейсмостойкий деревянный каркас, крытая терраса, ниши в стенах домов для постельных принадлежностей, посуды и другой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утвари.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2536"/>
            <a:ext cx="6552872" cy="3591791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126" y="2675012"/>
            <a:ext cx="5480892" cy="3836624"/>
          </a:xfrm>
        </p:spPr>
      </p:pic>
    </p:spTree>
    <p:extLst>
      <p:ext uri="{BB962C8B-B14F-4D97-AF65-F5344CB8AC3E}">
        <p14:creationId xmlns:p14="http://schemas.microsoft.com/office/powerpoint/2010/main" val="297480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8145" y="235527"/>
            <a:ext cx="11554691" cy="1648691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Одежда.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Мужская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женская одежда состояла из рубахи и штанов, и стёганного на вате халата. Халат подпоясывали кушаком. Головные уборы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тюбетейки.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Традиционная обувь-кожаные сапожки на мягкой подошве. Девушки заплетали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сорока косичек.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1" y="2139787"/>
            <a:ext cx="6658355" cy="444112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533652"/>
            <a:ext cx="5181599" cy="5181599"/>
          </a:xfrm>
        </p:spPr>
      </p:pic>
    </p:spTree>
    <p:extLst>
      <p:ext uri="{BB962C8B-B14F-4D97-AF65-F5344CB8AC3E}">
        <p14:creationId xmlns:p14="http://schemas.microsoft.com/office/powerpoint/2010/main" val="95980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3900" y="235528"/>
            <a:ext cx="3855720" cy="803564"/>
          </a:xfrm>
        </p:spPr>
        <p:txBody>
          <a:bodyPr/>
          <a:lstStyle/>
          <a:p>
            <a:r>
              <a:rPr lang="ru-RU" dirty="0" smtClean="0"/>
              <a:t>Танец.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23900" y="1039092"/>
            <a:ext cx="3855720" cy="4828308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Узбекский национальный танец очень красив. Главные отличия узбекского танца от других танцев народов Востока-это сложные, выразительные движения рук и богатая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мимика.</a:t>
            </a:r>
          </a:p>
          <a:p>
            <a:endParaRPr lang="ru-RU" sz="2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lum/>
            <a:alphaModFix/>
          </a:blip>
          <a:srcRect l="13585" r="13585"/>
          <a:stretch>
            <a:fillRect/>
          </a:stretch>
        </p:blipFill>
        <p:spPr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b="3124"/>
          <a:stretch/>
        </p:blipFill>
        <p:spPr>
          <a:xfrm>
            <a:off x="1219200" y="3244735"/>
            <a:ext cx="2754371" cy="35697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790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5019" y="0"/>
            <a:ext cx="11651672" cy="1754277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Народное творчество.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узбеков развиты разные виды народного искусства (вышивка, гончарство, чеканка медной посуды, резьба по дереву и камню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Процветает устное народное творчество ( разнообразные песни и сказки, легенды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Популярны народные театр и цирк, выступление кукольников и канатоходцев.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333" y="4640004"/>
            <a:ext cx="3818352" cy="208342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619" y="1380204"/>
            <a:ext cx="4682836" cy="312189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/>
            <a:alphaModFix/>
          </a:blip>
          <a:srcRect l="30447" t="16912" r="6474" b="32474"/>
          <a:stretch/>
        </p:blipFill>
        <p:spPr>
          <a:xfrm>
            <a:off x="815847" y="2114495"/>
            <a:ext cx="6291536" cy="33719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301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olotnos.cdnbro.com/posts/6408200-detskie-risunki-dombry-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993" y="779913"/>
            <a:ext cx="4659364" cy="2849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78683" y="3472819"/>
            <a:ext cx="2757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Домбра.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s://cdn.culture.ru/images/18baf249-c958-5d95-8077-bd12b81f93a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781" y="707887"/>
            <a:ext cx="4156363" cy="277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59782" y="3373708"/>
            <a:ext cx="3380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Дойра.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https://massaget.kz/userdata/uploads/u53995/1489649301_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048" y="4170218"/>
            <a:ext cx="7477242" cy="1869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40036" y="6039529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Каранай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8924" y="1"/>
            <a:ext cx="6490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Музыкальные инструменты.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26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189017" y="180109"/>
            <a:ext cx="8853056" cy="65898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938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2727" y="242453"/>
            <a:ext cx="11499273" cy="2098965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Кухня.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узбекской культуры -её кухня. Пища узбеков состоит из большого числа растительных, молочных и мясных продуктов. Важное место занимает хлеб, выпекаемый в виде различных лепёшек. Излюбленное блюдо-плов. Большое место в питании занимают овощи, фрукты, виноград, арбузы, дыни, различные орехи. Главный напиток чай, чаще зелёный.</a:t>
            </a:r>
            <a:r>
              <a:rPr lang="ru-RU" sz="2000" dirty="0"/>
              <a:t/>
            </a:r>
            <a:br>
              <a:rPr lang="ru-RU" sz="2000" dirty="0"/>
            </a:br>
            <a:endParaRPr lang="ru-RU" dirty="0"/>
          </a:p>
        </p:txBody>
      </p:sp>
      <p:pic>
        <p:nvPicPr>
          <p:cNvPr id="2050" name="Picture 2" descr="https://fitnessclub-beauty.ru/wp-content/uploads/8/e/b/8ebe757b76175d4135ea0de06636a10d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17" y="2244433"/>
            <a:ext cx="5911276" cy="443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fitnessclub-beauty.ru/wp-content/uploads/a/a/f/aaf65c8c2bc8b9a3752ae32c37d251b7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548" y="1981198"/>
            <a:ext cx="5881258" cy="392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67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8145" y="173182"/>
            <a:ext cx="11291455" cy="1420091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Узбекское гостеприимство.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Узбеки – народ с богатой историей и интересными традициями. Находясь в гостях у узбеков, вас обязательно напоят чаем и поверьте, одной чашкой чаепитие не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закончится.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886252" y="1382672"/>
            <a:ext cx="7098438" cy="5336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l="48626" t="23458" r="3197" b="41193"/>
          <a:stretch/>
        </p:blipFill>
        <p:spPr>
          <a:xfrm>
            <a:off x="7295866" y="4174374"/>
            <a:ext cx="4648200" cy="2545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/>
            <a:alphaModFix/>
          </a:blip>
          <a:srcRect l="61076" t="4276" r="3396" b="32652"/>
          <a:stretch/>
        </p:blipFill>
        <p:spPr>
          <a:xfrm>
            <a:off x="8589817" y="1529813"/>
            <a:ext cx="2313709" cy="2626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117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005" y="152400"/>
            <a:ext cx="11172885" cy="2019301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Спорт.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национальными видами спорта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являются: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Кураш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узбекская национальная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борьба,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Пойга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вид конных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скачек,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Улак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борьба всадников за тушу козла.</a:t>
            </a:r>
            <a:r>
              <a:rPr lang="ru-RU" sz="2200" dirty="0"/>
              <a:t/>
            </a:r>
            <a:br>
              <a:rPr lang="ru-RU" sz="2200" dirty="0"/>
            </a:br>
            <a:endParaRPr lang="ru-RU" sz="2200" dirty="0"/>
          </a:p>
        </p:txBody>
      </p:sp>
      <p:pic>
        <p:nvPicPr>
          <p:cNvPr id="3074" name="Picture 2" descr="https://sputnik.kg/img/104041/07/1040410788_0:0:999:627_1920x0_80_0_0_bec8bc84eb1df4103ee32832e42a351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05" y="1444679"/>
            <a:ext cx="5049178" cy="316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xn--74-6kcq7bhn4g.xn--p1ai/assets/manager/%D0%9A%D0%B0%D0%B7%D0%B0%D1%85%D0%B8/skachk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781" y="1541661"/>
            <a:ext cx="4996366" cy="3331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im.indiatimes.in/facebook/2018/Feb/it_is_a_brutal_and_extreme_sport_151937218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117" y="4354366"/>
            <a:ext cx="4768500" cy="250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397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318656"/>
            <a:ext cx="9601200" cy="761999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Сказки.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ttps://audiobook.uz/cdn/shop/products/Zumrad_I_Kimmat_Xudojnik_Natal_ya_Evdokimova_1200x1200.jpg?v=159237628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07" y="1080655"/>
            <a:ext cx="3626791" cy="4531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renomespb.ru/uploads/izd/11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703" y="1579418"/>
            <a:ext cx="3461429" cy="479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img-fotki.yandex.ru/get/9797/120816668.27d/0_ad38d_22512126_X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905" y="1080654"/>
            <a:ext cx="3398585" cy="4531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74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080" y="64397"/>
            <a:ext cx="3146174" cy="30706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362" y="3929362"/>
            <a:ext cx="4083627" cy="22214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67" y="3198239"/>
            <a:ext cx="6392532" cy="35350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653" y="64397"/>
            <a:ext cx="5053445" cy="295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23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501" y="92325"/>
            <a:ext cx="7194936" cy="40471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86" y="187036"/>
            <a:ext cx="2869431" cy="16140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4" y="3641579"/>
            <a:ext cx="3353573" cy="18863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427" y="5052580"/>
            <a:ext cx="2918692" cy="16417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096" y="209984"/>
            <a:ext cx="2943323" cy="16556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096" y="2363715"/>
            <a:ext cx="3156908" cy="17757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890" y="4232348"/>
            <a:ext cx="2805547" cy="15781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437" y="5021408"/>
            <a:ext cx="2974108" cy="167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74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24595" y="665018"/>
            <a:ext cx="6804315" cy="1613317"/>
          </a:xfrm>
        </p:spPr>
        <p:txBody>
          <a:bodyPr/>
          <a:lstStyle/>
          <a:p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</a:t>
            </a:r>
            <a:r>
              <a:rPr lang="ru-RU" sz="5400" dirty="0" smtClean="0"/>
              <a:t> </a:t>
            </a:r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</a:t>
            </a:r>
            <a:r>
              <a:rPr lang="ru-RU" sz="5400" dirty="0" smtClean="0"/>
              <a:t>!</a:t>
            </a:r>
            <a:endParaRPr lang="ru-RU" sz="5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3528759" y="2278335"/>
            <a:ext cx="4770840" cy="3180356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14205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581" y="1510145"/>
            <a:ext cx="3472412" cy="4910482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149927" y="152822"/>
            <a:ext cx="4451181" cy="66131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557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3900" y="602673"/>
            <a:ext cx="3855720" cy="1683327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Узбек-хан.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0" b="9580"/>
          <a:stretch>
            <a:fillRect/>
          </a:stretch>
        </p:blipFill>
        <p:spPr>
          <a:xfrm>
            <a:off x="5532120" y="1"/>
            <a:ext cx="6659880" cy="6857999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18655" y="1648691"/>
            <a:ext cx="4655127" cy="4218709"/>
          </a:xfrm>
        </p:spPr>
        <p:txBody>
          <a:bodyPr/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Название народа произошло от имени хана Золотой орды – Узбек-хана.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Имя узбек значит «хозяин себя», то есть «свободный человек».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нём государственной религией Золотой Орды был признан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ислам.</a:t>
            </a:r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72933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447" y="166255"/>
            <a:ext cx="5211762" cy="2931616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9382" y="166255"/>
            <a:ext cx="4765963" cy="6497780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Узбеки – самый многочисленный народ в Центральной Азии.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Узбеки - основной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коренной народ Узбекистана. Доля узбеков в населении страны составляет около 80 %.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Значительное количество узбеков проживает в северном Афганистане, северо-западном, северном и западном Таджикистане, в южном Казахстане, южной Киргизии, северном и восточном Туркменистане.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475" y="3283526"/>
            <a:ext cx="5090649" cy="338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70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9491" y="1209891"/>
            <a:ext cx="10474036" cy="3736181"/>
          </a:xfrm>
        </p:spPr>
        <p:txBody>
          <a:bodyPr>
            <a:noAutofit/>
          </a:bodyPr>
          <a:lstStyle/>
          <a:p>
            <a:pPr algn="l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Узбеки в России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одно из крупнейших национальных меньшинств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Верующие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мусульмане-сунниты,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язык —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узбекский,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многие владеют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таджикским языком.</a:t>
            </a:r>
          </a:p>
          <a:p>
            <a:pPr algn="l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узбеки, как граждане Узбекистана, так и граждане РФ узбекского происхождения, работают во всех отраслях экономики РФ и составляют крупнейшую группу переселенцев из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Средней Азии и СНГ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целом.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выходцев из Узбекистана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космонавт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Салижан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Шарипов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олимпийская чемпионка по художественной гимнастике Алина Кабаева, вокально инструментальный ансамбль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Ялла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и т.д.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52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3900" y="290946"/>
            <a:ext cx="3855720" cy="2119746"/>
          </a:xfrm>
        </p:spPr>
        <p:txBody>
          <a:bodyPr/>
          <a:lstStyle/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Шарипов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Салижан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Шакирович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63237" y="2410692"/>
            <a:ext cx="4627418" cy="4294908"/>
          </a:xfrm>
        </p:spPr>
        <p:txBody>
          <a:bodyPr>
            <a:normAutofit lnSpcReduction="10000"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Летчик-космонавт России, Герой Российской Федерации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полетов - 2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 полетов - 201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сутки 14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 48 мин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выходов в открытый космос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2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длительность – 9ч 59м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24 августа 1964 года в городе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Узген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Ошской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области.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lum/>
            <a:alphaModFix/>
          </a:blip>
          <a:srcRect t="15695" b="15695"/>
          <a:stretch>
            <a:fillRect/>
          </a:stretch>
        </p:blipFill>
        <p:spPr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340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3900" y="415636"/>
            <a:ext cx="4139044" cy="1510146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Алина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Кабаева.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0" r="7540"/>
          <a:stretch>
            <a:fillRect/>
          </a:stretch>
        </p:blipFill>
        <p:spPr>
          <a:xfrm>
            <a:off x="5514109" y="1"/>
            <a:ext cx="6677891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01781" y="2230582"/>
            <a:ext cx="4461163" cy="4433454"/>
          </a:xfrm>
        </p:spPr>
        <p:txBody>
          <a:bodyPr>
            <a:norm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Титулованная российская гимнастка, родилась в городе Ташкент. Завоевала за свою карьеру десятки медалей самых престижных соревнований — две медали Олимпийских игр, 14 на Чемпионатах мира и 25 на соревнованиях в Европе. Алина - экс-депутат государственной думы РФ, глава совета директоров Национальной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медиагруппы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ЗАО «Спорт-Экспресс». В 2018 году получила ученую степень кандидата педагогических наук, защитив диссертацию в Университете им. П. Лесгафта в Санкт-Петербурге.</a:t>
            </a:r>
          </a:p>
        </p:txBody>
      </p:sp>
    </p:spTree>
    <p:extLst>
      <p:ext uri="{BB962C8B-B14F-4D97-AF65-F5344CB8AC3E}">
        <p14:creationId xmlns:p14="http://schemas.microsoft.com/office/powerpoint/2010/main" val="114695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7417" y="360218"/>
            <a:ext cx="11307245" cy="1811482"/>
          </a:xfrm>
        </p:spPr>
        <p:txBody>
          <a:bodyPr/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Ялла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советский и узбекский вокально-инструментальный ансамбль под управлением </a:t>
            </a:r>
            <a:r>
              <a:rPr lang="ru-RU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Фарруха</a:t>
            </a:r>
            <a:r>
              <a:rPr lang="ru-RU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Закирова создан  в 1970 году. Известен по песням «</a:t>
            </a:r>
            <a:r>
              <a:rPr lang="ru-RU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Учкудук</a:t>
            </a:r>
            <a:r>
              <a:rPr lang="ru-RU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-три колодца</a:t>
            </a:r>
            <a:r>
              <a:rPr lang="ru-RU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«Чайхана» и т.д.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1944111"/>
            <a:ext cx="6335141" cy="431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486545" y="1839595"/>
            <a:ext cx="5638118" cy="46027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867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4A2318"/>
      </a:dk2>
      <a:lt2>
        <a:srgbClr val="EDECEB"/>
      </a:lt2>
      <a:accent1>
        <a:srgbClr val="F3C82E"/>
      </a:accent1>
      <a:accent2>
        <a:srgbClr val="A26176"/>
      </a:accent2>
      <a:accent3>
        <a:srgbClr val="74A94E"/>
      </a:accent3>
      <a:accent4>
        <a:srgbClr val="188E8D"/>
      </a:accent4>
      <a:accent5>
        <a:srgbClr val="EE913A"/>
      </a:accent5>
      <a:accent6>
        <a:srgbClr val="DF5D4A"/>
      </a:accent6>
      <a:hlink>
        <a:srgbClr val="188E8D"/>
      </a:hlink>
      <a:folHlink>
        <a:srgbClr val="A26176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rop" id="{EC9488ED-E761-4D60-9AC4-764D1FE2C171}" vid="{D7AA1D6E-F3E9-4763-A3BC-84DF2E02F60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TM10001105[[fn=Уголки]]</Template>
  <TotalTime>8646</TotalTime>
  <Words>419</Words>
  <Application>Microsoft Office PowerPoint</Application>
  <PresentationFormat>Произвольный</PresentationFormat>
  <Paragraphs>38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Crop</vt:lpstr>
      <vt:lpstr>Фестиваль Народов России. </vt:lpstr>
      <vt:lpstr>Презентация PowerPoint</vt:lpstr>
      <vt:lpstr>Презентация PowerPoint</vt:lpstr>
      <vt:lpstr>Узбек-хан.</vt:lpstr>
      <vt:lpstr>Презентация PowerPoint</vt:lpstr>
      <vt:lpstr>Презентация PowerPoint</vt:lpstr>
      <vt:lpstr>Шарипов Салижан Шакирович.</vt:lpstr>
      <vt:lpstr>Алина Кабаева.</vt:lpstr>
      <vt:lpstr>«Ялла»- советский и узбекский вокально-инструментальный ансамбль под управлением Фарруха Закирова создан  в 1970 году. Известен по песням «Учкудук -три колодца», «Чайхана» и т.д.</vt:lpstr>
      <vt:lpstr>Жилище. В жилищном строительстве используются, особенно в сёлах, черты традиционного строительного искусства: сейсмостойкий деревянный каркас, крытая терраса, ниши в стенах домов для постельных принадлежностей, посуды и другой утвари.</vt:lpstr>
      <vt:lpstr>Одежда. Мужская и женская одежда состояла из рубахи и штанов, и стёганного на вате халата. Халат подпоясывали кушаком. Головные уборы тюбетейки. Традиционная обувь-кожаные сапожки на мягкой подошве. Девушки заплетали до сорока косичек.  </vt:lpstr>
      <vt:lpstr>Танец. </vt:lpstr>
      <vt:lpstr>Народное творчество.  У узбеков развиты разные виды народного искусства (вышивка, гончарство, чеканка медной посуды, резьба по дереву и камню). Процветает устное народное творчество ( разнообразные песни и сказки, легенды). Популярны народные театр и цирк, выступление кукольников и канатоходцев.</vt:lpstr>
      <vt:lpstr>Презентация PowerPoint</vt:lpstr>
      <vt:lpstr>Презентация PowerPoint</vt:lpstr>
      <vt:lpstr>Кухня.   Особенность узбекской культуры -её кухня. Пища узбеков состоит из большого числа растительных, молочных и мясных продуктов. Важное место занимает хлеб, выпекаемый в виде различных лепёшек. Излюбленное блюдо-плов. Большое место в питании занимают овощи, фрукты, виноград, арбузы, дыни, различные орехи. Главный напиток чай, чаще зелёный. </vt:lpstr>
      <vt:lpstr>Узбекское гостеприимство.  Узбеки – народ с богатой историей и интересными традициями. Находясь в гостях у узбеков, вас обязательно напоят чаем и поверьте, одной чашкой чаепитие не закончится.</vt:lpstr>
      <vt:lpstr>Спорт. Основными национальными видами спорта являются: Кураш- узбекская национальная борьба, Пойга- вид конных скачек, Улак- борьба всадников за тушу козла. </vt:lpstr>
      <vt:lpstr>Сказки. 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Фестиваль  Народы, населяющие Россию</dc:title>
  <dc:creator>Воспитатель</dc:creator>
  <cp:lastModifiedBy>Надежда Пронская</cp:lastModifiedBy>
  <cp:revision>37</cp:revision>
  <dcterms:created xsi:type="dcterms:W3CDTF">2024-04-17T10:43:29Z</dcterms:created>
  <dcterms:modified xsi:type="dcterms:W3CDTF">2024-04-23T14:04:13Z</dcterms:modified>
</cp:coreProperties>
</file>