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6" y="-8468"/>
            <a:chExt cx="9171316" cy="6874935"/>
          </a:xfrm>
        </p:grpSpPr>
        <p:cxnSp>
          <p:nvCxnSpPr>
            <p:cNvPr id="5" name="Straight Connector 27"/>
            <p:cNvCxnSpPr/>
            <p:nvPr/>
          </p:nvCxnSpPr>
          <p:spPr>
            <a:xfrm flipV="1">
              <a:off x="5130456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3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31"/>
            <p:cNvSpPr/>
            <p:nvPr/>
          </p:nvSpPr>
          <p:spPr>
            <a:xfrm>
              <a:off x="6638635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3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3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3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3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7"/>
            <p:cNvSpPr/>
            <p:nvPr/>
          </p:nvSpPr>
          <p:spPr>
            <a:xfrm>
              <a:off x="-8466" y="-8468"/>
              <a:ext cx="863632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18D42-6551-410C-A50B-A7C171A86C54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FEEE8-D53E-49EC-80C4-2690E16F99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731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DFBB6-AACF-42CA-9464-11237370A5AF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A6C30-C9B2-4AE7-9E65-D58AF2BA8A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272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B4B1-00E4-4236-A088-DB2717C88186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1AB5D-D774-49E0-9176-2750FC48A4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8284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13D32-B9A8-47FE-9713-069EE526287B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3660F-2E33-4578-A96D-7779A44B5C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6308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C9B8F-9A59-47EF-AD4A-BCCC85B1BBFE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7EFD0-2872-4D36-92C8-BDA045725F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2279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DC07-8EDB-4D81-A9B2-091414941DBF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439CF-DCE3-4C63-A56B-1BB23F44A3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2058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28AC3-DDBE-48BB-85CF-B149A66CBA1B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44F3F-DC11-4BA5-9101-2F76568DC3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3303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565EF-F62D-411F-989E-978D2D4EA75C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F3224-4828-4AF8-B01D-5FF53A214B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2823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39947-FA8C-46CB-911C-583E1D718A09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89B4A-71F1-4879-BB67-B14BDDAE066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882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12D5F-CA65-4CEE-8EE7-7C376A3AF5FF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C898-2C6F-4561-B35C-5400B2937D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43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E637F-79CB-40DB-A34E-01FB430DC805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27FF7-AEB4-404A-8875-8AC3607B61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633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F2687-FB81-4840-8AE7-B69F0B28C803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E7414-59FB-4C59-A87A-02DF37DA81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393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1777-C649-4415-AE52-F7DF3FFF59A7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7A1A4-CDA2-42E2-8071-C29FC38B61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034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7B230-D960-4752-A99B-EF7175AD6338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6AA6D-0DC4-4E77-A318-17C5072EF0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049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492F1-3123-49C4-B459-A4BF80E14D1D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3820-AB81-4146-BEF1-7DDBF5758F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820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F7B15-D09C-4CBF-BB37-D5C46472371C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140C-1C87-433D-9807-537F2B36C8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214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455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8634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90"/>
              <a:ext cx="457217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507943-AA56-45F8-AEE9-B711572E1551}" type="datetimeFigureOut">
              <a:rPr lang="ru-RU"/>
              <a:pPr>
                <a:defRPr/>
              </a:pPr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7EBAF7-0832-44F7-AEAC-0CECC6B2E7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8" r:id="rId11"/>
    <p:sldLayoutId id="2147483723" r:id="rId12"/>
    <p:sldLayoutId id="2147483729" r:id="rId13"/>
    <p:sldLayoutId id="2147483724" r:id="rId14"/>
    <p:sldLayoutId id="2147483725" r:id="rId15"/>
    <p:sldLayoutId id="2147483726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6D1D6B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6D1D6B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6D1D6B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6D1D6B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6D1D6B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6D1D6B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6D1D6B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6D1D6B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6D1D6B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6D1D6B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908720"/>
            <a:ext cx="7488831" cy="2952328"/>
          </a:xfrm>
        </p:spPr>
        <p:txBody>
          <a:bodyPr/>
          <a:lstStyle/>
          <a:p>
            <a:pPr algn="ctr"/>
            <a:r>
              <a:rPr lang="ru-RU" b="1" dirty="0" smtClean="0"/>
              <a:t>Любимые детские журналы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538406"/>
          </a:xfrm>
        </p:spPr>
        <p:txBody>
          <a:bodyPr/>
          <a:lstStyle/>
          <a:p>
            <a:r>
              <a:rPr lang="ru-RU" altLang="ru-RU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Презентацию </a:t>
            </a:r>
            <a:r>
              <a:rPr lang="ru-RU" altLang="ru-RU" b="1" dirty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выполнила Юркова Е.И</a:t>
            </a:r>
            <a:r>
              <a:rPr lang="ru-RU" altLang="ru-RU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b="1" dirty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у</a:t>
            </a:r>
            <a:r>
              <a:rPr lang="ru-RU" altLang="ru-RU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читель начальной школы</a:t>
            </a:r>
          </a:p>
          <a:p>
            <a:r>
              <a:rPr lang="ru-RU" altLang="ru-RU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ГБОУ  СОШ №2127</a:t>
            </a:r>
          </a:p>
          <a:p>
            <a:r>
              <a:rPr lang="ru-RU" altLang="ru-RU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Г. Москва </a:t>
            </a:r>
          </a:p>
          <a:p>
            <a:endParaRPr lang="ru-RU" altLang="ru-RU" b="1" dirty="0">
              <a:solidFill>
                <a:srgbClr val="002060"/>
              </a:solidFill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061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900113" y="765175"/>
            <a:ext cx="7488237" cy="20875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8.Узнай произведение по ключевым словам.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Ребёнок, адрес, друзья, трамвай, </a:t>
            </a:r>
            <a:r>
              <a:rPr lang="ru-RU" b="1" dirty="0" err="1" smtClean="0">
                <a:solidFill>
                  <a:srgbClr val="002060"/>
                </a:solidFill>
              </a:rPr>
              <a:t>дураки</a:t>
            </a:r>
            <a:r>
              <a:rPr lang="ru-RU" b="1" dirty="0" smtClean="0">
                <a:solidFill>
                  <a:srgbClr val="002060"/>
                </a:solidFill>
              </a:rPr>
              <a:t>, смех.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755650" y="2708275"/>
            <a:ext cx="7561263" cy="3417888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Ю. И. Ермолаев «Вредные советы»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Ю. И. Ермолаев «Воспитатели»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Г. Б. Остер «Вредные советы»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Г. Б. Остер «Весёлые стихи»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042988" y="1125538"/>
            <a:ext cx="727392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rgbClr val="6D1D6B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400" b="1" dirty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Ребята!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400" dirty="0">
                <a:solidFill>
                  <a:schemeClr val="tx1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Вам нужно внимательно прочитать вопрос и выбрать правильный ответ (или ответы).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400" b="1" dirty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Желаю удачи</a:t>
            </a:r>
            <a:r>
              <a:rPr lang="ru-RU" altLang="ru-RU" sz="4400" b="1" dirty="0" smtClean="0">
                <a:solidFill>
                  <a:srgbClr val="00206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!</a:t>
            </a:r>
            <a:endParaRPr lang="ru-RU" altLang="ru-RU" sz="4400" b="1" dirty="0">
              <a:solidFill>
                <a:srgbClr val="002060"/>
              </a:solidFill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1123950"/>
            <a:ext cx="8229600" cy="18002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1.Когда появился журнал </a:t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«Весёлые картинки»?</a:t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1042988" y="2636838"/>
            <a:ext cx="7273925" cy="3489325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в 1924 году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в 1956 году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в 1960 году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в 1980 году</a:t>
            </a: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0" y="115888"/>
            <a:ext cx="2360613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1052513"/>
            <a:ext cx="8229600" cy="1584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2.Когда был основан журнал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Мурзилка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»?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1042988" y="2349500"/>
            <a:ext cx="7273925" cy="37766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в 1920 году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в 1924 году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в 1956 году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в 1980 году</a:t>
            </a:r>
          </a:p>
        </p:txBody>
      </p:sp>
      <p:pic>
        <p:nvPicPr>
          <p:cNvPr id="717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841875"/>
            <a:ext cx="31178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42988" y="836613"/>
            <a:ext cx="7058025" cy="1944687"/>
          </a:xfrm>
        </p:spPr>
        <p:txBody>
          <a:bodyPr/>
          <a:lstStyle/>
          <a:p>
            <a:r>
              <a:rPr lang="ru-RU" altLang="ru-RU" b="1" smtClean="0"/>
              <a:t>3.Чего Ирочка не говорила в ответ на бабушкины просьбы?</a:t>
            </a:r>
            <a:br>
              <a:rPr lang="ru-RU" altLang="ru-RU" b="1" smtClean="0"/>
            </a:br>
            <a:endParaRPr lang="ru-RU" altLang="ru-RU" b="1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1042988" y="2205038"/>
            <a:ext cx="7273925" cy="3921125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«Отстань!»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«Сейчас помогу!»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«Мне некогда!»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«Вот ещё!»</a:t>
            </a:r>
          </a:p>
        </p:txBody>
      </p:sp>
      <p:pic>
        <p:nvPicPr>
          <p:cNvPr id="8196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3933825"/>
            <a:ext cx="2227263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971550" y="981075"/>
            <a:ext cx="7056438" cy="1584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4. Чему не учила Ирочка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своего попугая??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1042988" y="2276475"/>
            <a:ext cx="7273925" cy="3849688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мяукать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лаять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квакать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говорить: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«Здравствуйте, ребята!»</a:t>
            </a:r>
          </a:p>
        </p:txBody>
      </p:sp>
      <p:pic>
        <p:nvPicPr>
          <p:cNvPr id="9220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138" y="260350"/>
            <a:ext cx="2695575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116013" y="836613"/>
            <a:ext cx="6696075" cy="2016125"/>
          </a:xfrm>
        </p:spPr>
        <p:txBody>
          <a:bodyPr/>
          <a:lstStyle/>
          <a:p>
            <a:r>
              <a:rPr lang="ru-RU" altLang="ru-RU" b="1" smtClean="0"/>
              <a:t>5.Кто написал рассказ </a:t>
            </a:r>
            <a:br>
              <a:rPr lang="ru-RU" altLang="ru-RU" b="1" smtClean="0"/>
            </a:br>
            <a:r>
              <a:rPr lang="ru-RU" altLang="ru-RU" b="1" smtClean="0"/>
              <a:t>«Как получаются легенды»?</a:t>
            </a:r>
            <a:r>
              <a:rPr lang="ru-RU" altLang="ru-RU" sz="4000" b="1" smtClean="0"/>
              <a:t/>
            </a:r>
            <a:br>
              <a:rPr lang="ru-RU" altLang="ru-RU" sz="4000" b="1" smtClean="0"/>
            </a:br>
            <a:endParaRPr lang="ru-RU" altLang="ru-RU" sz="4000" b="1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1042988" y="2420938"/>
            <a:ext cx="7489825" cy="3705225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Ю. И. Ермолаев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В. Ю. Драгунский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Г. Б. Остер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Роман Сеф</a:t>
            </a:r>
          </a:p>
        </p:txBody>
      </p:sp>
      <p:pic>
        <p:nvPicPr>
          <p:cNvPr id="1024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0438"/>
            <a:ext cx="2546350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403350" y="1125538"/>
            <a:ext cx="6408738" cy="2159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6.Кто из перечисленных животных не упоминается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«Весёлых стихах»?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900113" y="2997200"/>
            <a:ext cx="7416800" cy="31289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а) слон и кит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б) курица и голуби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в) козёл и осёл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3600" smtClean="0"/>
              <a:t>г) тигр и медведь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971550" y="404813"/>
            <a:ext cx="7200900" cy="24479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7.Узнай произведение по ключевым словам.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Лавровый переулок, бабушка, дедушка, дети, девочка, ветер.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827088" y="2420938"/>
            <a:ext cx="7489825" cy="3705225"/>
          </a:xfrm>
        </p:spPr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а) Ю. И. Ермолаев </a:t>
            </a:r>
          </a:p>
          <a:p>
            <a:pPr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«Как получаются легенды»</a:t>
            </a:r>
          </a:p>
          <a:p>
            <a:pPr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б) Г. Б. Остер «Проговорился»</a:t>
            </a:r>
          </a:p>
          <a:p>
            <a:pPr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в) Г. Б. Остер </a:t>
            </a:r>
          </a:p>
          <a:p>
            <a:pPr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«Как получаются легенды»</a:t>
            </a:r>
          </a:p>
          <a:p>
            <a:pPr algn="ctr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г) Ю. И. Ермолаев «Проговорился»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353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Monotype Corsiva</vt:lpstr>
      <vt:lpstr>Trebuchet MS</vt:lpstr>
      <vt:lpstr>Wingdings 3</vt:lpstr>
      <vt:lpstr>Аспект</vt:lpstr>
      <vt:lpstr>Любимые детские журналы</vt:lpstr>
      <vt:lpstr>Презентация PowerPoint</vt:lpstr>
      <vt:lpstr>1.Когда появился журнал  «Весёлые картинки»? </vt:lpstr>
      <vt:lpstr>2.Когда был основан журнал  «Мурзилка»? </vt:lpstr>
      <vt:lpstr>3.Чего Ирочка не говорила в ответ на бабушкины просьбы? </vt:lpstr>
      <vt:lpstr>4. Чему не учила Ирочка  своего попугая?? </vt:lpstr>
      <vt:lpstr>5.Кто написал рассказ  «Как получаются легенды»? </vt:lpstr>
      <vt:lpstr>6.Кто из перечисленных животных не упоминается  в «Весёлых стихах»? </vt:lpstr>
      <vt:lpstr>7.Узнай произведение по ключевым словам. Лавровый переулок, бабушка, дедушка, дети, девочка, ветер. </vt:lpstr>
      <vt:lpstr>8.Узнай произведение по ключевым словам. Ребёнок, адрес, друзья, трамвай, дураки, смех.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 страницам  детских журналов»</dc:title>
  <dc:creator>Компас</dc:creator>
  <cp:lastModifiedBy>Юркова Е.И.</cp:lastModifiedBy>
  <cp:revision>9</cp:revision>
  <dcterms:created xsi:type="dcterms:W3CDTF">2012-05-09T15:14:01Z</dcterms:created>
  <dcterms:modified xsi:type="dcterms:W3CDTF">2024-04-03T14:04:20Z</dcterms:modified>
  <cp:contentStatus/>
</cp:coreProperties>
</file>