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6" r:id="rId3"/>
    <p:sldId id="269" r:id="rId4"/>
    <p:sldId id="285" r:id="rId5"/>
    <p:sldId id="267" r:id="rId6"/>
    <p:sldId id="282" r:id="rId7"/>
    <p:sldId id="274" r:id="rId8"/>
    <p:sldId id="270" r:id="rId9"/>
    <p:sldId id="272" r:id="rId10"/>
    <p:sldId id="279" r:id="rId11"/>
    <p:sldId id="284" r:id="rId12"/>
    <p:sldId id="283" r:id="rId13"/>
    <p:sldId id="280" r:id="rId14"/>
    <p:sldId id="263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198" autoAdjust="0"/>
  </p:normalViewPr>
  <p:slideViewPr>
    <p:cSldViewPr>
      <p:cViewPr varScale="1">
        <p:scale>
          <a:sx n="102" d="100"/>
          <a:sy n="102" d="100"/>
        </p:scale>
        <p:origin x="2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428CD-403B-4BA0-91A0-5371ECF0D51B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0E858-5004-4E19-B0AC-CBE7CC348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5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0E858-5004-4E19-B0AC-CBE7CC34830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3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90DF-BAC0-46FF-A94B-A7B20EAC4B8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090DF-BAC0-46FF-A94B-A7B20EAC4B8F}" type="datetimeFigureOut">
              <a:rPr lang="ru-RU" smtClean="0"/>
              <a:pPr/>
              <a:t>02.04.2024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0BFC5-0E5A-496E-B120-1766AFEEB8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ru/url?sa=i&amp;rct=j&amp;q=&amp;esrc=s&amp;frm=1&amp;source=images&amp;cd=&amp;cad=rja&amp;uact=8&amp;ved=0ahUKEwjh15Guu6vJAhVmcHIKHRqBC8YQjRwIBw&amp;url=https://www.youtube.com/watch?v=xMDkbiThsTs&amp;bvm=bv.108194040,d.bGQ&amp;psig=AFQjCNFDRv9gYOasQcNzGoHfMBmTIu0zeQ&amp;ust=14485369317069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gif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ИЗОБРАЖЕНИЯ\Для презентаций\Экология природа фоны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0_4a8c5_eaa733fe_L.png"/>
          <p:cNvPicPr>
            <a:picLocks noChangeAspect="1"/>
          </p:cNvPicPr>
          <p:nvPr/>
        </p:nvPicPr>
        <p:blipFill>
          <a:blip r:embed="rId3" cstate="print"/>
          <a:srcRect l="13878" t="1983" r="18713" b="2852"/>
          <a:stretch>
            <a:fillRect/>
          </a:stretch>
        </p:blipFill>
        <p:spPr>
          <a:xfrm>
            <a:off x="2500298" y="857232"/>
            <a:ext cx="3786214" cy="5345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xresdefaul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hello_html_m3e1ea6f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363774"/>
            <a:ext cx="2494226" cy="2494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Картинки по запросу рисунки для детей Эльфы в деревья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4113198-4deb65ada0c66e2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3422670"/>
            <a:ext cx="1790702" cy="1632033"/>
          </a:xfrm>
          <a:prstGeom prst="rect">
            <a:avLst/>
          </a:prstGeom>
        </p:spPr>
      </p:pic>
      <p:pic>
        <p:nvPicPr>
          <p:cNvPr id="6" name="Содержимое 5" descr="00256282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00034" y="3643314"/>
            <a:ext cx="3357586" cy="3018629"/>
          </a:xfrm>
        </p:spPr>
      </p:pic>
      <p:pic>
        <p:nvPicPr>
          <p:cNvPr id="7" name="Рисунок 6" descr="3128609_elfmooi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3071810"/>
            <a:ext cx="1726712" cy="1749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49978d2472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0_4a8c5_eaa733fe_L.png"/>
          <p:cNvPicPr>
            <a:picLocks noChangeAspect="1"/>
          </p:cNvPicPr>
          <p:nvPr/>
        </p:nvPicPr>
        <p:blipFill>
          <a:blip r:embed="rId3" cstate="print"/>
          <a:srcRect l="13878" t="1983" r="18713" b="2852"/>
          <a:stretch>
            <a:fillRect/>
          </a:stretch>
        </p:blipFill>
        <p:spPr>
          <a:xfrm>
            <a:off x="285720" y="3429000"/>
            <a:ext cx="2214578" cy="3126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43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62" t="2083" r="1562" b="2083"/>
          <a:stretch>
            <a:fillRect/>
          </a:stretch>
        </p:blipFill>
        <p:spPr>
          <a:xfrm>
            <a:off x="-49696" y="0"/>
            <a:ext cx="9193696" cy="6858000"/>
          </a:xfrm>
        </p:spPr>
      </p:pic>
      <p:pic>
        <p:nvPicPr>
          <p:cNvPr id="35842" name="Picture 2" descr="Картинки по запросу картинки звук и буква Э на прозрачном фоне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32242" t="15531" r="31038" b="17169"/>
          <a:stretch>
            <a:fillRect/>
          </a:stretch>
        </p:blipFill>
        <p:spPr bwMode="auto">
          <a:xfrm>
            <a:off x="5286380" y="2928934"/>
            <a:ext cx="2714644" cy="34429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7" name="Содержимое 3" descr="az31.jpg"/>
          <p:cNvPicPr>
            <a:picLocks noChangeAspect="1"/>
          </p:cNvPicPr>
          <p:nvPr/>
        </p:nvPicPr>
        <p:blipFill>
          <a:blip r:embed="rId4" cstate="print"/>
          <a:srcRect l="3571" t="12257" r="3571" b="6493"/>
          <a:stretch>
            <a:fillRect/>
          </a:stretch>
        </p:blipFill>
        <p:spPr>
          <a:xfrm>
            <a:off x="500034" y="3071810"/>
            <a:ext cx="3214710" cy="32147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214290"/>
            <a:ext cx="1937176" cy="200026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9-009-Bukva-E-na-S-divitsja-Slovno-v-zerkalo-gljadits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36" y="0"/>
            <a:ext cx="9151436" cy="6858000"/>
          </a:xfrm>
        </p:spPr>
      </p:pic>
      <p:pic>
        <p:nvPicPr>
          <p:cNvPr id="5" name="Рисунок 4" descr="0_5dc65_27f7ff56_L.png"/>
          <p:cNvPicPr>
            <a:picLocks noChangeAspect="1"/>
          </p:cNvPicPr>
          <p:nvPr/>
        </p:nvPicPr>
        <p:blipFill>
          <a:blip r:embed="rId3" cstate="print"/>
          <a:srcRect l="8464" t="11442" r="7628" b="6557"/>
          <a:stretch>
            <a:fillRect/>
          </a:stretch>
        </p:blipFill>
        <p:spPr>
          <a:xfrm>
            <a:off x="6215074" y="3643314"/>
            <a:ext cx="2624931" cy="2565274"/>
          </a:xfrm>
          <a:prstGeom prst="rect">
            <a:avLst/>
          </a:prstGeom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1876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5" descr="43054.jpg"/>
          <p:cNvPicPr>
            <a:picLocks noChangeAspect="1"/>
          </p:cNvPicPr>
          <p:nvPr/>
        </p:nvPicPr>
        <p:blipFill>
          <a:blip r:embed="rId2" cstate="print"/>
          <a:srcRect l="1562" t="2083" r="1562" b="2083"/>
          <a:stretch>
            <a:fillRect/>
          </a:stretch>
        </p:blipFill>
        <p:spPr>
          <a:xfrm>
            <a:off x="-49696" y="0"/>
            <a:ext cx="919369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maxresdefaul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5093" r="3224"/>
          <a:stretch>
            <a:fillRect/>
          </a:stretch>
        </p:blipFill>
        <p:spPr>
          <a:xfrm>
            <a:off x="1428728" y="285728"/>
            <a:ext cx="6572296" cy="4525963"/>
          </a:xfrm>
        </p:spPr>
      </p:pic>
      <p:pic>
        <p:nvPicPr>
          <p:cNvPr id="8" name="Рисунок 7" descr="hello_html_m2af3d076.gif"/>
          <p:cNvPicPr>
            <a:picLocks noChangeAspect="1"/>
          </p:cNvPicPr>
          <p:nvPr/>
        </p:nvPicPr>
        <p:blipFill>
          <a:blip r:embed="rId4" cstate="print">
            <a:lum bright="-10000" contrast="20000"/>
          </a:blip>
          <a:stretch>
            <a:fillRect/>
          </a:stretch>
        </p:blipFill>
        <p:spPr>
          <a:xfrm>
            <a:off x="205282" y="3143248"/>
            <a:ext cx="8652998" cy="301124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a4e2f_c870622f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606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dolls_diverse_003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636912"/>
            <a:ext cx="1020113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.ytimg.com/vi/xMDkbiThsTs/maxres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44463"/>
            <a:ext cx="21050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/>
        </p:blipFill>
        <p:spPr>
          <a:xfrm>
            <a:off x="6088" y="-1"/>
            <a:ext cx="9131824" cy="6858001"/>
          </a:xfrm>
          <a:prstGeom prst="rect">
            <a:avLst/>
          </a:prstGeom>
        </p:spPr>
      </p:pic>
      <p:pic>
        <p:nvPicPr>
          <p:cNvPr id="8" name="Рисунок 7" descr="0801e5bf12c2961975f384ca56a2040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96932" y="4766637"/>
            <a:ext cx="1357314" cy="1017986"/>
          </a:xfrm>
          <a:prstGeom prst="rect">
            <a:avLst/>
          </a:prstGeom>
        </p:spPr>
      </p:pic>
      <p:pic>
        <p:nvPicPr>
          <p:cNvPr id="7" name="Рисунок 6" descr="0339dabad2165cb2972bb0c7b486b50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0750" y="4339758"/>
            <a:ext cx="2458031" cy="2492896"/>
          </a:xfrm>
          <a:prstGeom prst="rect">
            <a:avLst/>
          </a:prstGeom>
        </p:spPr>
      </p:pic>
      <p:pic>
        <p:nvPicPr>
          <p:cNvPr id="5" name="Рисунок 4" descr="eskimo1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5278" y="4628156"/>
            <a:ext cx="1938816" cy="21907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60" y="3645024"/>
            <a:ext cx="3235258" cy="323525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94093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ИЗОБРАЖЕНИЯ\Для презентаций\Экология природа фоны\60393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2051" name="Picture 3" descr="C:\Users\1\Documents\NINA\Буквы и звуки\Гласн_Э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71546"/>
            <a:ext cx="2693170" cy="5229239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28736"/>
            <a:ext cx="3500462" cy="439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00174"/>
            <a:ext cx="3500462" cy="439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G:\NINA\Логопедия 2012\Звук э\c39dfebeb8f0fd93e3c8e9e116ef046a.png"/>
          <p:cNvPicPr>
            <a:picLocks noChangeAspect="1" noChangeArrowheads="1"/>
          </p:cNvPicPr>
          <p:nvPr/>
        </p:nvPicPr>
        <p:blipFill>
          <a:blip r:embed="rId3" cstate="print"/>
          <a:srcRect b="4942"/>
          <a:stretch>
            <a:fillRect/>
          </a:stretch>
        </p:blipFill>
        <p:spPr bwMode="auto">
          <a:xfrm>
            <a:off x="7429520" y="88423"/>
            <a:ext cx="1500198" cy="17073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9940" name="Picture 4" descr="Картинки по запросу рисунки для детей дети едят эским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929066"/>
            <a:ext cx="3071809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0" y="0"/>
            <a:ext cx="9372060" cy="6858000"/>
          </a:xfr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857364"/>
            <a:ext cx="1214446" cy="164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Картинки по запросу картинки звук и буква Э эклер"/>
          <p:cNvPicPr>
            <a:picLocks noChangeAspect="1" noChangeArrowheads="1"/>
          </p:cNvPicPr>
          <p:nvPr/>
        </p:nvPicPr>
        <p:blipFill>
          <a:blip r:embed="rId4" cstate="print">
            <a:lum bright="-20000" contrast="20000"/>
          </a:blip>
          <a:srcRect l="1500" t="5999" r="2499" b="4000"/>
          <a:stretch>
            <a:fillRect/>
          </a:stretch>
        </p:blipFill>
        <p:spPr bwMode="auto">
          <a:xfrm>
            <a:off x="3143240" y="3929066"/>
            <a:ext cx="2357454" cy="1105057"/>
          </a:xfrm>
          <a:prstGeom prst="rect">
            <a:avLst/>
          </a:prstGeom>
          <a:noFill/>
        </p:spPr>
      </p:pic>
      <p:pic>
        <p:nvPicPr>
          <p:cNvPr id="7" name="Рисунок 6" descr="0801e5bf12c2961975f384ca56a2040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143248"/>
            <a:ext cx="1524003" cy="1143002"/>
          </a:xfrm>
          <a:prstGeom prst="rect">
            <a:avLst/>
          </a:prstGeom>
        </p:spPr>
      </p:pic>
      <p:pic>
        <p:nvPicPr>
          <p:cNvPr id="8" name="Рисунок 7" descr="0801e5bf12c2961975f384ca56a2040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619997" y="3214686"/>
            <a:ext cx="1524003" cy="1143002"/>
          </a:xfrm>
          <a:prstGeom prst="rect">
            <a:avLst/>
          </a:prstGeom>
        </p:spPr>
      </p:pic>
      <p:pic>
        <p:nvPicPr>
          <p:cNvPr id="9" name="Рисунок 8" descr="eskim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714356"/>
            <a:ext cx="933448" cy="933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28.jpg"/>
          <p:cNvPicPr>
            <a:picLocks noChangeAspect="1"/>
          </p:cNvPicPr>
          <p:nvPr/>
        </p:nvPicPr>
        <p:blipFill>
          <a:blip r:embed="rId2" cstate="print">
            <a:lum bright="-20000" contrast="20000"/>
          </a:blip>
          <a:srcRect l="35157" t="9375" r="22309" b="1406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698" name="Picture 2" descr="Картинки по запросу картинки звук и буква Э на прозрачном фоне"/>
          <p:cNvPicPr>
            <a:picLocks noChangeAspect="1" noChangeArrowheads="1"/>
          </p:cNvPicPr>
          <p:nvPr/>
        </p:nvPicPr>
        <p:blipFill>
          <a:blip r:embed="rId3" cstate="print"/>
          <a:srcRect l="16000" t="5320" r="20000" b="4240"/>
          <a:stretch>
            <a:fillRect/>
          </a:stretch>
        </p:blipFill>
        <p:spPr bwMode="auto">
          <a:xfrm>
            <a:off x="0" y="285728"/>
            <a:ext cx="1857356" cy="197344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9702" name="Picture 6" descr="Картинки по запросу рисунки для детей дети едят эскимо"/>
          <p:cNvPicPr>
            <a:picLocks noChangeAspect="1" noChangeArrowheads="1"/>
          </p:cNvPicPr>
          <p:nvPr/>
        </p:nvPicPr>
        <p:blipFill>
          <a:blip r:embed="rId4" cstate="print"/>
          <a:srcRect l="6563" t="2628" b="2745"/>
          <a:stretch>
            <a:fillRect/>
          </a:stretch>
        </p:blipFill>
        <p:spPr bwMode="auto">
          <a:xfrm>
            <a:off x="6572264" y="4357670"/>
            <a:ext cx="230738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2" name="Picture 4" descr="Картинки по запросу картинки звук и буква Э на прозрачн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51" y="0"/>
            <a:ext cx="9179751" cy="6858000"/>
          </a:xfrm>
          <a:prstGeom prst="rect">
            <a:avLst/>
          </a:prstGeom>
          <a:noFill/>
        </p:spPr>
      </p:pic>
      <p:pic>
        <p:nvPicPr>
          <p:cNvPr id="6" name="Содержимое 5" descr="20090411102459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113" r="10141" b="9084"/>
          <a:stretch>
            <a:fillRect/>
          </a:stretch>
        </p:blipFill>
        <p:spPr>
          <a:xfrm>
            <a:off x="3286117" y="1428736"/>
            <a:ext cx="2330770" cy="2038193"/>
          </a:xfrm>
          <a:ln w="57150">
            <a:solidFill>
              <a:srgbClr val="00B0F0"/>
            </a:solidFill>
          </a:ln>
        </p:spPr>
      </p:pic>
      <p:pic>
        <p:nvPicPr>
          <p:cNvPr id="7" name="Picture 2" descr="Картинки по запросу рисунки для детей дети на экскурс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4338601"/>
            <a:ext cx="3261358" cy="251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1</Words>
  <Application>Microsoft Office PowerPoint</Application>
  <PresentationFormat>Экран (4:3)</PresentationFormat>
  <Paragraphs>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нитка</cp:lastModifiedBy>
  <cp:revision>89</cp:revision>
  <dcterms:created xsi:type="dcterms:W3CDTF">2015-11-23T13:38:35Z</dcterms:created>
  <dcterms:modified xsi:type="dcterms:W3CDTF">2024-04-02T06:36:54Z</dcterms:modified>
</cp:coreProperties>
</file>