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1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notesSlides/notesSlide14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7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0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1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sldIdLst>
    <p:sldId id="256" r:id="rId3"/>
    <p:sldId id="282" r:id="rId4"/>
    <p:sldId id="279" r:id="rId5"/>
    <p:sldId id="283" r:id="rId6"/>
    <p:sldId id="285" r:id="rId7"/>
    <p:sldId id="284" r:id="rId8"/>
    <p:sldId id="286" r:id="rId9"/>
    <p:sldId id="287" r:id="rId10"/>
    <p:sldId id="288" r:id="rId11"/>
    <p:sldId id="289" r:id="rId12"/>
    <p:sldId id="302" r:id="rId13"/>
    <p:sldId id="303" r:id="rId14"/>
    <p:sldId id="304" r:id="rId15"/>
    <p:sldId id="305" r:id="rId16"/>
    <p:sldId id="294" r:id="rId17"/>
    <p:sldId id="295" r:id="rId18"/>
    <p:sldId id="296" r:id="rId19"/>
    <p:sldId id="297" r:id="rId20"/>
    <p:sldId id="298" r:id="rId21"/>
    <p:sldId id="308" r:id="rId22"/>
    <p:sldId id="307" r:id="rId23"/>
    <p:sldId id="306" r:id="rId24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99CC"/>
    <a:srgbClr val="FF7C80"/>
    <a:srgbClr val="99CCFF"/>
    <a:srgbClr val="FF9933"/>
    <a:srgbClr val="FFCC00"/>
    <a:srgbClr val="3399FF"/>
    <a:srgbClr val="CC3399"/>
    <a:srgbClr val="9966FF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47" autoAdjust="0"/>
    <p:restoredTop sz="95573" autoAdjust="0"/>
  </p:normalViewPr>
  <p:slideViewPr>
    <p:cSldViewPr>
      <p:cViewPr varScale="1">
        <p:scale>
          <a:sx n="84" d="100"/>
          <a:sy n="84" d="100"/>
        </p:scale>
        <p:origin x="157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8.xlsx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>
                <a:latin typeface="Arial" pitchFamily="34" charset="0"/>
                <a:cs typeface="Arial" pitchFamily="34" charset="0"/>
              </a:defRPr>
            </a:pP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подростки) </a:t>
            </a:r>
          </a:p>
        </c:rich>
      </c:tx>
      <c:layout>
        <c:manualLayout>
          <c:xMode val="edge"/>
          <c:yMode val="edge"/>
          <c:x val="0.2984359011840374"/>
          <c:y val="0.12757799728879787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Употребляете ли вы анлицизмы в современной речи?</c:v>
                </c:pt>
              </c:strCache>
            </c:strRef>
          </c:tx>
          <c:dPt>
            <c:idx val="0"/>
            <c:bubble3D val="0"/>
            <c:spPr>
              <a:solidFill>
                <a:srgbClr val="3333CC"/>
              </a:solidFill>
            </c:spPr>
          </c:dPt>
          <c:dPt>
            <c:idx val="1"/>
            <c:bubble3D val="0"/>
            <c:spPr>
              <a:solidFill>
                <a:srgbClr val="CC0000"/>
              </a:solidFill>
            </c:spPr>
          </c:dPt>
          <c:dPt>
            <c:idx val="2"/>
            <c:bubble3D val="0"/>
            <c:spPr>
              <a:solidFill>
                <a:srgbClr val="FFFF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Часто</c:v>
                </c:pt>
                <c:pt idx="1">
                  <c:v>Редко</c:v>
                </c:pt>
                <c:pt idx="2">
                  <c:v>Никогда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28</c:v>
                </c:pt>
                <c:pt idx="1">
                  <c:v>22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837391963922943"/>
          <c:y val="0.25811208999040791"/>
          <c:w val="0.27533111496569435"/>
          <c:h val="0.28275400143949464"/>
        </c:manualLayout>
      </c:layout>
      <c:overlay val="0"/>
      <c:txPr>
        <a:bodyPr/>
        <a:lstStyle/>
        <a:p>
          <a:pPr>
            <a:defRPr sz="1800" b="1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ln>
      <a:solidFill>
        <a:srgbClr val="000000"/>
      </a:solidFill>
    </a:ln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>
                <a:latin typeface="Arial" pitchFamily="34" charset="0"/>
                <a:cs typeface="Arial" pitchFamily="34" charset="0"/>
              </a:defRPr>
            </a:pP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старшее поколение)</a:t>
            </a:r>
          </a:p>
        </c:rich>
      </c:tx>
      <c:layout>
        <c:manualLayout>
          <c:xMode val="edge"/>
          <c:yMode val="edge"/>
          <c:x val="0.14670965698253233"/>
          <c:y val="0.83333333333333337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8631550366549008E-2"/>
          <c:y val="0.22676317804024496"/>
          <c:w val="0.55486605122635535"/>
          <c:h val="0.6874286417322834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Употребляте ли вы англицизмы в повседневной речи? (старшее поколение)</c:v>
                </c:pt>
              </c:strCache>
            </c:strRef>
          </c:tx>
          <c:dPt>
            <c:idx val="0"/>
            <c:bubble3D val="0"/>
            <c:spPr>
              <a:solidFill>
                <a:srgbClr val="3333CC"/>
              </a:solidFill>
            </c:spPr>
          </c:dPt>
          <c:dPt>
            <c:idx val="1"/>
            <c:bubble3D val="0"/>
            <c:spPr>
              <a:solidFill>
                <a:srgbClr val="C00000"/>
              </a:solidFill>
            </c:spPr>
          </c:dPt>
          <c:dPt>
            <c:idx val="2"/>
            <c:bubble3D val="0"/>
            <c:spPr>
              <a:solidFill>
                <a:srgbClr val="FFFF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Часто</c:v>
                </c:pt>
                <c:pt idx="1">
                  <c:v>Редко</c:v>
                </c:pt>
                <c:pt idx="2">
                  <c:v>Никогда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</c:v>
                </c:pt>
                <c:pt idx="1">
                  <c:v>25</c:v>
                </c:pt>
                <c:pt idx="2">
                  <c:v>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800" b="1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ln>
      <a:solidFill>
        <a:srgbClr val="000000"/>
      </a:solidFill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>
                <a:latin typeface="Arial" pitchFamily="34" charset="0"/>
                <a:cs typeface="Arial" pitchFamily="34" charset="0"/>
              </a:defRPr>
            </a:pP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(подростки)</a:t>
            </a:r>
            <a:endParaRPr lang="ru-RU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2438513019583167"/>
          <c:y val="0.11363636363636363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Раздражает ли вас обилие англицизмов в современном русском языке?</c:v>
                </c:pt>
              </c:strCache>
            </c:strRef>
          </c:tx>
          <c:spPr>
            <a:solidFill>
              <a:srgbClr val="CC0000"/>
            </a:solidFill>
          </c:spPr>
          <c:dPt>
            <c:idx val="0"/>
            <c:bubble3D val="0"/>
            <c:spPr>
              <a:solidFill>
                <a:srgbClr val="3333CC"/>
              </a:solidFill>
            </c:spPr>
          </c:dPt>
          <c:dPt>
            <c:idx val="1"/>
            <c:bubble3D val="0"/>
          </c:dPt>
          <c:dPt>
            <c:idx val="2"/>
            <c:bubble3D val="0"/>
            <c:spPr>
              <a:solidFill>
                <a:srgbClr val="FFFF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Очень</c:v>
                </c:pt>
                <c:pt idx="1">
                  <c:v>Немного</c:v>
                </c:pt>
                <c:pt idx="2">
                  <c:v>Нет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</c:v>
                </c:pt>
                <c:pt idx="1">
                  <c:v>18</c:v>
                </c:pt>
                <c:pt idx="2">
                  <c:v>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b="1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ln>
      <a:solidFill>
        <a:srgbClr val="000000"/>
      </a:solidFill>
    </a:ln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/>
            </a:pP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(старшее поколение)</a:t>
            </a:r>
            <a:endParaRPr lang="ru-RU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13178556358449045"/>
          <c:y val="0.83691924925834549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Раздражает ли вас обилие англицизмов в современном русском языке?</c:v>
                </c:pt>
              </c:strCache>
            </c:strRef>
          </c:tx>
          <c:dPt>
            <c:idx val="0"/>
            <c:bubble3D val="0"/>
            <c:spPr>
              <a:solidFill>
                <a:srgbClr val="3333CC"/>
              </a:solidFill>
            </c:spPr>
          </c:dPt>
          <c:dPt>
            <c:idx val="1"/>
            <c:bubble3D val="0"/>
            <c:spPr>
              <a:solidFill>
                <a:srgbClr val="CC0000"/>
              </a:solidFill>
            </c:spPr>
          </c:dPt>
          <c:dPt>
            <c:idx val="2"/>
            <c:bubble3D val="0"/>
            <c:spPr>
              <a:solidFill>
                <a:srgbClr val="FFFF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Очень</c:v>
                </c:pt>
                <c:pt idx="1">
                  <c:v>Немного</c:v>
                </c:pt>
                <c:pt idx="2">
                  <c:v>Нет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15</c:v>
                </c:pt>
                <c:pt idx="1">
                  <c:v>22</c:v>
                </c:pt>
                <c:pt idx="2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b="1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ln>
      <a:solidFill>
        <a:srgbClr val="000000"/>
      </a:solidFill>
    </a:ln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solidFill>
                  <a:srgbClr val="C00000"/>
                </a:solidFill>
              </a:defRPr>
            </a:pP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(подростки)</a:t>
            </a:r>
            <a:endParaRPr lang="ru-RU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2642231113979962"/>
          <c:y val="0.15567810713329239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Как много англицизмов, предложенных в списке, вы знаете: юзер, геймер, ремейк, релиз, прайм-тайм, шейпинг, бодибилдинг, хот-дог, бойфренд, пати, секьюрити?</c:v>
                </c:pt>
              </c:strCache>
            </c:strRef>
          </c:tx>
          <c:spPr>
            <a:solidFill>
              <a:srgbClr val="CC0000"/>
            </a:solidFill>
          </c:spPr>
          <c:dPt>
            <c:idx val="0"/>
            <c:bubble3D val="0"/>
            <c:spPr>
              <a:solidFill>
                <a:srgbClr val="3333CC"/>
              </a:solidFill>
            </c:spPr>
          </c:dPt>
          <c:dPt>
            <c:idx val="1"/>
            <c:bubble3D val="0"/>
          </c:dPt>
          <c:dPt>
            <c:idx val="2"/>
            <c:bubble3D val="0"/>
            <c:spPr>
              <a:solidFill>
                <a:srgbClr val="FFFF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Почти все</c:v>
                </c:pt>
                <c:pt idx="1">
                  <c:v>Половину</c:v>
                </c:pt>
                <c:pt idx="2">
                  <c:v>Не знаю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41</c:v>
                </c:pt>
                <c:pt idx="1">
                  <c:v>9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b="1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ln>
      <a:solidFill>
        <a:srgbClr val="000000"/>
      </a:solidFill>
    </a:ln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>
                <a:solidFill>
                  <a:srgbClr val="C00000"/>
                </a:solidFill>
              </a:defRPr>
            </a:pP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(старшее поколение)</a:t>
            </a:r>
            <a:endParaRPr 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1795479192454732"/>
          <c:y val="0.80769230769230771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Как много англицизмов, предложенных в списке, вы знаете: юзер, геймер, ремейк, релиз, прайм-тайм, шейпинг, бодибилдинг, хот-дог, бойфренд, пати, секьюрити?</c:v>
                </c:pt>
              </c:strCache>
            </c:strRef>
          </c:tx>
          <c:dPt>
            <c:idx val="0"/>
            <c:bubble3D val="0"/>
            <c:spPr>
              <a:solidFill>
                <a:srgbClr val="3333CC"/>
              </a:solidFill>
            </c:spPr>
          </c:dPt>
          <c:dPt>
            <c:idx val="1"/>
            <c:bubble3D val="0"/>
            <c:spPr>
              <a:solidFill>
                <a:srgbClr val="CC0000"/>
              </a:solidFill>
            </c:spPr>
          </c:dPt>
          <c:dPt>
            <c:idx val="2"/>
            <c:bubble3D val="0"/>
            <c:spPr>
              <a:solidFill>
                <a:srgbClr val="FFFF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Почти все</c:v>
                </c:pt>
                <c:pt idx="1">
                  <c:v>Половину</c:v>
                </c:pt>
                <c:pt idx="2">
                  <c:v>Не знаю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31</c:v>
                </c:pt>
                <c:pt idx="1">
                  <c:v>10</c:v>
                </c:pt>
                <c:pt idx="2">
                  <c:v>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b="1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ln>
      <a:solidFill>
        <a:srgbClr val="000000"/>
      </a:solidFill>
    </a:ln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(подростки)</a:t>
            </a:r>
            <a:endParaRPr lang="ru-RU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2685259803805316"/>
          <c:y val="0.15569686982611408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Ваше отношение к английским заимствованиям</c:v>
                </c:pt>
              </c:strCache>
            </c:strRef>
          </c:tx>
          <c:spPr>
            <a:solidFill>
              <a:srgbClr val="CC0000"/>
            </a:solidFill>
          </c:spPr>
          <c:dPt>
            <c:idx val="0"/>
            <c:bubble3D val="0"/>
            <c:spPr>
              <a:solidFill>
                <a:srgbClr val="3333CC"/>
              </a:solidFill>
            </c:spPr>
          </c:dPt>
          <c:dPt>
            <c:idx val="1"/>
            <c:bubble3D val="0"/>
          </c:dPt>
          <c:dPt>
            <c:idx val="2"/>
            <c:bubble3D val="0"/>
            <c:spPr>
              <a:solidFill>
                <a:srgbClr val="FFFF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Положительное</c:v>
                </c:pt>
                <c:pt idx="1">
                  <c:v>Отрицательное </c:v>
                </c:pt>
                <c:pt idx="2">
                  <c:v>Равнодушное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18</c:v>
                </c:pt>
                <c:pt idx="1">
                  <c:v>6</c:v>
                </c:pt>
                <c:pt idx="2">
                  <c:v>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7513062567427098"/>
          <c:y val="0.35571576754490225"/>
          <c:w val="0.42486937432572902"/>
          <c:h val="0.25042198426645307"/>
        </c:manualLayout>
      </c:layout>
      <c:overlay val="0"/>
      <c:txPr>
        <a:bodyPr/>
        <a:lstStyle/>
        <a:p>
          <a:pPr>
            <a:defRPr sz="1400" b="1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ln>
      <a:solidFill>
        <a:srgbClr val="000000"/>
      </a:solidFill>
    </a:ln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(старшее поколение)</a:t>
            </a:r>
            <a:endParaRPr lang="ru-RU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12613583607143275"/>
          <c:y val="0.82978723404255317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7084743540584786E-2"/>
          <c:y val="0.2125277824314514"/>
          <c:w val="0.49815711467330936"/>
          <c:h val="0.6834374825487239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Ваше отношение к английским заимствованиям</c:v>
                </c:pt>
              </c:strCache>
            </c:strRef>
          </c:tx>
          <c:dPt>
            <c:idx val="0"/>
            <c:bubble3D val="0"/>
            <c:spPr>
              <a:solidFill>
                <a:srgbClr val="3333CC"/>
              </a:solidFill>
            </c:spPr>
          </c:dPt>
          <c:dPt>
            <c:idx val="1"/>
            <c:bubble3D val="0"/>
            <c:spPr>
              <a:solidFill>
                <a:srgbClr val="CC0000"/>
              </a:solidFill>
            </c:spPr>
          </c:dPt>
          <c:dPt>
            <c:idx val="2"/>
            <c:bubble3D val="0"/>
            <c:spPr>
              <a:solidFill>
                <a:srgbClr val="FFFF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Положительное</c:v>
                </c:pt>
                <c:pt idx="1">
                  <c:v>Отрицательное</c:v>
                </c:pt>
                <c:pt idx="2">
                  <c:v>Равнодушное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</c:v>
                </c:pt>
                <c:pt idx="1">
                  <c:v>21</c:v>
                </c:pt>
                <c:pt idx="2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8398496956287094"/>
          <c:y val="0.19094544033059696"/>
          <c:w val="0.3875040745972323"/>
          <c:h val="0.25497068185625732"/>
        </c:manualLayout>
      </c:layout>
      <c:overlay val="0"/>
      <c:txPr>
        <a:bodyPr/>
        <a:lstStyle/>
        <a:p>
          <a:pPr>
            <a:defRPr sz="1400" b="1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ln>
      <a:solidFill>
        <a:srgbClr val="000000"/>
      </a:solidFill>
    </a:ln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64DC3C-170F-4B88-80C5-23832655CE99}" type="doc">
      <dgm:prSet loTypeId="urn:microsoft.com/office/officeart/2008/layout/VerticalCurvedList" loCatId="list" qsTypeId="urn:microsoft.com/office/officeart/2005/8/quickstyle/simple5" qsCatId="simple" csTypeId="urn:microsoft.com/office/officeart/2005/8/colors/accent6_4" csCatId="accent6" phldr="1"/>
      <dgm:spPr/>
      <dgm:t>
        <a:bodyPr/>
        <a:lstStyle/>
        <a:p>
          <a:endParaRPr lang="ru-RU"/>
        </a:p>
      </dgm:t>
    </dgm:pt>
    <dgm:pt modelId="{8EC0D88E-5006-42FE-8712-F632933D34CD}">
      <dgm:prSet custT="1"/>
      <dgm:spPr/>
      <dgm:t>
        <a:bodyPr/>
        <a:lstStyle/>
        <a:p>
          <a:pPr rtl="0"/>
          <a:r>
            <a:rPr lang="ru-RU" sz="2400" dirty="0" smtClean="0"/>
            <a:t>Введение. Актуальность темы</a:t>
          </a:r>
          <a:endParaRPr lang="ru-RU" sz="2400" dirty="0"/>
        </a:p>
      </dgm:t>
    </dgm:pt>
    <dgm:pt modelId="{521A7404-F66F-4E4E-93B9-CC84E00133B3}" type="parTrans" cxnId="{9152BBF6-5030-4711-8649-0D3E95BBB617}">
      <dgm:prSet/>
      <dgm:spPr/>
      <dgm:t>
        <a:bodyPr/>
        <a:lstStyle/>
        <a:p>
          <a:endParaRPr lang="ru-RU"/>
        </a:p>
      </dgm:t>
    </dgm:pt>
    <dgm:pt modelId="{5829AFDD-A8E4-428C-8CF7-BAC534835C5E}" type="sibTrans" cxnId="{9152BBF6-5030-4711-8649-0D3E95BBB617}">
      <dgm:prSet/>
      <dgm:spPr/>
      <dgm:t>
        <a:bodyPr/>
        <a:lstStyle/>
        <a:p>
          <a:endParaRPr lang="ru-RU"/>
        </a:p>
      </dgm:t>
    </dgm:pt>
    <dgm:pt modelId="{E52B6DAC-C528-4749-96B0-66858D093298}">
      <dgm:prSet custT="1"/>
      <dgm:spPr/>
      <dgm:t>
        <a:bodyPr/>
        <a:lstStyle/>
        <a:p>
          <a:pPr rtl="0"/>
          <a:r>
            <a:rPr lang="ru-RU" sz="2400" dirty="0" smtClean="0"/>
            <a:t>Англицизмы в современном языке</a:t>
          </a:r>
          <a:endParaRPr lang="ru-RU" sz="2400" dirty="0"/>
        </a:p>
      </dgm:t>
    </dgm:pt>
    <dgm:pt modelId="{C2EB500D-A083-419C-9D3D-E5D5586FDBF0}" type="parTrans" cxnId="{0AD39CB5-41A5-419C-BFF6-181A606272FA}">
      <dgm:prSet/>
      <dgm:spPr/>
      <dgm:t>
        <a:bodyPr/>
        <a:lstStyle/>
        <a:p>
          <a:endParaRPr lang="ru-RU"/>
        </a:p>
      </dgm:t>
    </dgm:pt>
    <dgm:pt modelId="{D26872D2-245B-4EE1-B860-C3D8328A1BEF}" type="sibTrans" cxnId="{0AD39CB5-41A5-419C-BFF6-181A606272FA}">
      <dgm:prSet/>
      <dgm:spPr/>
      <dgm:t>
        <a:bodyPr/>
        <a:lstStyle/>
        <a:p>
          <a:endParaRPr lang="ru-RU"/>
        </a:p>
      </dgm:t>
    </dgm:pt>
    <dgm:pt modelId="{101651B8-57AB-4453-9026-5C6860A4FE09}">
      <dgm:prSet custT="1"/>
      <dgm:spPr/>
      <dgm:t>
        <a:bodyPr/>
        <a:lstStyle/>
        <a:p>
          <a:pPr rtl="0"/>
          <a:r>
            <a:rPr lang="ru-RU" sz="2400" dirty="0" smtClean="0"/>
            <a:t>Исследовательская работа</a:t>
          </a:r>
          <a:endParaRPr lang="ru-RU" sz="2400" dirty="0"/>
        </a:p>
      </dgm:t>
    </dgm:pt>
    <dgm:pt modelId="{8265A723-78EE-4807-A53B-F736F7AA01B9}" type="parTrans" cxnId="{26E575FE-4FF2-4E66-9ABF-289467DB5857}">
      <dgm:prSet/>
      <dgm:spPr/>
      <dgm:t>
        <a:bodyPr/>
        <a:lstStyle/>
        <a:p>
          <a:endParaRPr lang="ru-RU"/>
        </a:p>
      </dgm:t>
    </dgm:pt>
    <dgm:pt modelId="{61983AF6-4301-4855-B409-99364F7DAE1E}" type="sibTrans" cxnId="{26E575FE-4FF2-4E66-9ABF-289467DB5857}">
      <dgm:prSet/>
      <dgm:spPr/>
      <dgm:t>
        <a:bodyPr/>
        <a:lstStyle/>
        <a:p>
          <a:endParaRPr lang="ru-RU"/>
        </a:p>
      </dgm:t>
    </dgm:pt>
    <dgm:pt modelId="{7C861978-A66B-4E5E-B174-9D9BF05BD8B1}">
      <dgm:prSet custT="1"/>
      <dgm:spPr/>
      <dgm:t>
        <a:bodyPr/>
        <a:lstStyle/>
        <a:p>
          <a:pPr rtl="0"/>
          <a:r>
            <a:rPr lang="ru-RU" sz="2400" dirty="0" smtClean="0"/>
            <a:t>Подведение итогов, выводы</a:t>
          </a:r>
          <a:endParaRPr lang="ru-RU" sz="2400" dirty="0"/>
        </a:p>
      </dgm:t>
    </dgm:pt>
    <dgm:pt modelId="{DFCF6DBF-7B33-418B-9974-C3C40E921166}" type="parTrans" cxnId="{5D971042-305D-40A2-A1C7-A89EC5BD29B5}">
      <dgm:prSet/>
      <dgm:spPr/>
      <dgm:t>
        <a:bodyPr/>
        <a:lstStyle/>
        <a:p>
          <a:endParaRPr lang="ru-RU"/>
        </a:p>
      </dgm:t>
    </dgm:pt>
    <dgm:pt modelId="{0FC61190-0A66-4D5C-9C42-98D7F0BA8F45}" type="sibTrans" cxnId="{5D971042-305D-40A2-A1C7-A89EC5BD29B5}">
      <dgm:prSet/>
      <dgm:spPr/>
      <dgm:t>
        <a:bodyPr/>
        <a:lstStyle/>
        <a:p>
          <a:endParaRPr lang="ru-RU"/>
        </a:p>
      </dgm:t>
    </dgm:pt>
    <dgm:pt modelId="{DE2D5EF7-4028-458C-9BFE-E84C4F744A6B}" type="pres">
      <dgm:prSet presAssocID="{F864DC3C-170F-4B88-80C5-23832655CE9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199BAEEB-F39B-46BA-8468-CAC0B4771F65}" type="pres">
      <dgm:prSet presAssocID="{F864DC3C-170F-4B88-80C5-23832655CE99}" presName="Name1" presStyleCnt="0"/>
      <dgm:spPr/>
    </dgm:pt>
    <dgm:pt modelId="{DB824A0F-3222-4F33-A590-68B4020EC473}" type="pres">
      <dgm:prSet presAssocID="{F864DC3C-170F-4B88-80C5-23832655CE99}" presName="cycle" presStyleCnt="0"/>
      <dgm:spPr/>
    </dgm:pt>
    <dgm:pt modelId="{3575B7B5-5DB1-4FB7-889F-9DD9526FABA7}" type="pres">
      <dgm:prSet presAssocID="{F864DC3C-170F-4B88-80C5-23832655CE99}" presName="srcNode" presStyleLbl="node1" presStyleIdx="0" presStyleCnt="4"/>
      <dgm:spPr/>
    </dgm:pt>
    <dgm:pt modelId="{CFB765D3-E601-4349-9351-475B8081D936}" type="pres">
      <dgm:prSet presAssocID="{F864DC3C-170F-4B88-80C5-23832655CE99}" presName="conn" presStyleLbl="parChTrans1D2" presStyleIdx="0" presStyleCnt="1"/>
      <dgm:spPr/>
      <dgm:t>
        <a:bodyPr/>
        <a:lstStyle/>
        <a:p>
          <a:endParaRPr lang="ru-RU"/>
        </a:p>
      </dgm:t>
    </dgm:pt>
    <dgm:pt modelId="{4C73B8BA-EC74-4127-A16D-1C6AFC9378D7}" type="pres">
      <dgm:prSet presAssocID="{F864DC3C-170F-4B88-80C5-23832655CE99}" presName="extraNode" presStyleLbl="node1" presStyleIdx="0" presStyleCnt="4"/>
      <dgm:spPr/>
    </dgm:pt>
    <dgm:pt modelId="{001860A4-D074-48A2-98E9-21331A9BE51E}" type="pres">
      <dgm:prSet presAssocID="{F864DC3C-170F-4B88-80C5-23832655CE99}" presName="dstNode" presStyleLbl="node1" presStyleIdx="0" presStyleCnt="4"/>
      <dgm:spPr/>
    </dgm:pt>
    <dgm:pt modelId="{4C0057D6-7DEF-4B54-A8B5-CB6FBFAAAEDA}" type="pres">
      <dgm:prSet presAssocID="{8EC0D88E-5006-42FE-8712-F632933D34CD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8A2E5E-0493-438C-A544-0730C95678C8}" type="pres">
      <dgm:prSet presAssocID="{8EC0D88E-5006-42FE-8712-F632933D34CD}" presName="accent_1" presStyleCnt="0"/>
      <dgm:spPr/>
    </dgm:pt>
    <dgm:pt modelId="{2F9C7EED-7A97-49F4-9298-24EE86C4F497}" type="pres">
      <dgm:prSet presAssocID="{8EC0D88E-5006-42FE-8712-F632933D34CD}" presName="accentRepeatNode" presStyleLbl="solidFgAcc1" presStyleIdx="0" presStyleCnt="4"/>
      <dgm:spPr/>
    </dgm:pt>
    <dgm:pt modelId="{9259C380-112E-48E4-BC62-398AE90CCA11}" type="pres">
      <dgm:prSet presAssocID="{E52B6DAC-C528-4749-96B0-66858D093298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8D784A-296C-4445-9F07-4322E8D59D8F}" type="pres">
      <dgm:prSet presAssocID="{E52B6DAC-C528-4749-96B0-66858D093298}" presName="accent_2" presStyleCnt="0"/>
      <dgm:spPr/>
    </dgm:pt>
    <dgm:pt modelId="{47A6C2C8-FDC8-477A-B882-7A8DDDE94734}" type="pres">
      <dgm:prSet presAssocID="{E52B6DAC-C528-4749-96B0-66858D093298}" presName="accentRepeatNode" presStyleLbl="solidFgAcc1" presStyleIdx="1" presStyleCnt="4"/>
      <dgm:spPr/>
    </dgm:pt>
    <dgm:pt modelId="{7E00661E-AF5E-491D-B95F-B4CA99F455AC}" type="pres">
      <dgm:prSet presAssocID="{101651B8-57AB-4453-9026-5C6860A4FE09}" presName="text_3" presStyleLbl="node1" presStyleIdx="2" presStyleCnt="4" custLinFactNeighborX="-692" custLinFactNeighborY="59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6FAC42-3857-45BC-AA30-F33E833BD435}" type="pres">
      <dgm:prSet presAssocID="{101651B8-57AB-4453-9026-5C6860A4FE09}" presName="accent_3" presStyleCnt="0"/>
      <dgm:spPr/>
    </dgm:pt>
    <dgm:pt modelId="{125F2933-B217-4E2E-B7CC-7DAEBE8A300A}" type="pres">
      <dgm:prSet presAssocID="{101651B8-57AB-4453-9026-5C6860A4FE09}" presName="accentRepeatNode" presStyleLbl="solidFgAcc1" presStyleIdx="2" presStyleCnt="4"/>
      <dgm:spPr>
        <a:ln>
          <a:solidFill>
            <a:srgbClr val="FF6600"/>
          </a:solidFill>
        </a:ln>
      </dgm:spPr>
      <dgm:t>
        <a:bodyPr/>
        <a:lstStyle/>
        <a:p>
          <a:endParaRPr lang="ru-RU"/>
        </a:p>
      </dgm:t>
    </dgm:pt>
    <dgm:pt modelId="{33B99077-D154-4815-8D20-E6F03E9CB796}" type="pres">
      <dgm:prSet presAssocID="{7C861978-A66B-4E5E-B174-9D9BF05BD8B1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2E2C42-64D1-4FD7-B953-63A8A880DBD0}" type="pres">
      <dgm:prSet presAssocID="{7C861978-A66B-4E5E-B174-9D9BF05BD8B1}" presName="accent_4" presStyleCnt="0"/>
      <dgm:spPr/>
    </dgm:pt>
    <dgm:pt modelId="{9D50BD93-0F1E-4687-BD83-F4BB21317AD0}" type="pres">
      <dgm:prSet presAssocID="{7C861978-A66B-4E5E-B174-9D9BF05BD8B1}" presName="accentRepeatNode" presStyleLbl="solidFgAcc1" presStyleIdx="3" presStyleCnt="4"/>
      <dgm:spPr/>
    </dgm:pt>
  </dgm:ptLst>
  <dgm:cxnLst>
    <dgm:cxn modelId="{F968EAEE-CC5D-461B-AC40-F6F1E64F769A}" type="presOf" srcId="{101651B8-57AB-4453-9026-5C6860A4FE09}" destId="{7E00661E-AF5E-491D-B95F-B4CA99F455AC}" srcOrd="0" destOrd="0" presId="urn:microsoft.com/office/officeart/2008/layout/VerticalCurvedList"/>
    <dgm:cxn modelId="{7A8EFB8B-E587-42BC-AEB3-FE752D4ABDBA}" type="presOf" srcId="{E52B6DAC-C528-4749-96B0-66858D093298}" destId="{9259C380-112E-48E4-BC62-398AE90CCA11}" srcOrd="0" destOrd="0" presId="urn:microsoft.com/office/officeart/2008/layout/VerticalCurvedList"/>
    <dgm:cxn modelId="{5ECABCED-85AF-43CC-BAF5-83082F02A7B1}" type="presOf" srcId="{F864DC3C-170F-4B88-80C5-23832655CE99}" destId="{DE2D5EF7-4028-458C-9BFE-E84C4F744A6B}" srcOrd="0" destOrd="0" presId="urn:microsoft.com/office/officeart/2008/layout/VerticalCurvedList"/>
    <dgm:cxn modelId="{03D966E0-611D-49ED-A6C1-36B8C1B948D8}" type="presOf" srcId="{8EC0D88E-5006-42FE-8712-F632933D34CD}" destId="{4C0057D6-7DEF-4B54-A8B5-CB6FBFAAAEDA}" srcOrd="0" destOrd="0" presId="urn:microsoft.com/office/officeart/2008/layout/VerticalCurvedList"/>
    <dgm:cxn modelId="{9B381A8B-17C7-4B46-98AA-05448C0AF084}" type="presOf" srcId="{5829AFDD-A8E4-428C-8CF7-BAC534835C5E}" destId="{CFB765D3-E601-4349-9351-475B8081D936}" srcOrd="0" destOrd="0" presId="urn:microsoft.com/office/officeart/2008/layout/VerticalCurvedList"/>
    <dgm:cxn modelId="{5D971042-305D-40A2-A1C7-A89EC5BD29B5}" srcId="{F864DC3C-170F-4B88-80C5-23832655CE99}" destId="{7C861978-A66B-4E5E-B174-9D9BF05BD8B1}" srcOrd="3" destOrd="0" parTransId="{DFCF6DBF-7B33-418B-9974-C3C40E921166}" sibTransId="{0FC61190-0A66-4D5C-9C42-98D7F0BA8F45}"/>
    <dgm:cxn modelId="{9152BBF6-5030-4711-8649-0D3E95BBB617}" srcId="{F864DC3C-170F-4B88-80C5-23832655CE99}" destId="{8EC0D88E-5006-42FE-8712-F632933D34CD}" srcOrd="0" destOrd="0" parTransId="{521A7404-F66F-4E4E-93B9-CC84E00133B3}" sibTransId="{5829AFDD-A8E4-428C-8CF7-BAC534835C5E}"/>
    <dgm:cxn modelId="{26E575FE-4FF2-4E66-9ABF-289467DB5857}" srcId="{F864DC3C-170F-4B88-80C5-23832655CE99}" destId="{101651B8-57AB-4453-9026-5C6860A4FE09}" srcOrd="2" destOrd="0" parTransId="{8265A723-78EE-4807-A53B-F736F7AA01B9}" sibTransId="{61983AF6-4301-4855-B409-99364F7DAE1E}"/>
    <dgm:cxn modelId="{5C94C203-173C-47B2-8407-241A973B0C9E}" type="presOf" srcId="{7C861978-A66B-4E5E-B174-9D9BF05BD8B1}" destId="{33B99077-D154-4815-8D20-E6F03E9CB796}" srcOrd="0" destOrd="0" presId="urn:microsoft.com/office/officeart/2008/layout/VerticalCurvedList"/>
    <dgm:cxn modelId="{0AD39CB5-41A5-419C-BFF6-181A606272FA}" srcId="{F864DC3C-170F-4B88-80C5-23832655CE99}" destId="{E52B6DAC-C528-4749-96B0-66858D093298}" srcOrd="1" destOrd="0" parTransId="{C2EB500D-A083-419C-9D3D-E5D5586FDBF0}" sibTransId="{D26872D2-245B-4EE1-B860-C3D8328A1BEF}"/>
    <dgm:cxn modelId="{453868E9-27F8-416C-AFAB-48F0F58B299B}" type="presParOf" srcId="{DE2D5EF7-4028-458C-9BFE-E84C4F744A6B}" destId="{199BAEEB-F39B-46BA-8468-CAC0B4771F65}" srcOrd="0" destOrd="0" presId="urn:microsoft.com/office/officeart/2008/layout/VerticalCurvedList"/>
    <dgm:cxn modelId="{4AE2F2DE-2BF6-413C-B1BA-DFB65B455F1C}" type="presParOf" srcId="{199BAEEB-F39B-46BA-8468-CAC0B4771F65}" destId="{DB824A0F-3222-4F33-A590-68B4020EC473}" srcOrd="0" destOrd="0" presId="urn:microsoft.com/office/officeart/2008/layout/VerticalCurvedList"/>
    <dgm:cxn modelId="{780A3CA1-0D0C-4B3A-AEDA-2AA73D85561E}" type="presParOf" srcId="{DB824A0F-3222-4F33-A590-68B4020EC473}" destId="{3575B7B5-5DB1-4FB7-889F-9DD9526FABA7}" srcOrd="0" destOrd="0" presId="urn:microsoft.com/office/officeart/2008/layout/VerticalCurvedList"/>
    <dgm:cxn modelId="{99D60074-2524-4A38-BD4C-B2B626C03AF8}" type="presParOf" srcId="{DB824A0F-3222-4F33-A590-68B4020EC473}" destId="{CFB765D3-E601-4349-9351-475B8081D936}" srcOrd="1" destOrd="0" presId="urn:microsoft.com/office/officeart/2008/layout/VerticalCurvedList"/>
    <dgm:cxn modelId="{65A7AEAD-F864-4A03-A35E-8716EA8C7F32}" type="presParOf" srcId="{DB824A0F-3222-4F33-A590-68B4020EC473}" destId="{4C73B8BA-EC74-4127-A16D-1C6AFC9378D7}" srcOrd="2" destOrd="0" presId="urn:microsoft.com/office/officeart/2008/layout/VerticalCurvedList"/>
    <dgm:cxn modelId="{3A51FF70-84AD-455D-B50F-FA42B5023086}" type="presParOf" srcId="{DB824A0F-3222-4F33-A590-68B4020EC473}" destId="{001860A4-D074-48A2-98E9-21331A9BE51E}" srcOrd="3" destOrd="0" presId="urn:microsoft.com/office/officeart/2008/layout/VerticalCurvedList"/>
    <dgm:cxn modelId="{E6B72BB0-B6DA-4687-815F-F0BAB47C7316}" type="presParOf" srcId="{199BAEEB-F39B-46BA-8468-CAC0B4771F65}" destId="{4C0057D6-7DEF-4B54-A8B5-CB6FBFAAAEDA}" srcOrd="1" destOrd="0" presId="urn:microsoft.com/office/officeart/2008/layout/VerticalCurvedList"/>
    <dgm:cxn modelId="{40A7AA52-FFCF-4CD4-BC0F-88CDB78D0ABB}" type="presParOf" srcId="{199BAEEB-F39B-46BA-8468-CAC0B4771F65}" destId="{8F8A2E5E-0493-438C-A544-0730C95678C8}" srcOrd="2" destOrd="0" presId="urn:microsoft.com/office/officeart/2008/layout/VerticalCurvedList"/>
    <dgm:cxn modelId="{615F527F-E659-4078-BE98-95174D5554F8}" type="presParOf" srcId="{8F8A2E5E-0493-438C-A544-0730C95678C8}" destId="{2F9C7EED-7A97-49F4-9298-24EE86C4F497}" srcOrd="0" destOrd="0" presId="urn:microsoft.com/office/officeart/2008/layout/VerticalCurvedList"/>
    <dgm:cxn modelId="{4A4EF928-588E-4CAA-8B01-A266EA1F14A6}" type="presParOf" srcId="{199BAEEB-F39B-46BA-8468-CAC0B4771F65}" destId="{9259C380-112E-48E4-BC62-398AE90CCA11}" srcOrd="3" destOrd="0" presId="urn:microsoft.com/office/officeart/2008/layout/VerticalCurvedList"/>
    <dgm:cxn modelId="{D5D60967-AF2E-4869-8FEE-11C25A8E458D}" type="presParOf" srcId="{199BAEEB-F39B-46BA-8468-CAC0B4771F65}" destId="{CD8D784A-296C-4445-9F07-4322E8D59D8F}" srcOrd="4" destOrd="0" presId="urn:microsoft.com/office/officeart/2008/layout/VerticalCurvedList"/>
    <dgm:cxn modelId="{5494B413-BC2F-4F8E-9406-B0B04FEB1B23}" type="presParOf" srcId="{CD8D784A-296C-4445-9F07-4322E8D59D8F}" destId="{47A6C2C8-FDC8-477A-B882-7A8DDDE94734}" srcOrd="0" destOrd="0" presId="urn:microsoft.com/office/officeart/2008/layout/VerticalCurvedList"/>
    <dgm:cxn modelId="{0FD9DC53-95CE-4E2A-8D6F-ADE037F984F7}" type="presParOf" srcId="{199BAEEB-F39B-46BA-8468-CAC0B4771F65}" destId="{7E00661E-AF5E-491D-B95F-B4CA99F455AC}" srcOrd="5" destOrd="0" presId="urn:microsoft.com/office/officeart/2008/layout/VerticalCurvedList"/>
    <dgm:cxn modelId="{77F1ECEE-07CF-4022-97F0-E87751762395}" type="presParOf" srcId="{199BAEEB-F39B-46BA-8468-CAC0B4771F65}" destId="{856FAC42-3857-45BC-AA30-F33E833BD435}" srcOrd="6" destOrd="0" presId="urn:microsoft.com/office/officeart/2008/layout/VerticalCurvedList"/>
    <dgm:cxn modelId="{819C26F6-5E53-4B19-9EA2-AB7A308B0D43}" type="presParOf" srcId="{856FAC42-3857-45BC-AA30-F33E833BD435}" destId="{125F2933-B217-4E2E-B7CC-7DAEBE8A300A}" srcOrd="0" destOrd="0" presId="urn:microsoft.com/office/officeart/2008/layout/VerticalCurvedList"/>
    <dgm:cxn modelId="{9BE6E237-82CD-490E-9A20-B561F2391B6F}" type="presParOf" srcId="{199BAEEB-F39B-46BA-8468-CAC0B4771F65}" destId="{33B99077-D154-4815-8D20-E6F03E9CB796}" srcOrd="7" destOrd="0" presId="urn:microsoft.com/office/officeart/2008/layout/VerticalCurvedList"/>
    <dgm:cxn modelId="{F4F31E97-84A6-448B-82C9-86B343929D8A}" type="presParOf" srcId="{199BAEEB-F39B-46BA-8468-CAC0B4771F65}" destId="{C52E2C42-64D1-4FD7-B953-63A8A880DBD0}" srcOrd="8" destOrd="0" presId="urn:microsoft.com/office/officeart/2008/layout/VerticalCurvedList"/>
    <dgm:cxn modelId="{AABEDCFF-41E4-42FF-98C0-4A1B0C27B464}" type="presParOf" srcId="{C52E2C42-64D1-4FD7-B953-63A8A880DBD0}" destId="{9D50BD93-0F1E-4687-BD83-F4BB21317AD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9016DC9-9CA8-418C-B113-57997E9ABBD9}" type="doc">
      <dgm:prSet loTypeId="urn:microsoft.com/office/officeart/2009/3/layout/PlusandMinus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BB9E3D0-FBD2-4675-9083-1B0AB0A32A09}">
      <dgm:prSet phldrT="[Текст]" custT="1"/>
      <dgm:spPr/>
      <dgm:t>
        <a:bodyPr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r>
            <a:rPr lang="ru-RU" sz="1800" b="1" cap="none" spc="0" dirty="0" smtClean="0">
              <a:ln w="11430"/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rPr>
            <a:t>Если англицизм нельзя заменить на русское слово, если англицизм употребляется в специальной области знания, если англицизм отображает более точный смысл понятия – это </a:t>
          </a:r>
          <a:r>
            <a:rPr lang="ru-RU" sz="1800" b="1" u="sng" cap="none" spc="0" dirty="0" smtClean="0">
              <a:ln w="11430"/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rPr>
            <a:t>ИНСТРУМЕНТ</a:t>
          </a:r>
          <a:endParaRPr lang="ru-RU" sz="1800" b="1" u="sng" cap="none" spc="0" dirty="0">
            <a:ln w="11430"/>
            <a:solidFill>
              <a:srgbClr val="000000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F9E99EEC-22B9-4DB4-AA4F-2FA0D6F58443}" type="parTrans" cxnId="{5D412AF3-A3DB-4752-9CAC-2796D80D5F01}">
      <dgm:prSet/>
      <dgm:spPr/>
      <dgm:t>
        <a:bodyPr/>
        <a:lstStyle/>
        <a:p>
          <a:endParaRPr lang="ru-RU"/>
        </a:p>
      </dgm:t>
    </dgm:pt>
    <dgm:pt modelId="{DC2DB925-DE5B-4488-893D-B99D257082C7}" type="sibTrans" cxnId="{5D412AF3-A3DB-4752-9CAC-2796D80D5F01}">
      <dgm:prSet/>
      <dgm:spPr/>
      <dgm:t>
        <a:bodyPr/>
        <a:lstStyle/>
        <a:p>
          <a:endParaRPr lang="ru-RU"/>
        </a:p>
      </dgm:t>
    </dgm:pt>
    <dgm:pt modelId="{8DFF9E47-F9DE-4A74-B219-5E1D9E1FA060}">
      <dgm:prSet phldrT="[Текст]"/>
      <dgm:spPr/>
      <dgm:t>
        <a:bodyPr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r>
            <a:rPr lang="ru-RU" b="1" cap="none" spc="0" dirty="0" smtClean="0">
              <a:ln w="11430"/>
              <a:solidFill>
                <a:srgbClr val="0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Если англицизм можно заменить на русское слово, и смысл не изменится, если англицизм не имеет определённой сферы употребления, если вы не знаете точного смысла слово – это </a:t>
          </a:r>
          <a:r>
            <a:rPr lang="ru-RU" b="1" u="sng" cap="none" spc="0" dirty="0" smtClean="0">
              <a:ln w="11430"/>
              <a:solidFill>
                <a:srgbClr val="0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МУСОР</a:t>
          </a:r>
          <a:r>
            <a:rPr lang="ru-RU" b="1" cap="none" spc="0" dirty="0" smtClean="0">
              <a:ln w="11430"/>
              <a:solidFill>
                <a:srgbClr val="0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    </a:t>
          </a:r>
          <a:endParaRPr lang="ru-RU" b="1" cap="none" spc="0" dirty="0">
            <a:ln w="11430"/>
            <a:solidFill>
              <a:srgbClr val="000000"/>
            </a:soli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</a:endParaRPr>
        </a:p>
      </dgm:t>
    </dgm:pt>
    <dgm:pt modelId="{0B252ED3-7D1C-48C3-9E5C-E2AB67932117}" type="parTrans" cxnId="{540905E8-0E42-4947-9323-B617853C5561}">
      <dgm:prSet/>
      <dgm:spPr/>
      <dgm:t>
        <a:bodyPr/>
        <a:lstStyle/>
        <a:p>
          <a:endParaRPr lang="ru-RU"/>
        </a:p>
      </dgm:t>
    </dgm:pt>
    <dgm:pt modelId="{80BDEF9C-42CC-485D-BC26-3E8FFE174B1A}" type="sibTrans" cxnId="{540905E8-0E42-4947-9323-B617853C5561}">
      <dgm:prSet/>
      <dgm:spPr/>
      <dgm:t>
        <a:bodyPr/>
        <a:lstStyle/>
        <a:p>
          <a:endParaRPr lang="ru-RU"/>
        </a:p>
      </dgm:t>
    </dgm:pt>
    <dgm:pt modelId="{A70925B3-CB80-496B-A67B-6B33EF47AEFA}">
      <dgm:prSet/>
      <dgm:spPr/>
      <dgm:t>
        <a:bodyPr/>
        <a:lstStyle/>
        <a:p>
          <a:endParaRPr lang="ru-RU"/>
        </a:p>
      </dgm:t>
    </dgm:pt>
    <dgm:pt modelId="{CA305C2C-DAEE-4AC6-8982-8AD1CC26043C}" type="parTrans" cxnId="{FF684C33-EC92-45DA-901E-A884C0072A8A}">
      <dgm:prSet/>
      <dgm:spPr/>
      <dgm:t>
        <a:bodyPr/>
        <a:lstStyle/>
        <a:p>
          <a:endParaRPr lang="ru-RU"/>
        </a:p>
      </dgm:t>
    </dgm:pt>
    <dgm:pt modelId="{4AD5ABD5-D45D-47AA-B5E4-B08692D86814}" type="sibTrans" cxnId="{FF684C33-EC92-45DA-901E-A884C0072A8A}">
      <dgm:prSet/>
      <dgm:spPr/>
      <dgm:t>
        <a:bodyPr/>
        <a:lstStyle/>
        <a:p>
          <a:endParaRPr lang="ru-RU"/>
        </a:p>
      </dgm:t>
    </dgm:pt>
    <dgm:pt modelId="{3B029684-97B0-471E-A9B1-EDC00489DB65}" type="pres">
      <dgm:prSet presAssocID="{B9016DC9-9CA8-418C-B113-57997E9ABBD9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9D1830E-89EA-4D0D-83F5-E99B4301E793}" type="pres">
      <dgm:prSet presAssocID="{B9016DC9-9CA8-418C-B113-57997E9ABBD9}" presName="Background" presStyleLbl="bgImgPlace1" presStyleIdx="0" presStyleCnt="1"/>
      <dgm:spPr>
        <a:solidFill>
          <a:srgbClr val="CCFF99"/>
        </a:solidFill>
      </dgm:spPr>
      <dgm:t>
        <a:bodyPr/>
        <a:lstStyle/>
        <a:p>
          <a:endParaRPr lang="ru-RU"/>
        </a:p>
      </dgm:t>
    </dgm:pt>
    <dgm:pt modelId="{23022981-01A1-46A0-9D01-9C8FE2788DA2}" type="pres">
      <dgm:prSet presAssocID="{B9016DC9-9CA8-418C-B113-57997E9ABBD9}" presName="ParentText1" presStyleLbl="revTx" presStyleIdx="0" presStyleCnt="2" custLinFactNeighborX="1433" custLinFactNeighborY="-44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CAA16F-7E2A-4F8B-B05C-51ADA73DD364}" type="pres">
      <dgm:prSet presAssocID="{B9016DC9-9CA8-418C-B113-57997E9ABBD9}" presName="ParentText2" presStyleLbl="revTx" presStyleIdx="1" presStyleCnt="2" custLinFactNeighborX="-813" custLinFactNeighborY="-44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9EAD10-C3C4-4900-98E2-A516B2978834}" type="pres">
      <dgm:prSet presAssocID="{B9016DC9-9CA8-418C-B113-57997E9ABBD9}" presName="Plus" presStyleLbl="alignNode1" presStyleIdx="0" presStyleCnt="2"/>
      <dgm:spPr>
        <a:solidFill>
          <a:srgbClr val="33CC33"/>
        </a:solidFill>
        <a:ln>
          <a:solidFill>
            <a:srgbClr val="33CC33"/>
          </a:solidFill>
        </a:ln>
      </dgm:spPr>
    </dgm:pt>
    <dgm:pt modelId="{AF1F07BC-7021-4053-9F79-E8BA4889A0CB}" type="pres">
      <dgm:prSet presAssocID="{B9016DC9-9CA8-418C-B113-57997E9ABBD9}" presName="Minus" presStyleLbl="alignNode1" presStyleIdx="1" presStyleCnt="2"/>
      <dgm:spPr>
        <a:solidFill>
          <a:srgbClr val="FF3300"/>
        </a:solidFill>
        <a:ln>
          <a:solidFill>
            <a:srgbClr val="FF3300"/>
          </a:solidFill>
        </a:ln>
      </dgm:spPr>
    </dgm:pt>
    <dgm:pt modelId="{AA2A673F-A549-4BCD-A917-078430311DB5}" type="pres">
      <dgm:prSet presAssocID="{B9016DC9-9CA8-418C-B113-57997E9ABBD9}" presName="Divider" presStyleLbl="parChTrans1D1" presStyleIdx="0" presStyleCnt="1"/>
      <dgm:spPr/>
    </dgm:pt>
  </dgm:ptLst>
  <dgm:cxnLst>
    <dgm:cxn modelId="{C8129AEE-F1F8-4B74-A0F9-54925A723FDE}" type="presOf" srcId="{B9016DC9-9CA8-418C-B113-57997E9ABBD9}" destId="{3B029684-97B0-471E-A9B1-EDC00489DB65}" srcOrd="0" destOrd="0" presId="urn:microsoft.com/office/officeart/2009/3/layout/PlusandMinus"/>
    <dgm:cxn modelId="{781A20F7-FF8D-45BE-9EB9-334285085A63}" type="presOf" srcId="{0BB9E3D0-FBD2-4675-9083-1B0AB0A32A09}" destId="{23022981-01A1-46A0-9D01-9C8FE2788DA2}" srcOrd="0" destOrd="0" presId="urn:microsoft.com/office/officeart/2009/3/layout/PlusandMinus"/>
    <dgm:cxn modelId="{FF684C33-EC92-45DA-901E-A884C0072A8A}" srcId="{B9016DC9-9CA8-418C-B113-57997E9ABBD9}" destId="{A70925B3-CB80-496B-A67B-6B33EF47AEFA}" srcOrd="2" destOrd="0" parTransId="{CA305C2C-DAEE-4AC6-8982-8AD1CC26043C}" sibTransId="{4AD5ABD5-D45D-47AA-B5E4-B08692D86814}"/>
    <dgm:cxn modelId="{5D412AF3-A3DB-4752-9CAC-2796D80D5F01}" srcId="{B9016DC9-9CA8-418C-B113-57997E9ABBD9}" destId="{0BB9E3D0-FBD2-4675-9083-1B0AB0A32A09}" srcOrd="0" destOrd="0" parTransId="{F9E99EEC-22B9-4DB4-AA4F-2FA0D6F58443}" sibTransId="{DC2DB925-DE5B-4488-893D-B99D257082C7}"/>
    <dgm:cxn modelId="{540905E8-0E42-4947-9323-B617853C5561}" srcId="{B9016DC9-9CA8-418C-B113-57997E9ABBD9}" destId="{8DFF9E47-F9DE-4A74-B219-5E1D9E1FA060}" srcOrd="1" destOrd="0" parTransId="{0B252ED3-7D1C-48C3-9E5C-E2AB67932117}" sibTransId="{80BDEF9C-42CC-485D-BC26-3E8FFE174B1A}"/>
    <dgm:cxn modelId="{8DF3E3D6-C708-4260-9288-A6930CDC617B}" type="presOf" srcId="{8DFF9E47-F9DE-4A74-B219-5E1D9E1FA060}" destId="{94CAA16F-7E2A-4F8B-B05C-51ADA73DD364}" srcOrd="0" destOrd="0" presId="urn:microsoft.com/office/officeart/2009/3/layout/PlusandMinus"/>
    <dgm:cxn modelId="{D61000F6-A067-402B-A79C-AE7632D998BF}" type="presParOf" srcId="{3B029684-97B0-471E-A9B1-EDC00489DB65}" destId="{D9D1830E-89EA-4D0D-83F5-E99B4301E793}" srcOrd="0" destOrd="0" presId="urn:microsoft.com/office/officeart/2009/3/layout/PlusandMinus"/>
    <dgm:cxn modelId="{13E0A5FD-A74E-4E0D-ACC3-1682E308A66B}" type="presParOf" srcId="{3B029684-97B0-471E-A9B1-EDC00489DB65}" destId="{23022981-01A1-46A0-9D01-9C8FE2788DA2}" srcOrd="1" destOrd="0" presId="urn:microsoft.com/office/officeart/2009/3/layout/PlusandMinus"/>
    <dgm:cxn modelId="{B0F004FC-0DA5-47B3-BB81-556A2922AFC9}" type="presParOf" srcId="{3B029684-97B0-471E-A9B1-EDC00489DB65}" destId="{94CAA16F-7E2A-4F8B-B05C-51ADA73DD364}" srcOrd="2" destOrd="0" presId="urn:microsoft.com/office/officeart/2009/3/layout/PlusandMinus"/>
    <dgm:cxn modelId="{C8A1F5D4-932B-4CDD-8732-BA2DA6194CAE}" type="presParOf" srcId="{3B029684-97B0-471E-A9B1-EDC00489DB65}" destId="{1B9EAD10-C3C4-4900-98E2-A516B2978834}" srcOrd="3" destOrd="0" presId="urn:microsoft.com/office/officeart/2009/3/layout/PlusandMinus"/>
    <dgm:cxn modelId="{6E393BF1-1BA4-4349-A0C5-5C6EA86A3D60}" type="presParOf" srcId="{3B029684-97B0-471E-A9B1-EDC00489DB65}" destId="{AF1F07BC-7021-4053-9F79-E8BA4889A0CB}" srcOrd="4" destOrd="0" presId="urn:microsoft.com/office/officeart/2009/3/layout/PlusandMinus"/>
    <dgm:cxn modelId="{B727E363-337F-40DE-88A5-BB7B5CE586B3}" type="presParOf" srcId="{3B029684-97B0-471E-A9B1-EDC00489DB65}" destId="{AA2A673F-A549-4BCD-A917-078430311DB5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0A3FBDB-2CF5-40E4-9993-A26997AE6460}" type="doc">
      <dgm:prSet loTypeId="urn:microsoft.com/office/officeart/2005/8/layout/arrow4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8CA4F3A-6D1C-415B-B440-53DE909D0ED2}">
      <dgm:prSet phldrT="[Текст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ru-RU" sz="2400" b="1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EF2D0C20-E6F4-43D0-A9D4-99E7D6935A44}" type="parTrans" cxnId="{9747419F-A95D-42B5-91EF-5A2748D42685}">
      <dgm:prSet/>
      <dgm:spPr/>
      <dgm:t>
        <a:bodyPr/>
        <a:lstStyle/>
        <a:p>
          <a:endParaRPr lang="ru-RU"/>
        </a:p>
      </dgm:t>
    </dgm:pt>
    <dgm:pt modelId="{C87CAD68-B41B-43B4-A9BD-54785967C316}" type="sibTrans" cxnId="{9747419F-A95D-42B5-91EF-5A2748D42685}">
      <dgm:prSet/>
      <dgm:spPr/>
      <dgm:t>
        <a:bodyPr/>
        <a:lstStyle/>
        <a:p>
          <a:endParaRPr lang="ru-RU"/>
        </a:p>
      </dgm:t>
    </dgm:pt>
    <dgm:pt modelId="{E0B3FDA4-C7DF-4A91-BE10-6961471D52FF}">
      <dgm:prSet phldrT="[Текст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algn="r"/>
          <a:r>
            <a:rPr lang="ru-RU" sz="1800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rPr>
            <a:t>К неоправданным относят понятия, которые ранее обозначали названия торговых марок, а после проникновения в русский язык стали нарицательными. Например: джип, памперс, ксерокс</a:t>
          </a:r>
          <a:endParaRPr lang="ru-RU" sz="1800" b="1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BC596CB7-0DFF-48F5-A708-3E8136151661}" type="parTrans" cxnId="{47087783-D7FC-493B-BACE-818E32851E60}">
      <dgm:prSet/>
      <dgm:spPr/>
      <dgm:t>
        <a:bodyPr/>
        <a:lstStyle/>
        <a:p>
          <a:endParaRPr lang="ru-RU"/>
        </a:p>
      </dgm:t>
    </dgm:pt>
    <dgm:pt modelId="{CF00CE3D-D6F8-4295-AB26-ACB2D997E591}" type="sibTrans" cxnId="{47087783-D7FC-493B-BACE-818E32851E60}">
      <dgm:prSet/>
      <dgm:spPr/>
      <dgm:t>
        <a:bodyPr/>
        <a:lstStyle/>
        <a:p>
          <a:endParaRPr lang="ru-RU"/>
        </a:p>
      </dgm:t>
    </dgm:pt>
    <dgm:pt modelId="{151DABCD-32AA-4DA8-936C-18D42757CEB4}" type="pres">
      <dgm:prSet presAssocID="{80A3FBDB-2CF5-40E4-9993-A26997AE6460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E33A162-FE49-4355-9617-E74597A034E2}" type="pres">
      <dgm:prSet presAssocID="{98CA4F3A-6D1C-415B-B440-53DE909D0ED2}" presName="upArrow" presStyleLbl="node1" presStyleIdx="0" presStyleCnt="2"/>
      <dgm:spPr>
        <a:solidFill>
          <a:srgbClr val="CC0099"/>
        </a:solidFill>
        <a:ln>
          <a:solidFill>
            <a:srgbClr val="CC0099"/>
          </a:solidFill>
        </a:ln>
        <a:effectLst>
          <a:glow rad="228600">
            <a:schemeClr val="accent1">
              <a:satMod val="175000"/>
              <a:alpha val="40000"/>
            </a:schemeClr>
          </a:glow>
        </a:effectLst>
        <a:scene3d>
          <a:camera prst="perspectiveBelow"/>
          <a:lightRig rig="freezing" dir="t"/>
        </a:scene3d>
        <a:sp3d prstMaterial="flat">
          <a:bevelT w="63500" h="25400" prst="relaxedInset"/>
        </a:sp3d>
      </dgm:spPr>
      <dgm:t>
        <a:bodyPr/>
        <a:lstStyle/>
        <a:p>
          <a:endParaRPr lang="ru-RU"/>
        </a:p>
      </dgm:t>
    </dgm:pt>
    <dgm:pt modelId="{77348708-DC77-4CA0-B405-7F8CFCBAD872}" type="pres">
      <dgm:prSet presAssocID="{98CA4F3A-6D1C-415B-B440-53DE909D0ED2}" presName="upArrowText" presStyleLbl="revTx" presStyleIdx="0" presStyleCnt="2" custScaleX="113812" custLinFactNeighborX="4226" custLinFactNeighborY="78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5CDACB-B74A-4400-81A1-CA6AF51CC190}" type="pres">
      <dgm:prSet presAssocID="{E0B3FDA4-C7DF-4A91-BE10-6961471D52FF}" presName="downArrow" presStyleLbl="node1" presStyleIdx="1" presStyleCnt="2"/>
      <dgm:spPr>
        <a:solidFill>
          <a:srgbClr val="FF9900"/>
        </a:solidFill>
        <a:ln>
          <a:solidFill>
            <a:srgbClr val="FF9900"/>
          </a:solidFill>
        </a:ln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endParaRPr lang="ru-RU"/>
        </a:p>
      </dgm:t>
    </dgm:pt>
    <dgm:pt modelId="{68A16926-36CC-44AD-AC5C-CF74255F82D7}" type="pres">
      <dgm:prSet presAssocID="{E0B3FDA4-C7DF-4A91-BE10-6961471D52FF}" presName="downArrowText" presStyleLbl="revTx" presStyleIdx="1" presStyleCnt="2" custScaleX="102678" custScaleY="11551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7087783-D7FC-493B-BACE-818E32851E60}" srcId="{80A3FBDB-2CF5-40E4-9993-A26997AE6460}" destId="{E0B3FDA4-C7DF-4A91-BE10-6961471D52FF}" srcOrd="1" destOrd="0" parTransId="{BC596CB7-0DFF-48F5-A708-3E8136151661}" sibTransId="{CF00CE3D-D6F8-4295-AB26-ACB2D997E591}"/>
    <dgm:cxn modelId="{B7B750A8-E3AE-4325-AD71-26418BCC1E24}" type="presOf" srcId="{E0B3FDA4-C7DF-4A91-BE10-6961471D52FF}" destId="{68A16926-36CC-44AD-AC5C-CF74255F82D7}" srcOrd="0" destOrd="0" presId="urn:microsoft.com/office/officeart/2005/8/layout/arrow4"/>
    <dgm:cxn modelId="{9747419F-A95D-42B5-91EF-5A2748D42685}" srcId="{80A3FBDB-2CF5-40E4-9993-A26997AE6460}" destId="{98CA4F3A-6D1C-415B-B440-53DE909D0ED2}" srcOrd="0" destOrd="0" parTransId="{EF2D0C20-E6F4-43D0-A9D4-99E7D6935A44}" sibTransId="{C87CAD68-B41B-43B4-A9BD-54785967C316}"/>
    <dgm:cxn modelId="{AA03F05F-21CA-469D-850F-7991A6426190}" type="presOf" srcId="{98CA4F3A-6D1C-415B-B440-53DE909D0ED2}" destId="{77348708-DC77-4CA0-B405-7F8CFCBAD872}" srcOrd="0" destOrd="0" presId="urn:microsoft.com/office/officeart/2005/8/layout/arrow4"/>
    <dgm:cxn modelId="{BA56C1B9-331E-49C1-A274-7BD1789D4931}" type="presOf" srcId="{80A3FBDB-2CF5-40E4-9993-A26997AE6460}" destId="{151DABCD-32AA-4DA8-936C-18D42757CEB4}" srcOrd="0" destOrd="0" presId="urn:microsoft.com/office/officeart/2005/8/layout/arrow4"/>
    <dgm:cxn modelId="{EF2BFF82-5B66-43F2-8EAA-F4841A7BB0F2}" type="presParOf" srcId="{151DABCD-32AA-4DA8-936C-18D42757CEB4}" destId="{1E33A162-FE49-4355-9617-E74597A034E2}" srcOrd="0" destOrd="0" presId="urn:microsoft.com/office/officeart/2005/8/layout/arrow4"/>
    <dgm:cxn modelId="{94B04D37-7D3B-4132-8335-890E93254387}" type="presParOf" srcId="{151DABCD-32AA-4DA8-936C-18D42757CEB4}" destId="{77348708-DC77-4CA0-B405-7F8CFCBAD872}" srcOrd="1" destOrd="0" presId="urn:microsoft.com/office/officeart/2005/8/layout/arrow4"/>
    <dgm:cxn modelId="{B4EDA875-B951-43E1-A7AE-94AB48A4FCD1}" type="presParOf" srcId="{151DABCD-32AA-4DA8-936C-18D42757CEB4}" destId="{EB5CDACB-B74A-4400-81A1-CA6AF51CC190}" srcOrd="2" destOrd="0" presId="urn:microsoft.com/office/officeart/2005/8/layout/arrow4"/>
    <dgm:cxn modelId="{D0EEA774-9A7A-4D96-BAC7-399B899BF55C}" type="presParOf" srcId="{151DABCD-32AA-4DA8-936C-18D42757CEB4}" destId="{68A16926-36CC-44AD-AC5C-CF74255F82D7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60645FA-EA4B-4C52-A8FA-71D55B1EADF6}" type="doc">
      <dgm:prSet loTypeId="urn:microsoft.com/office/officeart/2005/8/layout/vList3" loCatId="list" qsTypeId="urn:microsoft.com/office/officeart/2005/8/quickstyle/simple5" qsCatId="simple" csTypeId="urn:microsoft.com/office/officeart/2005/8/colors/colorful4" csCatId="colorful" phldr="1"/>
      <dgm:spPr/>
    </dgm:pt>
    <dgm:pt modelId="{C0560A2F-82D8-45A3-9833-A67A57D0B688}">
      <dgm:prSet phldrT="[Текст]" custT="1"/>
      <dgm:spPr/>
      <dgm:t>
        <a:bodyPr/>
        <a:lstStyle/>
        <a:p>
          <a:r>
            <a:rPr lang="ru-RU" sz="2000" b="1" dirty="0" err="1" smtClean="0">
              <a:latin typeface="Arial" pitchFamily="34" charset="0"/>
              <a:cs typeface="Arial" pitchFamily="34" charset="0"/>
            </a:rPr>
            <a:t>Бэйдж</a:t>
          </a:r>
          <a:r>
            <a:rPr lang="ru-RU" sz="2000" b="1" dirty="0" smtClean="0">
              <a:latin typeface="Arial" pitchFamily="34" charset="0"/>
              <a:cs typeface="Arial" pitchFamily="34" charset="0"/>
            </a:rPr>
            <a:t>, гаджет, джемпер, имидж, пейджер</a:t>
          </a:r>
          <a:endParaRPr lang="ru-RU" sz="2000" b="1" dirty="0">
            <a:latin typeface="Arial" pitchFamily="34" charset="0"/>
            <a:cs typeface="Arial" pitchFamily="34" charset="0"/>
          </a:endParaRPr>
        </a:p>
      </dgm:t>
    </dgm:pt>
    <dgm:pt modelId="{3594376A-28C1-46FC-822D-6CBF6C16ABF2}" type="parTrans" cxnId="{F0540FA2-2284-4D77-90D4-E9A015EA3AAF}">
      <dgm:prSet/>
      <dgm:spPr/>
      <dgm:t>
        <a:bodyPr/>
        <a:lstStyle/>
        <a:p>
          <a:endParaRPr lang="ru-RU"/>
        </a:p>
      </dgm:t>
    </dgm:pt>
    <dgm:pt modelId="{4F6497F5-CAB7-4EDF-B0A8-F1C859DC710B}" type="sibTrans" cxnId="{F0540FA2-2284-4D77-90D4-E9A015EA3AAF}">
      <dgm:prSet/>
      <dgm:spPr/>
      <dgm:t>
        <a:bodyPr/>
        <a:lstStyle/>
        <a:p>
          <a:endParaRPr lang="ru-RU"/>
        </a:p>
      </dgm:t>
    </dgm:pt>
    <dgm:pt modelId="{F5A39653-ECE6-438D-B816-4E3C5D50D823}">
      <dgm:prSet phldrT="[Текст]" custT="1"/>
      <dgm:spPr/>
      <dgm:t>
        <a:bodyPr/>
        <a:lstStyle/>
        <a:p>
          <a:r>
            <a:rPr lang="ru-RU" sz="2000" b="1" dirty="0" smtClean="0">
              <a:latin typeface="Arial" pitchFamily="34" charset="0"/>
              <a:cs typeface="Arial" pitchFamily="34" charset="0"/>
            </a:rPr>
            <a:t>Докер, инвестор, </a:t>
          </a:r>
          <a:r>
            <a:rPr lang="ru-RU" sz="2000" b="1" dirty="0" err="1" smtClean="0">
              <a:latin typeface="Arial" pitchFamily="34" charset="0"/>
              <a:cs typeface="Arial" pitchFamily="34" charset="0"/>
            </a:rPr>
            <a:t>оффшор</a:t>
          </a:r>
          <a:r>
            <a:rPr lang="ru-RU" sz="2000" b="1" dirty="0" smtClean="0">
              <a:latin typeface="Arial" pitchFamily="34" charset="0"/>
              <a:cs typeface="Arial" pitchFamily="34" charset="0"/>
            </a:rPr>
            <a:t>, провайдер, </a:t>
          </a:r>
          <a:r>
            <a:rPr lang="ru-RU" sz="2000" b="1" dirty="0" err="1" smtClean="0">
              <a:latin typeface="Arial" pitchFamily="34" charset="0"/>
              <a:cs typeface="Arial" pitchFamily="34" charset="0"/>
            </a:rPr>
            <a:t>тьютор</a:t>
          </a:r>
          <a:endParaRPr lang="ru-RU" sz="2000" b="1" dirty="0">
            <a:latin typeface="Arial" pitchFamily="34" charset="0"/>
            <a:cs typeface="Arial" pitchFamily="34" charset="0"/>
          </a:endParaRPr>
        </a:p>
      </dgm:t>
    </dgm:pt>
    <dgm:pt modelId="{6466D8CA-5E6F-483B-A937-150AFE95DCEE}" type="parTrans" cxnId="{179F67DF-195A-4680-BAD9-B849DE6DE764}">
      <dgm:prSet/>
      <dgm:spPr/>
      <dgm:t>
        <a:bodyPr/>
        <a:lstStyle/>
        <a:p>
          <a:endParaRPr lang="ru-RU"/>
        </a:p>
      </dgm:t>
    </dgm:pt>
    <dgm:pt modelId="{71D26257-2C37-479B-97CB-F9EC90C10BF1}" type="sibTrans" cxnId="{179F67DF-195A-4680-BAD9-B849DE6DE764}">
      <dgm:prSet/>
      <dgm:spPr/>
      <dgm:t>
        <a:bodyPr/>
        <a:lstStyle/>
        <a:p>
          <a:endParaRPr lang="ru-RU"/>
        </a:p>
      </dgm:t>
    </dgm:pt>
    <dgm:pt modelId="{D616FA27-1D33-42F2-BD71-E4A44EC24DDC}">
      <dgm:prSet phldrT="[Текст]" custT="1"/>
      <dgm:spPr/>
      <dgm:t>
        <a:bodyPr/>
        <a:lstStyle/>
        <a:p>
          <a:r>
            <a:rPr lang="ru-RU" sz="2000" b="1" dirty="0" smtClean="0">
              <a:latin typeface="Arial" pitchFamily="34" charset="0"/>
              <a:cs typeface="Arial" pitchFamily="34" charset="0"/>
            </a:rPr>
            <a:t>Дисплей, </a:t>
          </a:r>
          <a:r>
            <a:rPr lang="ru-RU" sz="2000" b="1" dirty="0" err="1" smtClean="0">
              <a:latin typeface="Arial" pitchFamily="34" charset="0"/>
              <a:cs typeface="Arial" pitchFamily="34" charset="0"/>
            </a:rPr>
            <a:t>имейл</a:t>
          </a:r>
          <a:r>
            <a:rPr lang="ru-RU" sz="2000" b="1" dirty="0" smtClean="0">
              <a:latin typeface="Arial" pitchFamily="34" charset="0"/>
              <a:cs typeface="Arial" pitchFamily="34" charset="0"/>
            </a:rPr>
            <a:t>, интерфейс, онлайн, сайт, спрей</a:t>
          </a:r>
          <a:endParaRPr lang="ru-RU" sz="2000" b="1" dirty="0">
            <a:latin typeface="Arial" pitchFamily="34" charset="0"/>
            <a:cs typeface="Arial" pitchFamily="34" charset="0"/>
          </a:endParaRPr>
        </a:p>
      </dgm:t>
    </dgm:pt>
    <dgm:pt modelId="{8A84E103-9B76-49E9-B1AA-6342D38BEE02}" type="parTrans" cxnId="{EC676902-4158-4925-B5D4-21AB5C66F0F0}">
      <dgm:prSet/>
      <dgm:spPr/>
      <dgm:t>
        <a:bodyPr/>
        <a:lstStyle/>
        <a:p>
          <a:endParaRPr lang="ru-RU"/>
        </a:p>
      </dgm:t>
    </dgm:pt>
    <dgm:pt modelId="{1264B72E-D372-48A4-A7D4-29F9DF824A8B}" type="sibTrans" cxnId="{EC676902-4158-4925-B5D4-21AB5C66F0F0}">
      <dgm:prSet/>
      <dgm:spPr/>
      <dgm:t>
        <a:bodyPr/>
        <a:lstStyle/>
        <a:p>
          <a:endParaRPr lang="ru-RU"/>
        </a:p>
      </dgm:t>
    </dgm:pt>
    <dgm:pt modelId="{DCDB977F-2C37-4470-8CBD-11B170A7E0C3}">
      <dgm:prSet custT="1"/>
      <dgm:spPr/>
      <dgm:t>
        <a:bodyPr/>
        <a:lstStyle/>
        <a:p>
          <a:r>
            <a:rPr lang="ru-RU" sz="2000" b="1" dirty="0" smtClean="0">
              <a:latin typeface="Arial" pitchFamily="34" charset="0"/>
              <a:cs typeface="Arial" pitchFamily="34" charset="0"/>
            </a:rPr>
            <a:t>Брифинг, маркетинг, тюнинг, шейпинг</a:t>
          </a:r>
          <a:endParaRPr lang="ru-RU" sz="2000" b="1" dirty="0">
            <a:latin typeface="Arial" pitchFamily="34" charset="0"/>
            <a:cs typeface="Arial" pitchFamily="34" charset="0"/>
          </a:endParaRPr>
        </a:p>
      </dgm:t>
    </dgm:pt>
    <dgm:pt modelId="{004F5CF8-3E11-48D8-8539-77932513C880}" type="parTrans" cxnId="{B22BA05D-04AC-464E-92C1-1EA4A1F26508}">
      <dgm:prSet/>
      <dgm:spPr/>
      <dgm:t>
        <a:bodyPr/>
        <a:lstStyle/>
        <a:p>
          <a:endParaRPr lang="ru-RU"/>
        </a:p>
      </dgm:t>
    </dgm:pt>
    <dgm:pt modelId="{F8FD2B9B-E5CC-4445-8920-34562FA6FE3B}" type="sibTrans" cxnId="{B22BA05D-04AC-464E-92C1-1EA4A1F26508}">
      <dgm:prSet/>
      <dgm:spPr/>
      <dgm:t>
        <a:bodyPr/>
        <a:lstStyle/>
        <a:p>
          <a:endParaRPr lang="ru-RU"/>
        </a:p>
      </dgm:t>
    </dgm:pt>
    <dgm:pt modelId="{4DD55C99-7EAC-44E1-9309-047B4CFD4D11}">
      <dgm:prSet custT="1"/>
      <dgm:spPr/>
      <dgm:t>
        <a:bodyPr/>
        <a:lstStyle/>
        <a:p>
          <a:r>
            <a:rPr lang="ru-RU" sz="2000" b="1" dirty="0" smtClean="0">
              <a:latin typeface="Arial" pitchFamily="34" charset="0"/>
              <a:cs typeface="Arial" pitchFamily="34" charset="0"/>
            </a:rPr>
            <a:t>Импичмент, менеджмент</a:t>
          </a:r>
          <a:endParaRPr lang="ru-RU" sz="2000" b="1" dirty="0">
            <a:latin typeface="Arial" pitchFamily="34" charset="0"/>
            <a:cs typeface="Arial" pitchFamily="34" charset="0"/>
          </a:endParaRPr>
        </a:p>
      </dgm:t>
    </dgm:pt>
    <dgm:pt modelId="{9E55F9B6-D5CF-4184-9062-332EEECCC15B}" type="parTrans" cxnId="{BC4C25D0-AF42-4981-B184-BC8EFB2A1A07}">
      <dgm:prSet/>
      <dgm:spPr/>
      <dgm:t>
        <a:bodyPr/>
        <a:lstStyle/>
        <a:p>
          <a:endParaRPr lang="ru-RU"/>
        </a:p>
      </dgm:t>
    </dgm:pt>
    <dgm:pt modelId="{E17E5EAE-D65F-41BF-950D-E689857030D6}" type="sibTrans" cxnId="{BC4C25D0-AF42-4981-B184-BC8EFB2A1A07}">
      <dgm:prSet/>
      <dgm:spPr/>
      <dgm:t>
        <a:bodyPr/>
        <a:lstStyle/>
        <a:p>
          <a:endParaRPr lang="ru-RU"/>
        </a:p>
      </dgm:t>
    </dgm:pt>
    <dgm:pt modelId="{74E0CF47-26C4-4BEE-A740-A287FE6720E6}">
      <dgm:prSet custT="1"/>
      <dgm:spPr/>
      <dgm:t>
        <a:bodyPr/>
        <a:lstStyle/>
        <a:p>
          <a:r>
            <a:rPr lang="ru-RU" sz="2000" b="1" dirty="0" smtClean="0">
              <a:latin typeface="Arial" pitchFamily="34" charset="0"/>
              <a:cs typeface="Arial" pitchFamily="34" charset="0"/>
            </a:rPr>
            <a:t>Бизнесмен, полисмен, спортсмен, супермен, шоумен</a:t>
          </a:r>
          <a:endParaRPr lang="ru-RU" sz="2000" b="1" dirty="0">
            <a:latin typeface="Arial" pitchFamily="34" charset="0"/>
            <a:cs typeface="Arial" pitchFamily="34" charset="0"/>
          </a:endParaRPr>
        </a:p>
      </dgm:t>
    </dgm:pt>
    <dgm:pt modelId="{6E331001-518A-4F00-A3DA-ABC20DEAA38F}" type="parTrans" cxnId="{8CE95A52-682A-4C3F-AAB5-956E95352C40}">
      <dgm:prSet/>
      <dgm:spPr/>
      <dgm:t>
        <a:bodyPr/>
        <a:lstStyle/>
        <a:p>
          <a:endParaRPr lang="ru-RU"/>
        </a:p>
      </dgm:t>
    </dgm:pt>
    <dgm:pt modelId="{4D211368-2692-4D15-87E4-99D87F084D10}" type="sibTrans" cxnId="{8CE95A52-682A-4C3F-AAB5-956E95352C40}">
      <dgm:prSet/>
      <dgm:spPr/>
      <dgm:t>
        <a:bodyPr/>
        <a:lstStyle/>
        <a:p>
          <a:endParaRPr lang="ru-RU"/>
        </a:p>
      </dgm:t>
    </dgm:pt>
    <dgm:pt modelId="{FFF9386E-0D19-4CF3-8387-6EE1151AC3EB}" type="pres">
      <dgm:prSet presAssocID="{060645FA-EA4B-4C52-A8FA-71D55B1EADF6}" presName="linearFlow" presStyleCnt="0">
        <dgm:presLayoutVars>
          <dgm:dir/>
          <dgm:resizeHandles val="exact"/>
        </dgm:presLayoutVars>
      </dgm:prSet>
      <dgm:spPr/>
    </dgm:pt>
    <dgm:pt modelId="{E8ABCF46-3C0C-413E-B827-ADF0C638545B}" type="pres">
      <dgm:prSet presAssocID="{C0560A2F-82D8-45A3-9833-A67A57D0B688}" presName="composite" presStyleCnt="0"/>
      <dgm:spPr/>
    </dgm:pt>
    <dgm:pt modelId="{9F7C48E0-680D-40F5-B148-3BC4B1143C7D}" type="pres">
      <dgm:prSet presAssocID="{C0560A2F-82D8-45A3-9833-A67A57D0B688}" presName="imgShp" presStyleLbl="fgImgPlace1" presStyleIdx="0" presStyleCnt="6" custScaleX="134471" custScaleY="126952"/>
      <dgm:spPr/>
    </dgm:pt>
    <dgm:pt modelId="{2B7E7690-6FEA-4DD0-AE59-7EBF15F01CBB}" type="pres">
      <dgm:prSet presAssocID="{C0560A2F-82D8-45A3-9833-A67A57D0B688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1D400D-3EE4-4BD5-B6E3-F14F0E4C661C}" type="pres">
      <dgm:prSet presAssocID="{4F6497F5-CAB7-4EDF-B0A8-F1C859DC710B}" presName="spacing" presStyleCnt="0"/>
      <dgm:spPr/>
    </dgm:pt>
    <dgm:pt modelId="{1A03B279-05B9-423F-BDB6-EEAA56022C98}" type="pres">
      <dgm:prSet presAssocID="{F5A39653-ECE6-438D-B816-4E3C5D50D823}" presName="composite" presStyleCnt="0"/>
      <dgm:spPr/>
    </dgm:pt>
    <dgm:pt modelId="{B3D6C738-8008-47DE-972E-6F11B417D56E}" type="pres">
      <dgm:prSet presAssocID="{F5A39653-ECE6-438D-B816-4E3C5D50D823}" presName="imgShp" presStyleLbl="fgImgPlace1" presStyleIdx="1" presStyleCnt="6" custScaleX="131585" custScaleY="123211"/>
      <dgm:spPr/>
    </dgm:pt>
    <dgm:pt modelId="{18C2E246-0B3F-4B62-8C5A-B5C68D4E6226}" type="pres">
      <dgm:prSet presAssocID="{F5A39653-ECE6-438D-B816-4E3C5D50D823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AD1045-926E-4B1A-BF69-FB67B437C980}" type="pres">
      <dgm:prSet presAssocID="{71D26257-2C37-479B-97CB-F9EC90C10BF1}" presName="spacing" presStyleCnt="0"/>
      <dgm:spPr/>
    </dgm:pt>
    <dgm:pt modelId="{572ABB00-7482-44A2-BA4F-FB2DE3569F9D}" type="pres">
      <dgm:prSet presAssocID="{DCDB977F-2C37-4470-8CBD-11B170A7E0C3}" presName="composite" presStyleCnt="0"/>
      <dgm:spPr/>
    </dgm:pt>
    <dgm:pt modelId="{C39F03F0-56DE-42B1-BCD7-A6FA88C9C5AB}" type="pres">
      <dgm:prSet presAssocID="{DCDB977F-2C37-4470-8CBD-11B170A7E0C3}" presName="imgShp" presStyleLbl="fgImgPlace1" presStyleIdx="2" presStyleCnt="6" custScaleX="135983" custScaleY="127315"/>
      <dgm:spPr/>
    </dgm:pt>
    <dgm:pt modelId="{6C389B65-3182-4DBE-9166-907032830009}" type="pres">
      <dgm:prSet presAssocID="{DCDB977F-2C37-4470-8CBD-11B170A7E0C3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773286-838C-4E0A-9002-2CF77BA7E73C}" type="pres">
      <dgm:prSet presAssocID="{F8FD2B9B-E5CC-4445-8920-34562FA6FE3B}" presName="spacing" presStyleCnt="0"/>
      <dgm:spPr/>
    </dgm:pt>
    <dgm:pt modelId="{3821C39C-C7F5-4E48-BD73-D9668FE4E8A0}" type="pres">
      <dgm:prSet presAssocID="{4DD55C99-7EAC-44E1-9309-047B4CFD4D11}" presName="composite" presStyleCnt="0"/>
      <dgm:spPr/>
    </dgm:pt>
    <dgm:pt modelId="{2F464DA1-1FD2-4172-B90D-0EA20005546C}" type="pres">
      <dgm:prSet presAssocID="{4DD55C99-7EAC-44E1-9309-047B4CFD4D11}" presName="imgShp" presStyleLbl="fgImgPlace1" presStyleIdx="3" presStyleCnt="6" custScaleX="132677" custScaleY="120797"/>
      <dgm:spPr/>
    </dgm:pt>
    <dgm:pt modelId="{99700D6A-C71A-41AC-AC6E-D8F967F9D9A8}" type="pres">
      <dgm:prSet presAssocID="{4DD55C99-7EAC-44E1-9309-047B4CFD4D11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19D86F-648B-4B1A-80CA-34A5D023EC45}" type="pres">
      <dgm:prSet presAssocID="{E17E5EAE-D65F-41BF-950D-E689857030D6}" presName="spacing" presStyleCnt="0"/>
      <dgm:spPr/>
    </dgm:pt>
    <dgm:pt modelId="{9D43B033-0394-46C4-AD17-D309BECDEB5C}" type="pres">
      <dgm:prSet presAssocID="{74E0CF47-26C4-4BEE-A740-A287FE6720E6}" presName="composite" presStyleCnt="0"/>
      <dgm:spPr/>
    </dgm:pt>
    <dgm:pt modelId="{14BAACC2-6CBC-4EA7-80F6-BAB80130ADC6}" type="pres">
      <dgm:prSet presAssocID="{74E0CF47-26C4-4BEE-A740-A287FE6720E6}" presName="imgShp" presStyleLbl="fgImgPlace1" presStyleIdx="4" presStyleCnt="6" custScaleX="135444" custScaleY="124996"/>
      <dgm:spPr/>
    </dgm:pt>
    <dgm:pt modelId="{897DCBF7-8604-473F-A510-6C39037A2C66}" type="pres">
      <dgm:prSet presAssocID="{74E0CF47-26C4-4BEE-A740-A287FE6720E6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409E4E-1413-43FE-913C-69603DDB069C}" type="pres">
      <dgm:prSet presAssocID="{4D211368-2692-4D15-87E4-99D87F084D10}" presName="spacing" presStyleCnt="0"/>
      <dgm:spPr/>
    </dgm:pt>
    <dgm:pt modelId="{AFF02452-B7C9-4762-9AA7-AEC33FFA6C31}" type="pres">
      <dgm:prSet presAssocID="{D616FA27-1D33-42F2-BD71-E4A44EC24DDC}" presName="composite" presStyleCnt="0"/>
      <dgm:spPr/>
    </dgm:pt>
    <dgm:pt modelId="{7E2AC5E6-F00F-41F9-BAFD-DA76B3095360}" type="pres">
      <dgm:prSet presAssocID="{D616FA27-1D33-42F2-BD71-E4A44EC24DDC}" presName="imgShp" presStyleLbl="fgImgPlace1" presStyleIdx="5" presStyleCnt="6" custScaleX="135991" custScaleY="113336"/>
      <dgm:spPr/>
    </dgm:pt>
    <dgm:pt modelId="{13FB4813-5173-41E8-92EF-991A9AA4A92D}" type="pres">
      <dgm:prSet presAssocID="{D616FA27-1D33-42F2-BD71-E4A44EC24DDC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1208E8-7CC8-4594-A3FF-FA5682F13AF1}" type="presOf" srcId="{F5A39653-ECE6-438D-B816-4E3C5D50D823}" destId="{18C2E246-0B3F-4B62-8C5A-B5C68D4E6226}" srcOrd="0" destOrd="0" presId="urn:microsoft.com/office/officeart/2005/8/layout/vList3"/>
    <dgm:cxn modelId="{9EAC4118-C2A9-4ED0-884C-B3AAE6666EA2}" type="presOf" srcId="{060645FA-EA4B-4C52-A8FA-71D55B1EADF6}" destId="{FFF9386E-0D19-4CF3-8387-6EE1151AC3EB}" srcOrd="0" destOrd="0" presId="urn:microsoft.com/office/officeart/2005/8/layout/vList3"/>
    <dgm:cxn modelId="{F565F928-118F-43B8-A85C-2531036E56DF}" type="presOf" srcId="{DCDB977F-2C37-4470-8CBD-11B170A7E0C3}" destId="{6C389B65-3182-4DBE-9166-907032830009}" srcOrd="0" destOrd="0" presId="urn:microsoft.com/office/officeart/2005/8/layout/vList3"/>
    <dgm:cxn modelId="{BC4C25D0-AF42-4981-B184-BC8EFB2A1A07}" srcId="{060645FA-EA4B-4C52-A8FA-71D55B1EADF6}" destId="{4DD55C99-7EAC-44E1-9309-047B4CFD4D11}" srcOrd="3" destOrd="0" parTransId="{9E55F9B6-D5CF-4184-9062-332EEECCC15B}" sibTransId="{E17E5EAE-D65F-41BF-950D-E689857030D6}"/>
    <dgm:cxn modelId="{F0540FA2-2284-4D77-90D4-E9A015EA3AAF}" srcId="{060645FA-EA4B-4C52-A8FA-71D55B1EADF6}" destId="{C0560A2F-82D8-45A3-9833-A67A57D0B688}" srcOrd="0" destOrd="0" parTransId="{3594376A-28C1-46FC-822D-6CBF6C16ABF2}" sibTransId="{4F6497F5-CAB7-4EDF-B0A8-F1C859DC710B}"/>
    <dgm:cxn modelId="{A6881974-DEFA-4729-8C66-7B72AF548AAE}" type="presOf" srcId="{4DD55C99-7EAC-44E1-9309-047B4CFD4D11}" destId="{99700D6A-C71A-41AC-AC6E-D8F967F9D9A8}" srcOrd="0" destOrd="0" presId="urn:microsoft.com/office/officeart/2005/8/layout/vList3"/>
    <dgm:cxn modelId="{8CE95A52-682A-4C3F-AAB5-956E95352C40}" srcId="{060645FA-EA4B-4C52-A8FA-71D55B1EADF6}" destId="{74E0CF47-26C4-4BEE-A740-A287FE6720E6}" srcOrd="4" destOrd="0" parTransId="{6E331001-518A-4F00-A3DA-ABC20DEAA38F}" sibTransId="{4D211368-2692-4D15-87E4-99D87F084D10}"/>
    <dgm:cxn modelId="{FB539F7A-1674-461E-ADBC-0D99AEC6C65F}" type="presOf" srcId="{C0560A2F-82D8-45A3-9833-A67A57D0B688}" destId="{2B7E7690-6FEA-4DD0-AE59-7EBF15F01CBB}" srcOrd="0" destOrd="0" presId="urn:microsoft.com/office/officeart/2005/8/layout/vList3"/>
    <dgm:cxn modelId="{B22BA05D-04AC-464E-92C1-1EA4A1F26508}" srcId="{060645FA-EA4B-4C52-A8FA-71D55B1EADF6}" destId="{DCDB977F-2C37-4470-8CBD-11B170A7E0C3}" srcOrd="2" destOrd="0" parTransId="{004F5CF8-3E11-48D8-8539-77932513C880}" sibTransId="{F8FD2B9B-E5CC-4445-8920-34562FA6FE3B}"/>
    <dgm:cxn modelId="{85663109-23E5-487B-A067-2824BBF384A5}" type="presOf" srcId="{74E0CF47-26C4-4BEE-A740-A287FE6720E6}" destId="{897DCBF7-8604-473F-A510-6C39037A2C66}" srcOrd="0" destOrd="0" presId="urn:microsoft.com/office/officeart/2005/8/layout/vList3"/>
    <dgm:cxn modelId="{81ACA717-715C-4C3B-88AB-F24D3847E522}" type="presOf" srcId="{D616FA27-1D33-42F2-BD71-E4A44EC24DDC}" destId="{13FB4813-5173-41E8-92EF-991A9AA4A92D}" srcOrd="0" destOrd="0" presId="urn:microsoft.com/office/officeart/2005/8/layout/vList3"/>
    <dgm:cxn modelId="{EC676902-4158-4925-B5D4-21AB5C66F0F0}" srcId="{060645FA-EA4B-4C52-A8FA-71D55B1EADF6}" destId="{D616FA27-1D33-42F2-BD71-E4A44EC24DDC}" srcOrd="5" destOrd="0" parTransId="{8A84E103-9B76-49E9-B1AA-6342D38BEE02}" sibTransId="{1264B72E-D372-48A4-A7D4-29F9DF824A8B}"/>
    <dgm:cxn modelId="{179F67DF-195A-4680-BAD9-B849DE6DE764}" srcId="{060645FA-EA4B-4C52-A8FA-71D55B1EADF6}" destId="{F5A39653-ECE6-438D-B816-4E3C5D50D823}" srcOrd="1" destOrd="0" parTransId="{6466D8CA-5E6F-483B-A937-150AFE95DCEE}" sibTransId="{71D26257-2C37-479B-97CB-F9EC90C10BF1}"/>
    <dgm:cxn modelId="{EA053DAD-60B4-4436-B17D-420CDD298314}" type="presParOf" srcId="{FFF9386E-0D19-4CF3-8387-6EE1151AC3EB}" destId="{E8ABCF46-3C0C-413E-B827-ADF0C638545B}" srcOrd="0" destOrd="0" presId="urn:microsoft.com/office/officeart/2005/8/layout/vList3"/>
    <dgm:cxn modelId="{9BBAF2EE-A361-4B4C-BFD4-A7B254F361E1}" type="presParOf" srcId="{E8ABCF46-3C0C-413E-B827-ADF0C638545B}" destId="{9F7C48E0-680D-40F5-B148-3BC4B1143C7D}" srcOrd="0" destOrd="0" presId="urn:microsoft.com/office/officeart/2005/8/layout/vList3"/>
    <dgm:cxn modelId="{816559BA-09F4-43E3-8F63-5C1D3DF60186}" type="presParOf" srcId="{E8ABCF46-3C0C-413E-B827-ADF0C638545B}" destId="{2B7E7690-6FEA-4DD0-AE59-7EBF15F01CBB}" srcOrd="1" destOrd="0" presId="urn:microsoft.com/office/officeart/2005/8/layout/vList3"/>
    <dgm:cxn modelId="{FDB4D670-AA5B-4069-A4BA-026AB7C09B40}" type="presParOf" srcId="{FFF9386E-0D19-4CF3-8387-6EE1151AC3EB}" destId="{EA1D400D-3EE4-4BD5-B6E3-F14F0E4C661C}" srcOrd="1" destOrd="0" presId="urn:microsoft.com/office/officeart/2005/8/layout/vList3"/>
    <dgm:cxn modelId="{78CA1052-3FEF-4FDF-803F-1383AB16541B}" type="presParOf" srcId="{FFF9386E-0D19-4CF3-8387-6EE1151AC3EB}" destId="{1A03B279-05B9-423F-BDB6-EEAA56022C98}" srcOrd="2" destOrd="0" presId="urn:microsoft.com/office/officeart/2005/8/layout/vList3"/>
    <dgm:cxn modelId="{1DF28FC4-AD9D-47DB-93F6-3DA7F4E9041C}" type="presParOf" srcId="{1A03B279-05B9-423F-BDB6-EEAA56022C98}" destId="{B3D6C738-8008-47DE-972E-6F11B417D56E}" srcOrd="0" destOrd="0" presId="urn:microsoft.com/office/officeart/2005/8/layout/vList3"/>
    <dgm:cxn modelId="{DD057B91-FA1E-4340-ADB6-847BAFB6B366}" type="presParOf" srcId="{1A03B279-05B9-423F-BDB6-EEAA56022C98}" destId="{18C2E246-0B3F-4B62-8C5A-B5C68D4E6226}" srcOrd="1" destOrd="0" presId="urn:microsoft.com/office/officeart/2005/8/layout/vList3"/>
    <dgm:cxn modelId="{1C65CD4D-0193-464A-BB69-F1E671BD948E}" type="presParOf" srcId="{FFF9386E-0D19-4CF3-8387-6EE1151AC3EB}" destId="{40AD1045-926E-4B1A-BF69-FB67B437C980}" srcOrd="3" destOrd="0" presId="urn:microsoft.com/office/officeart/2005/8/layout/vList3"/>
    <dgm:cxn modelId="{AB4E2DF2-BC27-44CE-85E1-AF42EE2558C6}" type="presParOf" srcId="{FFF9386E-0D19-4CF3-8387-6EE1151AC3EB}" destId="{572ABB00-7482-44A2-BA4F-FB2DE3569F9D}" srcOrd="4" destOrd="0" presId="urn:microsoft.com/office/officeart/2005/8/layout/vList3"/>
    <dgm:cxn modelId="{F48C0381-8340-41CB-91B7-1A85469A7902}" type="presParOf" srcId="{572ABB00-7482-44A2-BA4F-FB2DE3569F9D}" destId="{C39F03F0-56DE-42B1-BCD7-A6FA88C9C5AB}" srcOrd="0" destOrd="0" presId="urn:microsoft.com/office/officeart/2005/8/layout/vList3"/>
    <dgm:cxn modelId="{003C5E4B-FEFA-45AD-95FD-7871185194B7}" type="presParOf" srcId="{572ABB00-7482-44A2-BA4F-FB2DE3569F9D}" destId="{6C389B65-3182-4DBE-9166-907032830009}" srcOrd="1" destOrd="0" presId="urn:microsoft.com/office/officeart/2005/8/layout/vList3"/>
    <dgm:cxn modelId="{C67A3184-223E-4A35-975F-347E3EDD15A0}" type="presParOf" srcId="{FFF9386E-0D19-4CF3-8387-6EE1151AC3EB}" destId="{A5773286-838C-4E0A-9002-2CF77BA7E73C}" srcOrd="5" destOrd="0" presId="urn:microsoft.com/office/officeart/2005/8/layout/vList3"/>
    <dgm:cxn modelId="{1012CAAD-4442-4ECD-9032-35BB14E74BD4}" type="presParOf" srcId="{FFF9386E-0D19-4CF3-8387-6EE1151AC3EB}" destId="{3821C39C-C7F5-4E48-BD73-D9668FE4E8A0}" srcOrd="6" destOrd="0" presId="urn:microsoft.com/office/officeart/2005/8/layout/vList3"/>
    <dgm:cxn modelId="{8BF39001-88F7-46B7-A962-A83750661CD4}" type="presParOf" srcId="{3821C39C-C7F5-4E48-BD73-D9668FE4E8A0}" destId="{2F464DA1-1FD2-4172-B90D-0EA20005546C}" srcOrd="0" destOrd="0" presId="urn:microsoft.com/office/officeart/2005/8/layout/vList3"/>
    <dgm:cxn modelId="{7C6277F9-F26D-4A3E-8D2E-504CE22834B1}" type="presParOf" srcId="{3821C39C-C7F5-4E48-BD73-D9668FE4E8A0}" destId="{99700D6A-C71A-41AC-AC6E-D8F967F9D9A8}" srcOrd="1" destOrd="0" presId="urn:microsoft.com/office/officeart/2005/8/layout/vList3"/>
    <dgm:cxn modelId="{70351051-411F-45B3-9B32-EEF9A822D787}" type="presParOf" srcId="{FFF9386E-0D19-4CF3-8387-6EE1151AC3EB}" destId="{C919D86F-648B-4B1A-80CA-34A5D023EC45}" srcOrd="7" destOrd="0" presId="urn:microsoft.com/office/officeart/2005/8/layout/vList3"/>
    <dgm:cxn modelId="{881D7246-2384-4B53-BA33-C5ACDAB8B86D}" type="presParOf" srcId="{FFF9386E-0D19-4CF3-8387-6EE1151AC3EB}" destId="{9D43B033-0394-46C4-AD17-D309BECDEB5C}" srcOrd="8" destOrd="0" presId="urn:microsoft.com/office/officeart/2005/8/layout/vList3"/>
    <dgm:cxn modelId="{3D008D4B-732B-4CC7-A6C8-171E7E274E47}" type="presParOf" srcId="{9D43B033-0394-46C4-AD17-D309BECDEB5C}" destId="{14BAACC2-6CBC-4EA7-80F6-BAB80130ADC6}" srcOrd="0" destOrd="0" presId="urn:microsoft.com/office/officeart/2005/8/layout/vList3"/>
    <dgm:cxn modelId="{27274966-F624-4F23-8575-097EF83A42CA}" type="presParOf" srcId="{9D43B033-0394-46C4-AD17-D309BECDEB5C}" destId="{897DCBF7-8604-473F-A510-6C39037A2C66}" srcOrd="1" destOrd="0" presId="urn:microsoft.com/office/officeart/2005/8/layout/vList3"/>
    <dgm:cxn modelId="{911788C0-955F-4C50-B63C-499CB36BDC2E}" type="presParOf" srcId="{FFF9386E-0D19-4CF3-8387-6EE1151AC3EB}" destId="{EF409E4E-1413-43FE-913C-69603DDB069C}" srcOrd="9" destOrd="0" presId="urn:microsoft.com/office/officeart/2005/8/layout/vList3"/>
    <dgm:cxn modelId="{329A9806-E228-4789-B725-161480EFFDE5}" type="presParOf" srcId="{FFF9386E-0D19-4CF3-8387-6EE1151AC3EB}" destId="{AFF02452-B7C9-4762-9AA7-AEC33FFA6C31}" srcOrd="10" destOrd="0" presId="urn:microsoft.com/office/officeart/2005/8/layout/vList3"/>
    <dgm:cxn modelId="{72AF58B6-D720-408A-A464-AF8DBB465408}" type="presParOf" srcId="{AFF02452-B7C9-4762-9AA7-AEC33FFA6C31}" destId="{7E2AC5E6-F00F-41F9-BAFD-DA76B3095360}" srcOrd="0" destOrd="0" presId="urn:microsoft.com/office/officeart/2005/8/layout/vList3"/>
    <dgm:cxn modelId="{D72AFE59-1D40-4E8A-8146-D40FF489F91D}" type="presParOf" srcId="{AFF02452-B7C9-4762-9AA7-AEC33FFA6C31}" destId="{13FB4813-5173-41E8-92EF-991A9AA4A92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493330A-1BD4-4D32-8ADD-E9E0C732E5BD}" type="doc">
      <dgm:prSet loTypeId="urn:microsoft.com/office/officeart/2005/8/layout/venn1" loCatId="relationship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E703FF04-81D6-44E1-91D2-3F66F355EB24}" type="pres">
      <dgm:prSet presAssocID="{9493330A-1BD4-4D32-8ADD-E9E0C732E5BD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6F7831A5-0EEC-428D-82BE-F6795BB52DC0}" type="presOf" srcId="{9493330A-1BD4-4D32-8ADD-E9E0C732E5BD}" destId="{E703FF04-81D6-44E1-91D2-3F66F355EB24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493330A-1BD4-4D32-8ADD-E9E0C732E5BD}" type="doc">
      <dgm:prSet loTypeId="urn:microsoft.com/office/officeart/2005/8/layout/venn1" loCatId="relationship" qsTypeId="urn:microsoft.com/office/officeart/2005/8/quickstyle/simple1" qsCatId="simple" csTypeId="urn:microsoft.com/office/officeart/2005/8/colors/accent2_3" csCatId="accent2"/>
      <dgm:spPr/>
      <dgm:t>
        <a:bodyPr/>
        <a:lstStyle/>
        <a:p>
          <a:endParaRPr lang="ru-RU"/>
        </a:p>
      </dgm:t>
    </dgm:pt>
    <dgm:pt modelId="{E703FF04-81D6-44E1-91D2-3F66F355EB24}" type="pres">
      <dgm:prSet presAssocID="{9493330A-1BD4-4D32-8ADD-E9E0C732E5BD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A4923F6A-4FF5-473C-875E-97C57D5F8C10}" type="presOf" srcId="{9493330A-1BD4-4D32-8ADD-E9E0C732E5BD}" destId="{E703FF04-81D6-44E1-91D2-3F66F355EB24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9116EC-623B-44C3-88F1-DB9A331A0CE1}" type="doc">
      <dgm:prSet loTypeId="urn:microsoft.com/office/officeart/2005/8/layout/default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FA57AB9F-F6AE-4F96-9220-FB9D6FE99E15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sz="1800" b="1" dirty="0" smtClean="0">
              <a:latin typeface="Arial" pitchFamily="34" charset="0"/>
              <a:cs typeface="Arial" pitchFamily="34" charset="0"/>
            </a:rPr>
            <a:t>1. Выяснить роль и место англицизмов в русском языке </a:t>
          </a:r>
          <a:endParaRPr lang="ru-RU" sz="1800" b="1" dirty="0">
            <a:latin typeface="Arial" pitchFamily="34" charset="0"/>
            <a:cs typeface="Arial" pitchFamily="34" charset="0"/>
          </a:endParaRPr>
        </a:p>
      </dgm:t>
    </dgm:pt>
    <dgm:pt modelId="{36E10BE3-4514-40F7-B05F-2DAD827FEB5C}" type="parTrans" cxnId="{42EAC0AA-649E-4645-9970-E3A1E0E57F91}">
      <dgm:prSet/>
      <dgm:spPr/>
      <dgm:t>
        <a:bodyPr/>
        <a:lstStyle/>
        <a:p>
          <a:endParaRPr lang="ru-RU"/>
        </a:p>
      </dgm:t>
    </dgm:pt>
    <dgm:pt modelId="{8975973C-E5D8-475F-B1DD-03B8236DFAC3}" type="sibTrans" cxnId="{42EAC0AA-649E-4645-9970-E3A1E0E57F91}">
      <dgm:prSet/>
      <dgm:spPr/>
      <dgm:t>
        <a:bodyPr/>
        <a:lstStyle/>
        <a:p>
          <a:endParaRPr lang="ru-RU"/>
        </a:p>
      </dgm:t>
    </dgm:pt>
    <dgm:pt modelId="{D1043EC9-78EB-47CC-9556-0A3CFAF8B214}">
      <dgm:prSet custT="1"/>
      <dgm:spPr/>
      <dgm:t>
        <a:bodyPr/>
        <a:lstStyle/>
        <a:p>
          <a:pPr rtl="0"/>
          <a:r>
            <a:rPr lang="ru-RU" sz="1800" b="1" dirty="0" smtClean="0">
              <a:latin typeface="Arial" pitchFamily="34" charset="0"/>
              <a:cs typeface="Arial" pitchFamily="34" charset="0"/>
            </a:rPr>
            <a:t>2. Определить причины,   частоту использования заимствований английских элементов в русском языке</a:t>
          </a:r>
          <a:endParaRPr lang="ru-RU" sz="1800" b="1" dirty="0">
            <a:latin typeface="Arial" pitchFamily="34" charset="0"/>
            <a:cs typeface="Arial" pitchFamily="34" charset="0"/>
          </a:endParaRPr>
        </a:p>
      </dgm:t>
    </dgm:pt>
    <dgm:pt modelId="{4DE5AC83-B42A-4A9C-A3E5-B3CDAA039D84}" type="parTrans" cxnId="{83F3317D-9648-4C77-BEBE-9DD6A1858824}">
      <dgm:prSet/>
      <dgm:spPr/>
      <dgm:t>
        <a:bodyPr/>
        <a:lstStyle/>
        <a:p>
          <a:endParaRPr lang="ru-RU"/>
        </a:p>
      </dgm:t>
    </dgm:pt>
    <dgm:pt modelId="{B9719C6F-F89C-481D-8C56-C8EA4FCC79D5}" type="sibTrans" cxnId="{83F3317D-9648-4C77-BEBE-9DD6A1858824}">
      <dgm:prSet/>
      <dgm:spPr/>
      <dgm:t>
        <a:bodyPr/>
        <a:lstStyle/>
        <a:p>
          <a:endParaRPr lang="ru-RU"/>
        </a:p>
      </dgm:t>
    </dgm:pt>
    <dgm:pt modelId="{DCE2887B-A572-4DCF-A8B1-FFCFEEFDE534}">
      <dgm:prSet/>
      <dgm:spPr/>
      <dgm:t>
        <a:bodyPr/>
        <a:lstStyle/>
        <a:p>
          <a:pPr rtl="0"/>
          <a:r>
            <a:rPr lang="ru-RU" b="1" dirty="0" smtClean="0">
              <a:latin typeface="Arial" pitchFamily="34" charset="0"/>
              <a:cs typeface="Arial" pitchFamily="34" charset="0"/>
            </a:rPr>
            <a:t>4. Классифицировать наиболее употребляемые англицизмы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58813DE8-B430-4D3C-B365-380FFE644931}" type="parTrans" cxnId="{D05200E3-39DA-46CF-ADDB-16EC9F1AA131}">
      <dgm:prSet/>
      <dgm:spPr/>
      <dgm:t>
        <a:bodyPr/>
        <a:lstStyle/>
        <a:p>
          <a:endParaRPr lang="ru-RU"/>
        </a:p>
      </dgm:t>
    </dgm:pt>
    <dgm:pt modelId="{7BA866CF-39C4-4B0E-B892-6F2643756B4A}" type="sibTrans" cxnId="{D05200E3-39DA-46CF-ADDB-16EC9F1AA131}">
      <dgm:prSet/>
      <dgm:spPr/>
      <dgm:t>
        <a:bodyPr/>
        <a:lstStyle/>
        <a:p>
          <a:endParaRPr lang="ru-RU"/>
        </a:p>
      </dgm:t>
    </dgm:pt>
    <dgm:pt modelId="{4C8689C2-408E-4E8D-A1D0-351A55E65764}">
      <dgm:prSet/>
      <dgm:spPr/>
      <dgm:t>
        <a:bodyPr/>
        <a:lstStyle/>
        <a:p>
          <a:pPr rtl="0"/>
          <a:r>
            <a:rPr lang="ru-RU" b="1" dirty="0" smtClean="0">
              <a:latin typeface="Arial" pitchFamily="34" charset="0"/>
              <a:cs typeface="Arial" pitchFamily="34" charset="0"/>
            </a:rPr>
            <a:t>5. Выявить использование иноязычной лексики в обычной речи школьников и взрослых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CE065FBF-9152-42EA-AEA6-4853BE191404}" type="parTrans" cxnId="{2F39D963-F6A8-4257-BD0A-CFC81B849615}">
      <dgm:prSet/>
      <dgm:spPr/>
      <dgm:t>
        <a:bodyPr/>
        <a:lstStyle/>
        <a:p>
          <a:endParaRPr lang="ru-RU"/>
        </a:p>
      </dgm:t>
    </dgm:pt>
    <dgm:pt modelId="{B3745D8F-95D2-43B2-9634-6945DE5C13B3}" type="sibTrans" cxnId="{2F39D963-F6A8-4257-BD0A-CFC81B849615}">
      <dgm:prSet/>
      <dgm:spPr/>
      <dgm:t>
        <a:bodyPr/>
        <a:lstStyle/>
        <a:p>
          <a:endParaRPr lang="ru-RU"/>
        </a:p>
      </dgm:t>
    </dgm:pt>
    <dgm:pt modelId="{5CF30A3A-CB58-4D92-AD07-858F645AD1AB}">
      <dgm:prSet/>
      <dgm:spPr/>
      <dgm:t>
        <a:bodyPr/>
        <a:lstStyle/>
        <a:p>
          <a:pPr rtl="0"/>
          <a:r>
            <a:rPr lang="ru-RU" b="1" dirty="0" smtClean="0">
              <a:latin typeface="Arial" pitchFamily="34" charset="0"/>
              <a:cs typeface="Arial" pitchFamily="34" charset="0"/>
            </a:rPr>
            <a:t>6. Определить оправданность и неоправданность использования англицизмов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B2A19BC8-0819-490A-B060-0176473D2099}" type="parTrans" cxnId="{3255896D-F5C0-4AD0-8A99-B456FE43968D}">
      <dgm:prSet/>
      <dgm:spPr/>
      <dgm:t>
        <a:bodyPr/>
        <a:lstStyle/>
        <a:p>
          <a:endParaRPr lang="ru-RU"/>
        </a:p>
      </dgm:t>
    </dgm:pt>
    <dgm:pt modelId="{86BF142F-17B0-4DAB-B01B-E9040917CA7C}" type="sibTrans" cxnId="{3255896D-F5C0-4AD0-8A99-B456FE43968D}">
      <dgm:prSet/>
      <dgm:spPr/>
      <dgm:t>
        <a:bodyPr/>
        <a:lstStyle/>
        <a:p>
          <a:endParaRPr lang="ru-RU"/>
        </a:p>
      </dgm:t>
    </dgm:pt>
    <dgm:pt modelId="{3D9D59E9-745E-40BA-A531-C9F9DEAA73E2}" type="pres">
      <dgm:prSet presAssocID="{4C9116EC-623B-44C3-88F1-DB9A331A0CE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304BB3C-BE94-45FF-BFD5-7E7F7179974D}" type="pres">
      <dgm:prSet presAssocID="{FA57AB9F-F6AE-4F96-9220-FB9D6FE99E15}" presName="node" presStyleLbl="node1" presStyleIdx="0" presStyleCnt="5" custScaleX="121282" custLinFactNeighborY="32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13823B-BC20-491C-990C-A101594098C9}" type="pres">
      <dgm:prSet presAssocID="{8975973C-E5D8-475F-B1DD-03B8236DFAC3}" presName="sibTrans" presStyleCnt="0"/>
      <dgm:spPr/>
    </dgm:pt>
    <dgm:pt modelId="{B9E7A0C5-3D43-4196-B508-1ADCAC61A52B}" type="pres">
      <dgm:prSet presAssocID="{D1043EC9-78EB-47CC-9556-0A3CFAF8B214}" presName="node" presStyleLbl="node1" presStyleIdx="1" presStyleCnt="5" custScaleX="1256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E29F02-A88C-42BB-8B9C-7E8159294B07}" type="pres">
      <dgm:prSet presAssocID="{B9719C6F-F89C-481D-8C56-C8EA4FCC79D5}" presName="sibTrans" presStyleCnt="0"/>
      <dgm:spPr/>
    </dgm:pt>
    <dgm:pt modelId="{183BEFC2-D67F-45F1-8E98-172DA52BE7EC}" type="pres">
      <dgm:prSet presAssocID="{DCE2887B-A572-4DCF-A8B1-FFCFEEFDE534}" presName="node" presStyleLbl="node1" presStyleIdx="2" presStyleCnt="5" custScaleX="1212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1F508E-B4A1-4AB7-877C-8577788D6355}" type="pres">
      <dgm:prSet presAssocID="{7BA866CF-39C4-4B0E-B892-6F2643756B4A}" presName="sibTrans" presStyleCnt="0"/>
      <dgm:spPr/>
    </dgm:pt>
    <dgm:pt modelId="{AEA919DE-BCE2-430D-A964-A552264489E1}" type="pres">
      <dgm:prSet presAssocID="{4C8689C2-408E-4E8D-A1D0-351A55E65764}" presName="node" presStyleLbl="node1" presStyleIdx="3" presStyleCnt="5" custScaleX="125698" custLinFactNeighborX="420" custLinFactNeighborY="-9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E09B67-18F3-44A0-8086-6114FF81F110}" type="pres">
      <dgm:prSet presAssocID="{B3745D8F-95D2-43B2-9634-6945DE5C13B3}" presName="sibTrans" presStyleCnt="0"/>
      <dgm:spPr/>
    </dgm:pt>
    <dgm:pt modelId="{4095E4E9-693B-45F9-BF86-5B247F01E9C5}" type="pres">
      <dgm:prSet presAssocID="{5CF30A3A-CB58-4D92-AD07-858F645AD1AB}" presName="node" presStyleLbl="node1" presStyleIdx="4" presStyleCnt="5" custScaleX="1413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EAC0AA-649E-4645-9970-E3A1E0E57F91}" srcId="{4C9116EC-623B-44C3-88F1-DB9A331A0CE1}" destId="{FA57AB9F-F6AE-4F96-9220-FB9D6FE99E15}" srcOrd="0" destOrd="0" parTransId="{36E10BE3-4514-40F7-B05F-2DAD827FEB5C}" sibTransId="{8975973C-E5D8-475F-B1DD-03B8236DFAC3}"/>
    <dgm:cxn modelId="{093787C3-182A-4341-976C-B9698540EC8F}" type="presOf" srcId="{FA57AB9F-F6AE-4F96-9220-FB9D6FE99E15}" destId="{6304BB3C-BE94-45FF-BFD5-7E7F7179974D}" srcOrd="0" destOrd="0" presId="urn:microsoft.com/office/officeart/2005/8/layout/default"/>
    <dgm:cxn modelId="{AE2595AA-75C5-4813-8E56-01660204B33B}" type="presOf" srcId="{5CF30A3A-CB58-4D92-AD07-858F645AD1AB}" destId="{4095E4E9-693B-45F9-BF86-5B247F01E9C5}" srcOrd="0" destOrd="0" presId="urn:microsoft.com/office/officeart/2005/8/layout/default"/>
    <dgm:cxn modelId="{2F39D963-F6A8-4257-BD0A-CFC81B849615}" srcId="{4C9116EC-623B-44C3-88F1-DB9A331A0CE1}" destId="{4C8689C2-408E-4E8D-A1D0-351A55E65764}" srcOrd="3" destOrd="0" parTransId="{CE065FBF-9152-42EA-AEA6-4853BE191404}" sibTransId="{B3745D8F-95D2-43B2-9634-6945DE5C13B3}"/>
    <dgm:cxn modelId="{47FC2BFF-9B31-4E4E-9AC8-43A7D285B18E}" type="presOf" srcId="{4C8689C2-408E-4E8D-A1D0-351A55E65764}" destId="{AEA919DE-BCE2-430D-A964-A552264489E1}" srcOrd="0" destOrd="0" presId="urn:microsoft.com/office/officeart/2005/8/layout/default"/>
    <dgm:cxn modelId="{D7BE6C41-A328-4823-891F-1ABD934F4013}" type="presOf" srcId="{4C9116EC-623B-44C3-88F1-DB9A331A0CE1}" destId="{3D9D59E9-745E-40BA-A531-C9F9DEAA73E2}" srcOrd="0" destOrd="0" presId="urn:microsoft.com/office/officeart/2005/8/layout/default"/>
    <dgm:cxn modelId="{ACFDD775-978F-4900-A72B-287FFC90BB03}" type="presOf" srcId="{DCE2887B-A572-4DCF-A8B1-FFCFEEFDE534}" destId="{183BEFC2-D67F-45F1-8E98-172DA52BE7EC}" srcOrd="0" destOrd="0" presId="urn:microsoft.com/office/officeart/2005/8/layout/default"/>
    <dgm:cxn modelId="{83F3317D-9648-4C77-BEBE-9DD6A1858824}" srcId="{4C9116EC-623B-44C3-88F1-DB9A331A0CE1}" destId="{D1043EC9-78EB-47CC-9556-0A3CFAF8B214}" srcOrd="1" destOrd="0" parTransId="{4DE5AC83-B42A-4A9C-A3E5-B3CDAA039D84}" sibTransId="{B9719C6F-F89C-481D-8C56-C8EA4FCC79D5}"/>
    <dgm:cxn modelId="{3255896D-F5C0-4AD0-8A99-B456FE43968D}" srcId="{4C9116EC-623B-44C3-88F1-DB9A331A0CE1}" destId="{5CF30A3A-CB58-4D92-AD07-858F645AD1AB}" srcOrd="4" destOrd="0" parTransId="{B2A19BC8-0819-490A-B060-0176473D2099}" sibTransId="{86BF142F-17B0-4DAB-B01B-E9040917CA7C}"/>
    <dgm:cxn modelId="{C4F313DA-64FB-405D-97EB-D50EC926A421}" type="presOf" srcId="{D1043EC9-78EB-47CC-9556-0A3CFAF8B214}" destId="{B9E7A0C5-3D43-4196-B508-1ADCAC61A52B}" srcOrd="0" destOrd="0" presId="urn:microsoft.com/office/officeart/2005/8/layout/default"/>
    <dgm:cxn modelId="{D05200E3-39DA-46CF-ADDB-16EC9F1AA131}" srcId="{4C9116EC-623B-44C3-88F1-DB9A331A0CE1}" destId="{DCE2887B-A572-4DCF-A8B1-FFCFEEFDE534}" srcOrd="2" destOrd="0" parTransId="{58813DE8-B430-4D3C-B365-380FFE644931}" sibTransId="{7BA866CF-39C4-4B0E-B892-6F2643756B4A}"/>
    <dgm:cxn modelId="{1B47355A-0E52-4AD1-86E5-FDA252E23801}" type="presParOf" srcId="{3D9D59E9-745E-40BA-A531-C9F9DEAA73E2}" destId="{6304BB3C-BE94-45FF-BFD5-7E7F7179974D}" srcOrd="0" destOrd="0" presId="urn:microsoft.com/office/officeart/2005/8/layout/default"/>
    <dgm:cxn modelId="{F9203423-1BBC-4D27-A325-B35610804574}" type="presParOf" srcId="{3D9D59E9-745E-40BA-A531-C9F9DEAA73E2}" destId="{8D13823B-BC20-491C-990C-A101594098C9}" srcOrd="1" destOrd="0" presId="urn:microsoft.com/office/officeart/2005/8/layout/default"/>
    <dgm:cxn modelId="{8AE3F275-188F-4E9A-9E0A-F97534887291}" type="presParOf" srcId="{3D9D59E9-745E-40BA-A531-C9F9DEAA73E2}" destId="{B9E7A0C5-3D43-4196-B508-1ADCAC61A52B}" srcOrd="2" destOrd="0" presId="urn:microsoft.com/office/officeart/2005/8/layout/default"/>
    <dgm:cxn modelId="{CA986AAE-581E-4FF1-B1C8-0A1329935FF2}" type="presParOf" srcId="{3D9D59E9-745E-40BA-A531-C9F9DEAA73E2}" destId="{D6E29F02-A88C-42BB-8B9C-7E8159294B07}" srcOrd="3" destOrd="0" presId="urn:microsoft.com/office/officeart/2005/8/layout/default"/>
    <dgm:cxn modelId="{79548B6C-BE06-4956-AB47-D3225A8A7264}" type="presParOf" srcId="{3D9D59E9-745E-40BA-A531-C9F9DEAA73E2}" destId="{183BEFC2-D67F-45F1-8E98-172DA52BE7EC}" srcOrd="4" destOrd="0" presId="urn:microsoft.com/office/officeart/2005/8/layout/default"/>
    <dgm:cxn modelId="{0727E2C0-BAB3-40E7-9798-EF31D070A419}" type="presParOf" srcId="{3D9D59E9-745E-40BA-A531-C9F9DEAA73E2}" destId="{FC1F508E-B4A1-4AB7-877C-8577788D6355}" srcOrd="5" destOrd="0" presId="urn:microsoft.com/office/officeart/2005/8/layout/default"/>
    <dgm:cxn modelId="{C8AB211E-E7AF-45CA-85B3-D32D1F5D88F6}" type="presParOf" srcId="{3D9D59E9-745E-40BA-A531-C9F9DEAA73E2}" destId="{AEA919DE-BCE2-430D-A964-A552264489E1}" srcOrd="6" destOrd="0" presId="urn:microsoft.com/office/officeart/2005/8/layout/default"/>
    <dgm:cxn modelId="{4A5445C6-C97C-4B8C-A6F4-61A71F1D6D33}" type="presParOf" srcId="{3D9D59E9-745E-40BA-A531-C9F9DEAA73E2}" destId="{98E09B67-18F3-44A0-8086-6114FF81F110}" srcOrd="7" destOrd="0" presId="urn:microsoft.com/office/officeart/2005/8/layout/default"/>
    <dgm:cxn modelId="{E1EC527C-A746-470D-BA40-0B9C8F82EE6D}" type="presParOf" srcId="{3D9D59E9-745E-40BA-A531-C9F9DEAA73E2}" destId="{4095E4E9-693B-45F9-BF86-5B247F01E9C5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114DC8F-A59A-43BA-97F4-E49AAA8FA8CA}" type="doc">
      <dgm:prSet loTypeId="urn:microsoft.com/office/officeart/2005/8/layout/chevron2" loCatId="process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DB4324EF-58BE-45A8-9B06-D3428204554E}">
      <dgm:prSet phldrT="[Текст]"/>
      <dgm:spPr>
        <a:solidFill>
          <a:schemeClr val="bg2">
            <a:lumMod val="50000"/>
          </a:schemeClr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en-US" dirty="0" smtClean="0"/>
            <a:t>I</a:t>
          </a:r>
          <a:r>
            <a:rPr lang="ru-RU" dirty="0" smtClean="0"/>
            <a:t> этап</a:t>
          </a:r>
          <a:r>
            <a:rPr lang="en-US" dirty="0" smtClean="0"/>
            <a:t> </a:t>
          </a:r>
          <a:endParaRPr lang="ru-RU" dirty="0"/>
        </a:p>
      </dgm:t>
    </dgm:pt>
    <dgm:pt modelId="{6F192206-496C-43ED-8C5C-0A86C643F4C5}" type="parTrans" cxnId="{7134A125-2A2E-45F7-BB2E-EDAA2E4BE5ED}">
      <dgm:prSet/>
      <dgm:spPr/>
      <dgm:t>
        <a:bodyPr/>
        <a:lstStyle/>
        <a:p>
          <a:endParaRPr lang="ru-RU"/>
        </a:p>
      </dgm:t>
    </dgm:pt>
    <dgm:pt modelId="{3E195AB9-E83D-4CD2-9111-389EFB020C2A}" type="sibTrans" cxnId="{7134A125-2A2E-45F7-BB2E-EDAA2E4BE5ED}">
      <dgm:prSet/>
      <dgm:spPr/>
      <dgm:t>
        <a:bodyPr/>
        <a:lstStyle/>
        <a:p>
          <a:endParaRPr lang="ru-RU"/>
        </a:p>
      </dgm:t>
    </dgm:pt>
    <dgm:pt modelId="{64E67322-8B77-494F-BE5C-A74A445D9BBB}">
      <dgm:prSet phldrT="[Текст]" custT="1"/>
      <dgm:spPr>
        <a:ln w="63500"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ru-RU" sz="2800" b="1" dirty="0" smtClean="0">
              <a:solidFill>
                <a:srgbClr val="000000"/>
              </a:solidFill>
            </a:rPr>
            <a:t>Король Эдуард </a:t>
          </a:r>
          <a:r>
            <a:rPr lang="en-US" sz="2800" b="1" dirty="0" smtClean="0">
              <a:solidFill>
                <a:srgbClr val="000000"/>
              </a:solidFill>
            </a:rPr>
            <a:t>VI</a:t>
          </a:r>
          <a:endParaRPr lang="ru-RU" sz="2800" b="1" dirty="0">
            <a:solidFill>
              <a:srgbClr val="000000"/>
            </a:solidFill>
          </a:endParaRPr>
        </a:p>
      </dgm:t>
    </dgm:pt>
    <dgm:pt modelId="{29AA2EFD-AFE2-407F-B7A3-A728E20926F5}" type="parTrans" cxnId="{5EF62E1F-06C5-4E61-98FD-3B9D2ADD04EC}">
      <dgm:prSet/>
      <dgm:spPr/>
      <dgm:t>
        <a:bodyPr/>
        <a:lstStyle/>
        <a:p>
          <a:endParaRPr lang="ru-RU"/>
        </a:p>
      </dgm:t>
    </dgm:pt>
    <dgm:pt modelId="{3A647E19-975A-4188-A2AA-C9A734CE4088}" type="sibTrans" cxnId="{5EF62E1F-06C5-4E61-98FD-3B9D2ADD04EC}">
      <dgm:prSet/>
      <dgm:spPr/>
      <dgm:t>
        <a:bodyPr/>
        <a:lstStyle/>
        <a:p>
          <a:endParaRPr lang="ru-RU"/>
        </a:p>
      </dgm:t>
    </dgm:pt>
    <dgm:pt modelId="{45A1318B-D3CC-44DC-9A58-BF4D5E1735B0}">
      <dgm:prSet phldrT="[Текст]"/>
      <dgm:spPr>
        <a:solidFill>
          <a:schemeClr val="bg2">
            <a:lumMod val="75000"/>
          </a:schemeClr>
        </a:solidFill>
        <a:ln>
          <a:solidFill>
            <a:schemeClr val="bg2">
              <a:lumMod val="75000"/>
            </a:schemeClr>
          </a:solidFill>
        </a:ln>
      </dgm:spPr>
      <dgm:t>
        <a:bodyPr/>
        <a:lstStyle/>
        <a:p>
          <a:r>
            <a:rPr lang="en-US" dirty="0" smtClean="0"/>
            <a:t>II</a:t>
          </a:r>
          <a:r>
            <a:rPr lang="ru-RU" dirty="0" smtClean="0"/>
            <a:t> этап</a:t>
          </a:r>
          <a:r>
            <a:rPr lang="en-US" dirty="0" smtClean="0"/>
            <a:t> </a:t>
          </a:r>
          <a:endParaRPr lang="ru-RU" dirty="0"/>
        </a:p>
      </dgm:t>
    </dgm:pt>
    <dgm:pt modelId="{C8EB4674-F67E-48AC-BC69-F72A026F93B3}" type="parTrans" cxnId="{F812CFE1-D95A-4834-AFB4-B39F1CA93262}">
      <dgm:prSet/>
      <dgm:spPr/>
      <dgm:t>
        <a:bodyPr/>
        <a:lstStyle/>
        <a:p>
          <a:endParaRPr lang="ru-RU"/>
        </a:p>
      </dgm:t>
    </dgm:pt>
    <dgm:pt modelId="{4376876C-F07C-402E-B1B4-EDD99A682E1F}" type="sibTrans" cxnId="{F812CFE1-D95A-4834-AFB4-B39F1CA93262}">
      <dgm:prSet/>
      <dgm:spPr/>
      <dgm:t>
        <a:bodyPr/>
        <a:lstStyle/>
        <a:p>
          <a:endParaRPr lang="ru-RU"/>
        </a:p>
      </dgm:t>
    </dgm:pt>
    <dgm:pt modelId="{60659E76-42E4-4629-A90D-D17CF99545AC}">
      <dgm:prSet phldrT="[Текст]" custT="1"/>
      <dgm:spPr>
        <a:ln w="63500">
          <a:solidFill>
            <a:schemeClr val="bg2">
              <a:lumMod val="75000"/>
            </a:schemeClr>
          </a:solidFill>
        </a:ln>
      </dgm:spPr>
      <dgm:t>
        <a:bodyPr/>
        <a:lstStyle/>
        <a:p>
          <a:r>
            <a:rPr lang="ru-RU" sz="2800" b="1" dirty="0" smtClean="0">
              <a:solidFill>
                <a:srgbClr val="000000"/>
              </a:solidFill>
            </a:rPr>
            <a:t>Петровская эпоха</a:t>
          </a:r>
          <a:endParaRPr lang="ru-RU" sz="2800" b="1" dirty="0">
            <a:solidFill>
              <a:srgbClr val="000000"/>
            </a:solidFill>
          </a:endParaRPr>
        </a:p>
      </dgm:t>
    </dgm:pt>
    <dgm:pt modelId="{7353BDE1-776B-48C6-8E81-AAA8523A1CE7}" type="parTrans" cxnId="{C063C874-8615-4CF3-963E-CE3EA049197B}">
      <dgm:prSet/>
      <dgm:spPr/>
      <dgm:t>
        <a:bodyPr/>
        <a:lstStyle/>
        <a:p>
          <a:endParaRPr lang="ru-RU"/>
        </a:p>
      </dgm:t>
    </dgm:pt>
    <dgm:pt modelId="{6C5C0BB0-6E95-4CB0-990D-008D0DDBFAF0}" type="sibTrans" cxnId="{C063C874-8615-4CF3-963E-CE3EA049197B}">
      <dgm:prSet/>
      <dgm:spPr/>
      <dgm:t>
        <a:bodyPr/>
        <a:lstStyle/>
        <a:p>
          <a:endParaRPr lang="ru-RU"/>
        </a:p>
      </dgm:t>
    </dgm:pt>
    <dgm:pt modelId="{978C4169-711C-4A22-876E-9E00A89F28FC}">
      <dgm:prSet phldrT="[Текст]"/>
      <dgm:spPr>
        <a:solidFill>
          <a:schemeClr val="bg2">
            <a:lumMod val="60000"/>
            <a:lumOff val="40000"/>
          </a:schemeClr>
        </a:solidFill>
        <a:ln>
          <a:solidFill>
            <a:schemeClr val="bg2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dirty="0" smtClean="0"/>
            <a:t>III</a:t>
          </a:r>
          <a:r>
            <a:rPr lang="ru-RU" dirty="0" smtClean="0"/>
            <a:t> этап</a:t>
          </a:r>
          <a:r>
            <a:rPr lang="en-US" dirty="0" smtClean="0"/>
            <a:t> </a:t>
          </a:r>
          <a:endParaRPr lang="ru-RU" dirty="0"/>
        </a:p>
      </dgm:t>
    </dgm:pt>
    <dgm:pt modelId="{75823D70-49AB-43DE-B26D-114574C83EEA}" type="parTrans" cxnId="{12DF6499-CA47-438F-877E-CCB7E09D1A1E}">
      <dgm:prSet/>
      <dgm:spPr/>
      <dgm:t>
        <a:bodyPr/>
        <a:lstStyle/>
        <a:p>
          <a:endParaRPr lang="ru-RU"/>
        </a:p>
      </dgm:t>
    </dgm:pt>
    <dgm:pt modelId="{FF45DBD5-F41A-406B-B700-4DD8B9039025}" type="sibTrans" cxnId="{12DF6499-CA47-438F-877E-CCB7E09D1A1E}">
      <dgm:prSet/>
      <dgm:spPr/>
      <dgm:t>
        <a:bodyPr/>
        <a:lstStyle/>
        <a:p>
          <a:endParaRPr lang="ru-RU"/>
        </a:p>
      </dgm:t>
    </dgm:pt>
    <dgm:pt modelId="{1B569DB2-D177-4356-B324-75A61C29E797}">
      <dgm:prSet phldrT="[Текст]" custT="1"/>
      <dgm:spPr>
        <a:ln w="63500">
          <a:solidFill>
            <a:schemeClr val="bg2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2800" b="1" dirty="0" smtClean="0">
              <a:solidFill>
                <a:srgbClr val="000000"/>
              </a:solidFill>
            </a:rPr>
            <a:t>Активизация англо-русских отношений в конце </a:t>
          </a:r>
          <a:r>
            <a:rPr lang="en-US" sz="2800" b="1" dirty="0" smtClean="0">
              <a:solidFill>
                <a:srgbClr val="000000"/>
              </a:solidFill>
            </a:rPr>
            <a:t>XIII </a:t>
          </a:r>
          <a:r>
            <a:rPr lang="ru-RU" sz="2800" b="1" dirty="0" smtClean="0">
              <a:solidFill>
                <a:srgbClr val="000000"/>
              </a:solidFill>
            </a:rPr>
            <a:t>века</a:t>
          </a:r>
          <a:endParaRPr lang="ru-RU" sz="2800" b="1" dirty="0">
            <a:solidFill>
              <a:srgbClr val="000000"/>
            </a:solidFill>
          </a:endParaRPr>
        </a:p>
      </dgm:t>
    </dgm:pt>
    <dgm:pt modelId="{F8074A7E-5782-4180-B00D-EECC83BC0310}" type="parTrans" cxnId="{CB1E982F-533A-40CE-B8D3-E345A81BD2FD}">
      <dgm:prSet/>
      <dgm:spPr/>
      <dgm:t>
        <a:bodyPr/>
        <a:lstStyle/>
        <a:p>
          <a:endParaRPr lang="ru-RU"/>
        </a:p>
      </dgm:t>
    </dgm:pt>
    <dgm:pt modelId="{27F340F0-C942-40BD-ACDF-79C251497CB8}" type="sibTrans" cxnId="{CB1E982F-533A-40CE-B8D3-E345A81BD2FD}">
      <dgm:prSet/>
      <dgm:spPr/>
      <dgm:t>
        <a:bodyPr/>
        <a:lstStyle/>
        <a:p>
          <a:endParaRPr lang="ru-RU"/>
        </a:p>
      </dgm:t>
    </dgm:pt>
    <dgm:pt modelId="{F0B8D010-4AA4-4EAD-A8C7-C3C9E7AEBB63}">
      <dgm:prSet/>
      <dgm:spPr>
        <a:solidFill>
          <a:srgbClr val="7289FE"/>
        </a:solidFill>
        <a:ln>
          <a:solidFill>
            <a:srgbClr val="7289FE"/>
          </a:solidFill>
        </a:ln>
      </dgm:spPr>
      <dgm:t>
        <a:bodyPr/>
        <a:lstStyle/>
        <a:p>
          <a:endParaRPr lang="ru-RU"/>
        </a:p>
      </dgm:t>
    </dgm:pt>
    <dgm:pt modelId="{E1E67F96-4484-4062-AA49-A40F60B55061}" type="parTrans" cxnId="{0CE093C7-6340-46CE-BDAF-0ACFAA924B7C}">
      <dgm:prSet/>
      <dgm:spPr/>
      <dgm:t>
        <a:bodyPr/>
        <a:lstStyle/>
        <a:p>
          <a:endParaRPr lang="ru-RU"/>
        </a:p>
      </dgm:t>
    </dgm:pt>
    <dgm:pt modelId="{261AA51D-061A-482A-9090-AE40E5C4BD59}" type="sibTrans" cxnId="{0CE093C7-6340-46CE-BDAF-0ACFAA924B7C}">
      <dgm:prSet/>
      <dgm:spPr/>
      <dgm:t>
        <a:bodyPr/>
        <a:lstStyle/>
        <a:p>
          <a:endParaRPr lang="ru-RU"/>
        </a:p>
      </dgm:t>
    </dgm:pt>
    <dgm:pt modelId="{6FEEDBFF-B4A6-4C3F-AB5C-0CAC641E95C6}">
      <dgm:prSet/>
      <dgm:spPr>
        <a:solidFill>
          <a:srgbClr val="8FA2FF"/>
        </a:solidFill>
        <a:ln>
          <a:solidFill>
            <a:srgbClr val="8FA2FF"/>
          </a:solidFill>
        </a:ln>
      </dgm:spPr>
      <dgm:t>
        <a:bodyPr/>
        <a:lstStyle/>
        <a:p>
          <a:endParaRPr lang="ru-RU"/>
        </a:p>
      </dgm:t>
    </dgm:pt>
    <dgm:pt modelId="{ADB3E97C-DDE1-429B-9158-C910E5F01C3A}" type="parTrans" cxnId="{0613D8A2-86DB-4359-81D7-08582C0EB622}">
      <dgm:prSet/>
      <dgm:spPr/>
      <dgm:t>
        <a:bodyPr/>
        <a:lstStyle/>
        <a:p>
          <a:endParaRPr lang="ru-RU"/>
        </a:p>
      </dgm:t>
    </dgm:pt>
    <dgm:pt modelId="{0DB0B0C5-2C94-4F22-8F5E-A03DAB149878}" type="sibTrans" cxnId="{0613D8A2-86DB-4359-81D7-08582C0EB622}">
      <dgm:prSet/>
      <dgm:spPr/>
      <dgm:t>
        <a:bodyPr/>
        <a:lstStyle/>
        <a:p>
          <a:endParaRPr lang="ru-RU"/>
        </a:p>
      </dgm:t>
    </dgm:pt>
    <dgm:pt modelId="{937979B1-C8B1-4088-99F5-11A493A6FBB8}">
      <dgm:prSet/>
      <dgm:spPr>
        <a:ln w="63500">
          <a:solidFill>
            <a:schemeClr val="bg2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b="1" dirty="0" smtClean="0">
              <a:solidFill>
                <a:srgbClr val="000000"/>
              </a:solidFill>
            </a:rPr>
            <a:t>Знакомство русских с Англией и Америкой в области литературы и искусства. </a:t>
          </a:r>
          <a:endParaRPr lang="ru-RU" b="1" dirty="0">
            <a:solidFill>
              <a:srgbClr val="000000"/>
            </a:solidFill>
          </a:endParaRPr>
        </a:p>
      </dgm:t>
    </dgm:pt>
    <dgm:pt modelId="{558D446E-22EF-43C6-9B79-B3672659081A}" type="parTrans" cxnId="{28D21684-D1F3-4B51-904F-B935FFFE4E29}">
      <dgm:prSet/>
      <dgm:spPr/>
      <dgm:t>
        <a:bodyPr/>
        <a:lstStyle/>
        <a:p>
          <a:endParaRPr lang="ru-RU"/>
        </a:p>
      </dgm:t>
    </dgm:pt>
    <dgm:pt modelId="{80E0D7E3-3CEB-47CE-BDB7-1C8AAF37838B}" type="sibTrans" cxnId="{28D21684-D1F3-4B51-904F-B935FFFE4E29}">
      <dgm:prSet/>
      <dgm:spPr/>
      <dgm:t>
        <a:bodyPr/>
        <a:lstStyle/>
        <a:p>
          <a:endParaRPr lang="ru-RU"/>
        </a:p>
      </dgm:t>
    </dgm:pt>
    <dgm:pt modelId="{FCB5E54D-AD72-4720-909A-A8DFFFB6DA1A}">
      <dgm:prSet custT="1"/>
      <dgm:spPr>
        <a:ln w="63500">
          <a:solidFill>
            <a:srgbClr val="9FAFFF"/>
          </a:solidFill>
        </a:ln>
      </dgm:spPr>
      <dgm:t>
        <a:bodyPr/>
        <a:lstStyle/>
        <a:p>
          <a:r>
            <a:rPr lang="ru-RU" sz="2800" b="1" dirty="0" smtClean="0">
              <a:solidFill>
                <a:srgbClr val="000000"/>
              </a:solidFill>
            </a:rPr>
            <a:t>Конец XX века – наши дни</a:t>
          </a:r>
          <a:endParaRPr lang="ru-RU" sz="2800" b="1" dirty="0">
            <a:solidFill>
              <a:srgbClr val="000000"/>
            </a:solidFill>
          </a:endParaRPr>
        </a:p>
      </dgm:t>
    </dgm:pt>
    <dgm:pt modelId="{3C8EE5A5-05CF-4EA4-8ED9-7D95E43A7076}" type="parTrans" cxnId="{5D0DACB7-F636-45E8-8946-0E09CD9504EE}">
      <dgm:prSet/>
      <dgm:spPr/>
      <dgm:t>
        <a:bodyPr/>
        <a:lstStyle/>
        <a:p>
          <a:endParaRPr lang="ru-RU"/>
        </a:p>
      </dgm:t>
    </dgm:pt>
    <dgm:pt modelId="{812B3DE6-EF6F-40B7-9715-DDF4843786A9}" type="sibTrans" cxnId="{5D0DACB7-F636-45E8-8946-0E09CD9504EE}">
      <dgm:prSet/>
      <dgm:spPr/>
      <dgm:t>
        <a:bodyPr/>
        <a:lstStyle/>
        <a:p>
          <a:endParaRPr lang="ru-RU"/>
        </a:p>
      </dgm:t>
    </dgm:pt>
    <dgm:pt modelId="{48BD315A-2DB1-4391-8C9E-CD19E867A9FC}" type="pres">
      <dgm:prSet presAssocID="{3114DC8F-A59A-43BA-97F4-E49AAA8FA8C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24D297-6AA3-428F-8BAD-B6C82E8672D6}" type="pres">
      <dgm:prSet presAssocID="{DB4324EF-58BE-45A8-9B06-D3428204554E}" presName="composite" presStyleCnt="0"/>
      <dgm:spPr/>
    </dgm:pt>
    <dgm:pt modelId="{8844F9C8-0D7B-4DF5-B4D7-DC4094ED9C11}" type="pres">
      <dgm:prSet presAssocID="{DB4324EF-58BE-45A8-9B06-D3428204554E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96C871-F68B-4BB3-8643-A1E2791B3C50}" type="pres">
      <dgm:prSet presAssocID="{DB4324EF-58BE-45A8-9B06-D3428204554E}" presName="descendantText" presStyleLbl="alignAcc1" presStyleIdx="0" presStyleCnt="5" custLinFactNeighborX="11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10CEAF-E2E9-488D-9152-DB29A33FC72C}" type="pres">
      <dgm:prSet presAssocID="{3E195AB9-E83D-4CD2-9111-389EFB020C2A}" presName="sp" presStyleCnt="0"/>
      <dgm:spPr/>
    </dgm:pt>
    <dgm:pt modelId="{EA46DBBC-4F23-4C7C-8339-2D264CFAC91A}" type="pres">
      <dgm:prSet presAssocID="{45A1318B-D3CC-44DC-9A58-BF4D5E1735B0}" presName="composite" presStyleCnt="0"/>
      <dgm:spPr/>
    </dgm:pt>
    <dgm:pt modelId="{B1EB7D18-F53D-4510-8D48-1EF7B915C146}" type="pres">
      <dgm:prSet presAssocID="{45A1318B-D3CC-44DC-9A58-BF4D5E1735B0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BEABB9-1BB6-494F-B06D-CCF7192FB42A}" type="pres">
      <dgm:prSet presAssocID="{45A1318B-D3CC-44DC-9A58-BF4D5E1735B0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E6A368-221E-4DCC-8C3D-54B14268173E}" type="pres">
      <dgm:prSet presAssocID="{4376876C-F07C-402E-B1B4-EDD99A682E1F}" presName="sp" presStyleCnt="0"/>
      <dgm:spPr/>
    </dgm:pt>
    <dgm:pt modelId="{1AB05AAF-DDDF-4499-AFAB-C1CEC4197372}" type="pres">
      <dgm:prSet presAssocID="{978C4169-711C-4A22-876E-9E00A89F28FC}" presName="composite" presStyleCnt="0"/>
      <dgm:spPr/>
    </dgm:pt>
    <dgm:pt modelId="{3900EAB8-AB73-4E15-946A-E0016213E092}" type="pres">
      <dgm:prSet presAssocID="{978C4169-711C-4A22-876E-9E00A89F28FC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AE533F-E1A3-4E05-BC6E-DFC2D1255494}" type="pres">
      <dgm:prSet presAssocID="{978C4169-711C-4A22-876E-9E00A89F28FC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71638A-C888-4C22-96F2-14AD894CDAC9}" type="pres">
      <dgm:prSet presAssocID="{FF45DBD5-F41A-406B-B700-4DD8B9039025}" presName="sp" presStyleCnt="0"/>
      <dgm:spPr/>
    </dgm:pt>
    <dgm:pt modelId="{F1E96189-F66F-4CC6-A53F-D156664CAC78}" type="pres">
      <dgm:prSet presAssocID="{F0B8D010-4AA4-4EAD-A8C7-C3C9E7AEBB63}" presName="composite" presStyleCnt="0"/>
      <dgm:spPr/>
    </dgm:pt>
    <dgm:pt modelId="{DDF65FDC-D35B-469D-95B3-77415297C141}" type="pres">
      <dgm:prSet presAssocID="{F0B8D010-4AA4-4EAD-A8C7-C3C9E7AEBB63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37597F-4E33-41D0-A508-A611C6E2817A}" type="pres">
      <dgm:prSet presAssocID="{F0B8D010-4AA4-4EAD-A8C7-C3C9E7AEBB63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BE956D-76E1-4787-8904-F19682FBC0E5}" type="pres">
      <dgm:prSet presAssocID="{261AA51D-061A-482A-9090-AE40E5C4BD59}" presName="sp" presStyleCnt="0"/>
      <dgm:spPr/>
    </dgm:pt>
    <dgm:pt modelId="{D7D6F635-F768-42D6-9068-5DE16F8EE412}" type="pres">
      <dgm:prSet presAssocID="{6FEEDBFF-B4A6-4C3F-AB5C-0CAC641E95C6}" presName="composite" presStyleCnt="0"/>
      <dgm:spPr/>
    </dgm:pt>
    <dgm:pt modelId="{5D0ABA67-E8C4-49DD-931E-37301D0CB5DA}" type="pres">
      <dgm:prSet presAssocID="{6FEEDBFF-B4A6-4C3F-AB5C-0CAC641E95C6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0CF8A1-3D0E-456B-870D-C589109201CB}" type="pres">
      <dgm:prSet presAssocID="{6FEEDBFF-B4A6-4C3F-AB5C-0CAC641E95C6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4E60DD-93AC-4147-867A-A492E4632061}" type="presOf" srcId="{FCB5E54D-AD72-4720-909A-A8DFFFB6DA1A}" destId="{150CF8A1-3D0E-456B-870D-C589109201CB}" srcOrd="0" destOrd="0" presId="urn:microsoft.com/office/officeart/2005/8/layout/chevron2"/>
    <dgm:cxn modelId="{CB1E982F-533A-40CE-B8D3-E345A81BD2FD}" srcId="{978C4169-711C-4A22-876E-9E00A89F28FC}" destId="{1B569DB2-D177-4356-B324-75A61C29E797}" srcOrd="0" destOrd="0" parTransId="{F8074A7E-5782-4180-B00D-EECC83BC0310}" sibTransId="{27F340F0-C942-40BD-ACDF-79C251497CB8}"/>
    <dgm:cxn modelId="{28D21684-D1F3-4B51-904F-B935FFFE4E29}" srcId="{F0B8D010-4AA4-4EAD-A8C7-C3C9E7AEBB63}" destId="{937979B1-C8B1-4088-99F5-11A493A6FBB8}" srcOrd="0" destOrd="0" parTransId="{558D446E-22EF-43C6-9B79-B3672659081A}" sibTransId="{80E0D7E3-3CEB-47CE-BDB7-1C8AAF37838B}"/>
    <dgm:cxn modelId="{F812CFE1-D95A-4834-AFB4-B39F1CA93262}" srcId="{3114DC8F-A59A-43BA-97F4-E49AAA8FA8CA}" destId="{45A1318B-D3CC-44DC-9A58-BF4D5E1735B0}" srcOrd="1" destOrd="0" parTransId="{C8EB4674-F67E-48AC-BC69-F72A026F93B3}" sibTransId="{4376876C-F07C-402E-B1B4-EDD99A682E1F}"/>
    <dgm:cxn modelId="{5D0DACB7-F636-45E8-8946-0E09CD9504EE}" srcId="{6FEEDBFF-B4A6-4C3F-AB5C-0CAC641E95C6}" destId="{FCB5E54D-AD72-4720-909A-A8DFFFB6DA1A}" srcOrd="0" destOrd="0" parTransId="{3C8EE5A5-05CF-4EA4-8ED9-7D95E43A7076}" sibTransId="{812B3DE6-EF6F-40B7-9715-DDF4843786A9}"/>
    <dgm:cxn modelId="{7134A125-2A2E-45F7-BB2E-EDAA2E4BE5ED}" srcId="{3114DC8F-A59A-43BA-97F4-E49AAA8FA8CA}" destId="{DB4324EF-58BE-45A8-9B06-D3428204554E}" srcOrd="0" destOrd="0" parTransId="{6F192206-496C-43ED-8C5C-0A86C643F4C5}" sibTransId="{3E195AB9-E83D-4CD2-9111-389EFB020C2A}"/>
    <dgm:cxn modelId="{12DF6499-CA47-438F-877E-CCB7E09D1A1E}" srcId="{3114DC8F-A59A-43BA-97F4-E49AAA8FA8CA}" destId="{978C4169-711C-4A22-876E-9E00A89F28FC}" srcOrd="2" destOrd="0" parTransId="{75823D70-49AB-43DE-B26D-114574C83EEA}" sibTransId="{FF45DBD5-F41A-406B-B700-4DD8B9039025}"/>
    <dgm:cxn modelId="{0613D8A2-86DB-4359-81D7-08582C0EB622}" srcId="{3114DC8F-A59A-43BA-97F4-E49AAA8FA8CA}" destId="{6FEEDBFF-B4A6-4C3F-AB5C-0CAC641E95C6}" srcOrd="4" destOrd="0" parTransId="{ADB3E97C-DDE1-429B-9158-C910E5F01C3A}" sibTransId="{0DB0B0C5-2C94-4F22-8F5E-A03DAB149878}"/>
    <dgm:cxn modelId="{85C19963-5557-4D4D-B153-C5075BF21B4D}" type="presOf" srcId="{45A1318B-D3CC-44DC-9A58-BF4D5E1735B0}" destId="{B1EB7D18-F53D-4510-8D48-1EF7B915C146}" srcOrd="0" destOrd="0" presId="urn:microsoft.com/office/officeart/2005/8/layout/chevron2"/>
    <dgm:cxn modelId="{0CE093C7-6340-46CE-BDAF-0ACFAA924B7C}" srcId="{3114DC8F-A59A-43BA-97F4-E49AAA8FA8CA}" destId="{F0B8D010-4AA4-4EAD-A8C7-C3C9E7AEBB63}" srcOrd="3" destOrd="0" parTransId="{E1E67F96-4484-4062-AA49-A40F60B55061}" sibTransId="{261AA51D-061A-482A-9090-AE40E5C4BD59}"/>
    <dgm:cxn modelId="{26395CC6-6827-4E20-A136-4DB0F3ED726A}" type="presOf" srcId="{64E67322-8B77-494F-BE5C-A74A445D9BBB}" destId="{8496C871-F68B-4BB3-8643-A1E2791B3C50}" srcOrd="0" destOrd="0" presId="urn:microsoft.com/office/officeart/2005/8/layout/chevron2"/>
    <dgm:cxn modelId="{58606299-C5F4-4B80-AC7F-8595E5E75605}" type="presOf" srcId="{3114DC8F-A59A-43BA-97F4-E49AAA8FA8CA}" destId="{48BD315A-2DB1-4391-8C9E-CD19E867A9FC}" srcOrd="0" destOrd="0" presId="urn:microsoft.com/office/officeart/2005/8/layout/chevron2"/>
    <dgm:cxn modelId="{71FA07F5-DBE5-4CFD-9D5A-7EAE1C10F7E6}" type="presOf" srcId="{DB4324EF-58BE-45A8-9B06-D3428204554E}" destId="{8844F9C8-0D7B-4DF5-B4D7-DC4094ED9C11}" srcOrd="0" destOrd="0" presId="urn:microsoft.com/office/officeart/2005/8/layout/chevron2"/>
    <dgm:cxn modelId="{3F7953D6-342E-4368-92DE-F0D1627017C7}" type="presOf" srcId="{1B569DB2-D177-4356-B324-75A61C29E797}" destId="{0AAE533F-E1A3-4E05-BC6E-DFC2D1255494}" srcOrd="0" destOrd="0" presId="urn:microsoft.com/office/officeart/2005/8/layout/chevron2"/>
    <dgm:cxn modelId="{ADB51D0F-4861-4310-B1B6-715CAD912A5C}" type="presOf" srcId="{978C4169-711C-4A22-876E-9E00A89F28FC}" destId="{3900EAB8-AB73-4E15-946A-E0016213E092}" srcOrd="0" destOrd="0" presId="urn:microsoft.com/office/officeart/2005/8/layout/chevron2"/>
    <dgm:cxn modelId="{E2444C2A-403F-4DEA-81D9-91B0BC4EEECA}" type="presOf" srcId="{937979B1-C8B1-4088-99F5-11A493A6FBB8}" destId="{4F37597F-4E33-41D0-A508-A611C6E2817A}" srcOrd="0" destOrd="0" presId="urn:microsoft.com/office/officeart/2005/8/layout/chevron2"/>
    <dgm:cxn modelId="{6BEAABA8-6CD7-4A6E-911F-F3AA6F864DDF}" type="presOf" srcId="{60659E76-42E4-4629-A90D-D17CF99545AC}" destId="{B3BEABB9-1BB6-494F-B06D-CCF7192FB42A}" srcOrd="0" destOrd="0" presId="urn:microsoft.com/office/officeart/2005/8/layout/chevron2"/>
    <dgm:cxn modelId="{56701DF7-134C-48B9-B80B-CC0F033F3FD0}" type="presOf" srcId="{F0B8D010-4AA4-4EAD-A8C7-C3C9E7AEBB63}" destId="{DDF65FDC-D35B-469D-95B3-77415297C141}" srcOrd="0" destOrd="0" presId="urn:microsoft.com/office/officeart/2005/8/layout/chevron2"/>
    <dgm:cxn modelId="{C063C874-8615-4CF3-963E-CE3EA049197B}" srcId="{45A1318B-D3CC-44DC-9A58-BF4D5E1735B0}" destId="{60659E76-42E4-4629-A90D-D17CF99545AC}" srcOrd="0" destOrd="0" parTransId="{7353BDE1-776B-48C6-8E81-AAA8523A1CE7}" sibTransId="{6C5C0BB0-6E95-4CB0-990D-008D0DDBFAF0}"/>
    <dgm:cxn modelId="{F5F8FDB7-8746-45DD-BF6F-3D7087B9F6D3}" type="presOf" srcId="{6FEEDBFF-B4A6-4C3F-AB5C-0CAC641E95C6}" destId="{5D0ABA67-E8C4-49DD-931E-37301D0CB5DA}" srcOrd="0" destOrd="0" presId="urn:microsoft.com/office/officeart/2005/8/layout/chevron2"/>
    <dgm:cxn modelId="{5EF62E1F-06C5-4E61-98FD-3B9D2ADD04EC}" srcId="{DB4324EF-58BE-45A8-9B06-D3428204554E}" destId="{64E67322-8B77-494F-BE5C-A74A445D9BBB}" srcOrd="0" destOrd="0" parTransId="{29AA2EFD-AFE2-407F-B7A3-A728E20926F5}" sibTransId="{3A647E19-975A-4188-A2AA-C9A734CE4088}"/>
    <dgm:cxn modelId="{EAC8320E-2D17-4ACF-8CA4-76D0FAABD559}" type="presParOf" srcId="{48BD315A-2DB1-4391-8C9E-CD19E867A9FC}" destId="{4724D297-6AA3-428F-8BAD-B6C82E8672D6}" srcOrd="0" destOrd="0" presId="urn:microsoft.com/office/officeart/2005/8/layout/chevron2"/>
    <dgm:cxn modelId="{F278F1BE-EBE9-4A31-ADF6-541C3C43D777}" type="presParOf" srcId="{4724D297-6AA3-428F-8BAD-B6C82E8672D6}" destId="{8844F9C8-0D7B-4DF5-B4D7-DC4094ED9C11}" srcOrd="0" destOrd="0" presId="urn:microsoft.com/office/officeart/2005/8/layout/chevron2"/>
    <dgm:cxn modelId="{11A89918-FADD-4211-A0A8-70D66A818579}" type="presParOf" srcId="{4724D297-6AA3-428F-8BAD-B6C82E8672D6}" destId="{8496C871-F68B-4BB3-8643-A1E2791B3C50}" srcOrd="1" destOrd="0" presId="urn:microsoft.com/office/officeart/2005/8/layout/chevron2"/>
    <dgm:cxn modelId="{EA64FCC8-80CB-42C5-8C69-D9BA18687618}" type="presParOf" srcId="{48BD315A-2DB1-4391-8C9E-CD19E867A9FC}" destId="{9B10CEAF-E2E9-488D-9152-DB29A33FC72C}" srcOrd="1" destOrd="0" presId="urn:microsoft.com/office/officeart/2005/8/layout/chevron2"/>
    <dgm:cxn modelId="{852F8F52-B9FF-47CF-B8EF-8666BB327975}" type="presParOf" srcId="{48BD315A-2DB1-4391-8C9E-CD19E867A9FC}" destId="{EA46DBBC-4F23-4C7C-8339-2D264CFAC91A}" srcOrd="2" destOrd="0" presId="urn:microsoft.com/office/officeart/2005/8/layout/chevron2"/>
    <dgm:cxn modelId="{57DEDC06-D2C5-410D-BF08-A6D874DEEF78}" type="presParOf" srcId="{EA46DBBC-4F23-4C7C-8339-2D264CFAC91A}" destId="{B1EB7D18-F53D-4510-8D48-1EF7B915C146}" srcOrd="0" destOrd="0" presId="urn:microsoft.com/office/officeart/2005/8/layout/chevron2"/>
    <dgm:cxn modelId="{CD73E0C5-16BF-4E3C-945B-26CA685B9571}" type="presParOf" srcId="{EA46DBBC-4F23-4C7C-8339-2D264CFAC91A}" destId="{B3BEABB9-1BB6-494F-B06D-CCF7192FB42A}" srcOrd="1" destOrd="0" presId="urn:microsoft.com/office/officeart/2005/8/layout/chevron2"/>
    <dgm:cxn modelId="{1C067FF0-269E-4362-A788-AAFB4BA19440}" type="presParOf" srcId="{48BD315A-2DB1-4391-8C9E-CD19E867A9FC}" destId="{A2E6A368-221E-4DCC-8C3D-54B14268173E}" srcOrd="3" destOrd="0" presId="urn:microsoft.com/office/officeart/2005/8/layout/chevron2"/>
    <dgm:cxn modelId="{882F2D9A-ADBC-490E-9C9B-552206920785}" type="presParOf" srcId="{48BD315A-2DB1-4391-8C9E-CD19E867A9FC}" destId="{1AB05AAF-DDDF-4499-AFAB-C1CEC4197372}" srcOrd="4" destOrd="0" presId="urn:microsoft.com/office/officeart/2005/8/layout/chevron2"/>
    <dgm:cxn modelId="{B482BA55-9453-4C51-B523-DACF1B249FB4}" type="presParOf" srcId="{1AB05AAF-DDDF-4499-AFAB-C1CEC4197372}" destId="{3900EAB8-AB73-4E15-946A-E0016213E092}" srcOrd="0" destOrd="0" presId="urn:microsoft.com/office/officeart/2005/8/layout/chevron2"/>
    <dgm:cxn modelId="{0E1A2D0A-6EFE-465A-B011-4C3DF7838131}" type="presParOf" srcId="{1AB05AAF-DDDF-4499-AFAB-C1CEC4197372}" destId="{0AAE533F-E1A3-4E05-BC6E-DFC2D1255494}" srcOrd="1" destOrd="0" presId="urn:microsoft.com/office/officeart/2005/8/layout/chevron2"/>
    <dgm:cxn modelId="{DA2B4D67-635F-4531-8571-941348C62E5A}" type="presParOf" srcId="{48BD315A-2DB1-4391-8C9E-CD19E867A9FC}" destId="{9571638A-C888-4C22-96F2-14AD894CDAC9}" srcOrd="5" destOrd="0" presId="urn:microsoft.com/office/officeart/2005/8/layout/chevron2"/>
    <dgm:cxn modelId="{0C903F71-B044-495B-B62A-B50D8F3BC57D}" type="presParOf" srcId="{48BD315A-2DB1-4391-8C9E-CD19E867A9FC}" destId="{F1E96189-F66F-4CC6-A53F-D156664CAC78}" srcOrd="6" destOrd="0" presId="urn:microsoft.com/office/officeart/2005/8/layout/chevron2"/>
    <dgm:cxn modelId="{7E3A9DBC-20E4-4523-87DF-A231D6681C97}" type="presParOf" srcId="{F1E96189-F66F-4CC6-A53F-D156664CAC78}" destId="{DDF65FDC-D35B-469D-95B3-77415297C141}" srcOrd="0" destOrd="0" presId="urn:microsoft.com/office/officeart/2005/8/layout/chevron2"/>
    <dgm:cxn modelId="{83E58B89-16D5-4C72-B189-0AB903E852C7}" type="presParOf" srcId="{F1E96189-F66F-4CC6-A53F-D156664CAC78}" destId="{4F37597F-4E33-41D0-A508-A611C6E2817A}" srcOrd="1" destOrd="0" presId="urn:microsoft.com/office/officeart/2005/8/layout/chevron2"/>
    <dgm:cxn modelId="{E567B05E-6068-4BBA-A771-C3AEF117F3E2}" type="presParOf" srcId="{48BD315A-2DB1-4391-8C9E-CD19E867A9FC}" destId="{05BE956D-76E1-4787-8904-F19682FBC0E5}" srcOrd="7" destOrd="0" presId="urn:microsoft.com/office/officeart/2005/8/layout/chevron2"/>
    <dgm:cxn modelId="{0D2CD850-5283-4BA0-BA44-4B94A9B16D2E}" type="presParOf" srcId="{48BD315A-2DB1-4391-8C9E-CD19E867A9FC}" destId="{D7D6F635-F768-42D6-9068-5DE16F8EE412}" srcOrd="8" destOrd="0" presId="urn:microsoft.com/office/officeart/2005/8/layout/chevron2"/>
    <dgm:cxn modelId="{52AA28C0-99CF-4B84-9363-49DB733B073F}" type="presParOf" srcId="{D7D6F635-F768-42D6-9068-5DE16F8EE412}" destId="{5D0ABA67-E8C4-49DD-931E-37301D0CB5DA}" srcOrd="0" destOrd="0" presId="urn:microsoft.com/office/officeart/2005/8/layout/chevron2"/>
    <dgm:cxn modelId="{22B0CC8B-D33A-41DB-BAD5-1655554EEC4A}" type="presParOf" srcId="{D7D6F635-F768-42D6-9068-5DE16F8EE412}" destId="{150CF8A1-3D0E-456B-870D-C589109201C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73A4754-38DE-44F1-B516-636C8F3CBD30}" type="doc">
      <dgm:prSet loTypeId="urn:microsoft.com/office/officeart/2005/8/layout/cycle6" loCatId="cycl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768C9C9-8705-4D79-8B55-CADDC18B93BF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Мода на английский язык</a:t>
          </a:r>
          <a:endParaRPr lang="ru-RU" sz="18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D75A6B3D-439C-4EF9-8985-1FFBDC071659}" type="parTrans" cxnId="{84B64C1D-0926-48C0-96B1-BDA44B276D44}">
      <dgm:prSet/>
      <dgm:spPr/>
      <dgm:t>
        <a:bodyPr/>
        <a:lstStyle/>
        <a:p>
          <a:endParaRPr lang="ru-RU"/>
        </a:p>
      </dgm:t>
    </dgm:pt>
    <dgm:pt modelId="{8AE4DBCD-B981-4B1E-9365-4807D03FB8AB}" type="sibTrans" cxnId="{84B64C1D-0926-48C0-96B1-BDA44B276D44}">
      <dgm:prSet/>
      <dgm:spPr/>
      <dgm:t>
        <a:bodyPr/>
        <a:lstStyle/>
        <a:p>
          <a:endParaRPr lang="ru-RU"/>
        </a:p>
      </dgm:t>
    </dgm:pt>
    <dgm:pt modelId="{F9BEECEE-763E-4816-9524-45F84412B13D}">
      <dgm:prSet phldrT="[Текст]" custT="1"/>
      <dgm:spPr/>
      <dgm:t>
        <a:bodyPr/>
        <a:lstStyle/>
        <a:p>
          <a:r>
            <a:rPr lang="ru-RU" sz="1600" b="1" dirty="0" smtClean="0">
              <a:latin typeface="Arial" pitchFamily="34" charset="0"/>
              <a:cs typeface="Arial" pitchFamily="34" charset="0"/>
            </a:rPr>
            <a:t>Появление новых понятий, предметов услуг</a:t>
          </a:r>
          <a:endParaRPr lang="ru-RU" sz="1600" b="1" dirty="0">
            <a:latin typeface="Arial" pitchFamily="34" charset="0"/>
            <a:cs typeface="Arial" pitchFamily="34" charset="0"/>
          </a:endParaRPr>
        </a:p>
      </dgm:t>
    </dgm:pt>
    <dgm:pt modelId="{2563357C-829F-4D0F-B5F6-4860041742CD}" type="parTrans" cxnId="{FCB29BD7-BC9E-4E62-9C8A-2AD0CD478D0A}">
      <dgm:prSet/>
      <dgm:spPr/>
      <dgm:t>
        <a:bodyPr/>
        <a:lstStyle/>
        <a:p>
          <a:endParaRPr lang="ru-RU"/>
        </a:p>
      </dgm:t>
    </dgm:pt>
    <dgm:pt modelId="{731902E2-8993-4529-995B-0AA4A1F33B11}" type="sibTrans" cxnId="{FCB29BD7-BC9E-4E62-9C8A-2AD0CD478D0A}">
      <dgm:prSet/>
      <dgm:spPr/>
      <dgm:t>
        <a:bodyPr/>
        <a:lstStyle/>
        <a:p>
          <a:endParaRPr lang="ru-RU"/>
        </a:p>
      </dgm:t>
    </dgm:pt>
    <dgm:pt modelId="{188E67E1-5A76-4E37-BB59-8EBC51976537}">
      <dgm:prSet phldrT="[Текст]" custT="1"/>
      <dgm:spPr/>
      <dgm:t>
        <a:bodyPr/>
        <a:lstStyle/>
        <a:p>
          <a:r>
            <a:rPr lang="ru-RU" sz="1800" b="1" dirty="0" smtClean="0">
              <a:latin typeface="Arial" pitchFamily="34" charset="0"/>
              <a:cs typeface="Arial" pitchFamily="34" charset="0"/>
            </a:rPr>
            <a:t>Для эффекта речи или фразы</a:t>
          </a:r>
          <a:endParaRPr lang="ru-RU" sz="1800" b="1" dirty="0">
            <a:latin typeface="Arial" pitchFamily="34" charset="0"/>
            <a:cs typeface="Arial" pitchFamily="34" charset="0"/>
          </a:endParaRPr>
        </a:p>
      </dgm:t>
    </dgm:pt>
    <dgm:pt modelId="{9F0AD144-7084-4A0E-A694-4E3FDB020A7D}" type="parTrans" cxnId="{870A31E3-89F1-4FF0-A2B4-377267AA89B1}">
      <dgm:prSet/>
      <dgm:spPr/>
      <dgm:t>
        <a:bodyPr/>
        <a:lstStyle/>
        <a:p>
          <a:endParaRPr lang="ru-RU"/>
        </a:p>
      </dgm:t>
    </dgm:pt>
    <dgm:pt modelId="{461B4F39-4037-410F-8883-6D2E75FE28D2}" type="sibTrans" cxnId="{870A31E3-89F1-4FF0-A2B4-377267AA89B1}">
      <dgm:prSet/>
      <dgm:spPr/>
      <dgm:t>
        <a:bodyPr/>
        <a:lstStyle/>
        <a:p>
          <a:endParaRPr lang="ru-RU"/>
        </a:p>
      </dgm:t>
    </dgm:pt>
    <dgm:pt modelId="{3C32A047-68EC-401B-B0C4-DFCA4184FA07}">
      <dgm:prSet phldrT="[Текст]" custT="1"/>
      <dgm:spPr/>
      <dgm:t>
        <a:bodyPr/>
        <a:lstStyle/>
        <a:p>
          <a:r>
            <a:rPr lang="ru-RU" sz="1800" b="1" dirty="0" smtClean="0">
              <a:latin typeface="Arial" pitchFamily="34" charset="0"/>
              <a:cs typeface="Arial" pitchFamily="34" charset="0"/>
            </a:rPr>
            <a:t>Использование англицизмов в рекламе</a:t>
          </a:r>
          <a:endParaRPr lang="ru-RU" sz="1800" b="1" dirty="0">
            <a:latin typeface="Arial" pitchFamily="34" charset="0"/>
            <a:cs typeface="Arial" pitchFamily="34" charset="0"/>
          </a:endParaRPr>
        </a:p>
      </dgm:t>
    </dgm:pt>
    <dgm:pt modelId="{4D58E4C2-4C6D-4D39-B0A3-7640970EA970}" type="parTrans" cxnId="{5094D75E-BC91-4790-B1C6-24005201376B}">
      <dgm:prSet/>
      <dgm:spPr/>
      <dgm:t>
        <a:bodyPr/>
        <a:lstStyle/>
        <a:p>
          <a:endParaRPr lang="ru-RU"/>
        </a:p>
      </dgm:t>
    </dgm:pt>
    <dgm:pt modelId="{C2D588AF-0989-45F9-A09F-2A132881525F}" type="sibTrans" cxnId="{5094D75E-BC91-4790-B1C6-24005201376B}">
      <dgm:prSet/>
      <dgm:spPr/>
      <dgm:t>
        <a:bodyPr/>
        <a:lstStyle/>
        <a:p>
          <a:endParaRPr lang="ru-RU"/>
        </a:p>
      </dgm:t>
    </dgm:pt>
    <dgm:pt modelId="{D00BFC27-B9FD-4BFF-9275-7957EA0A37F4}">
      <dgm:prSet custT="1"/>
      <dgm:spPr/>
      <dgm:t>
        <a:bodyPr/>
        <a:lstStyle/>
        <a:p>
          <a:r>
            <a:rPr lang="ru-RU" sz="1800" b="1" dirty="0" smtClean="0">
              <a:latin typeface="Arial" pitchFamily="34" charset="0"/>
              <a:cs typeface="Arial" pitchFamily="34" charset="0"/>
            </a:rPr>
            <a:t>Проигрыш русских слов</a:t>
          </a:r>
          <a:endParaRPr lang="ru-RU" sz="1800" b="1" dirty="0">
            <a:latin typeface="Arial" pitchFamily="34" charset="0"/>
            <a:cs typeface="Arial" pitchFamily="34" charset="0"/>
          </a:endParaRPr>
        </a:p>
      </dgm:t>
    </dgm:pt>
    <dgm:pt modelId="{D3EFA975-0B59-46C5-B593-98705E0224D4}" type="parTrans" cxnId="{8E718CFC-DC80-4AB6-BF0A-6091593498E9}">
      <dgm:prSet/>
      <dgm:spPr/>
      <dgm:t>
        <a:bodyPr/>
        <a:lstStyle/>
        <a:p>
          <a:endParaRPr lang="ru-RU"/>
        </a:p>
      </dgm:t>
    </dgm:pt>
    <dgm:pt modelId="{81C7EC49-7713-4CE2-998C-6F1F92D16A33}" type="sibTrans" cxnId="{8E718CFC-DC80-4AB6-BF0A-6091593498E9}">
      <dgm:prSet/>
      <dgm:spPr/>
      <dgm:t>
        <a:bodyPr/>
        <a:lstStyle/>
        <a:p>
          <a:endParaRPr lang="ru-RU"/>
        </a:p>
      </dgm:t>
    </dgm:pt>
    <dgm:pt modelId="{4A1E4161-5125-4888-8173-9D57FDCA0554}" type="pres">
      <dgm:prSet presAssocID="{373A4754-38DE-44F1-B516-636C8F3CBD3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DF8E9F-6C5F-42FF-9870-D2B2D8A9DFF2}" type="pres">
      <dgm:prSet presAssocID="{0768C9C9-8705-4D79-8B55-CADDC18B93BF}" presName="node" presStyleLbl="node1" presStyleIdx="0" presStyleCnt="5" custScaleX="141715" custRadScaleRad="100126" custRadScaleInc="71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04F3B6-F055-495B-86F9-0E0342CD7D34}" type="pres">
      <dgm:prSet presAssocID="{0768C9C9-8705-4D79-8B55-CADDC18B93BF}" presName="spNode" presStyleCnt="0"/>
      <dgm:spPr/>
    </dgm:pt>
    <dgm:pt modelId="{874E13B5-8584-437C-91DB-98B91F06B3EF}" type="pres">
      <dgm:prSet presAssocID="{8AE4DBCD-B981-4B1E-9365-4807D03FB8AB}" presName="sibTrans" presStyleLbl="sibTrans1D1" presStyleIdx="0" presStyleCnt="5"/>
      <dgm:spPr/>
      <dgm:t>
        <a:bodyPr/>
        <a:lstStyle/>
        <a:p>
          <a:endParaRPr lang="ru-RU"/>
        </a:p>
      </dgm:t>
    </dgm:pt>
    <dgm:pt modelId="{AC6D61D3-0110-4AB7-A756-EF61E74ABF42}" type="pres">
      <dgm:prSet presAssocID="{D00BFC27-B9FD-4BFF-9275-7957EA0A37F4}" presName="node" presStyleLbl="node1" presStyleIdx="1" presStyleCnt="5" custScaleX="146273" custRadScaleRad="103573" custRadScaleInc="303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AB9486-51C3-475B-B5AE-A36E69E12779}" type="pres">
      <dgm:prSet presAssocID="{D00BFC27-B9FD-4BFF-9275-7957EA0A37F4}" presName="spNode" presStyleCnt="0"/>
      <dgm:spPr/>
    </dgm:pt>
    <dgm:pt modelId="{1781AE79-26AC-4403-AA81-15F61EDBD806}" type="pres">
      <dgm:prSet presAssocID="{81C7EC49-7713-4CE2-998C-6F1F92D16A33}" presName="sibTrans" presStyleLbl="sibTrans1D1" presStyleIdx="1" presStyleCnt="5"/>
      <dgm:spPr/>
      <dgm:t>
        <a:bodyPr/>
        <a:lstStyle/>
        <a:p>
          <a:endParaRPr lang="ru-RU"/>
        </a:p>
      </dgm:t>
    </dgm:pt>
    <dgm:pt modelId="{66C2C4C8-AD07-48BE-881A-4DB268DD697E}" type="pres">
      <dgm:prSet presAssocID="{F9BEECEE-763E-4816-9524-45F84412B13D}" presName="node" presStyleLbl="node1" presStyleIdx="2" presStyleCnt="5" custScaleX="132924" custRadScaleRad="105222" custRadScaleInc="-264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B46408-36BC-4770-819B-AF982F7ECC26}" type="pres">
      <dgm:prSet presAssocID="{F9BEECEE-763E-4816-9524-45F84412B13D}" presName="spNode" presStyleCnt="0"/>
      <dgm:spPr/>
    </dgm:pt>
    <dgm:pt modelId="{216495E1-B375-4F6F-B4D2-25282B248038}" type="pres">
      <dgm:prSet presAssocID="{731902E2-8993-4529-995B-0AA4A1F33B11}" presName="sibTrans" presStyleLbl="sibTrans1D1" presStyleIdx="2" presStyleCnt="5"/>
      <dgm:spPr/>
      <dgm:t>
        <a:bodyPr/>
        <a:lstStyle/>
        <a:p>
          <a:endParaRPr lang="ru-RU"/>
        </a:p>
      </dgm:t>
    </dgm:pt>
    <dgm:pt modelId="{8576E4B2-2EDD-4023-A445-D1DEB75CBEB5}" type="pres">
      <dgm:prSet presAssocID="{188E67E1-5A76-4E37-BB59-8EBC51976537}" presName="node" presStyleLbl="node1" presStyleIdx="3" presStyleCnt="5" custScaleX="138659" custRadScaleRad="103352" custRadScaleInc="302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DF9E08-5947-47F0-A28A-B91D7F5159C8}" type="pres">
      <dgm:prSet presAssocID="{188E67E1-5A76-4E37-BB59-8EBC51976537}" presName="spNode" presStyleCnt="0"/>
      <dgm:spPr/>
    </dgm:pt>
    <dgm:pt modelId="{587058CB-573A-4E7A-80C7-D6A2DD643243}" type="pres">
      <dgm:prSet presAssocID="{461B4F39-4037-410F-8883-6D2E75FE28D2}" presName="sibTrans" presStyleLbl="sibTrans1D1" presStyleIdx="3" presStyleCnt="5"/>
      <dgm:spPr/>
      <dgm:t>
        <a:bodyPr/>
        <a:lstStyle/>
        <a:p>
          <a:endParaRPr lang="ru-RU"/>
        </a:p>
      </dgm:t>
    </dgm:pt>
    <dgm:pt modelId="{F8AEBD4E-E0F3-4D22-A1B7-AFA72EFA7711}" type="pres">
      <dgm:prSet presAssocID="{3C32A047-68EC-401B-B0C4-DFCA4184FA07}" presName="node" presStyleLbl="node1" presStyleIdx="4" presStyleCnt="5" custScaleX="152583" custRadScaleRad="99761" custRadScaleInc="-286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8F21B0-85EB-488B-BE73-BDAD63200BC3}" type="pres">
      <dgm:prSet presAssocID="{3C32A047-68EC-401B-B0C4-DFCA4184FA07}" presName="spNode" presStyleCnt="0"/>
      <dgm:spPr/>
    </dgm:pt>
    <dgm:pt modelId="{4BB8C82C-BA8B-43AD-AD05-E1D7D879C4E5}" type="pres">
      <dgm:prSet presAssocID="{C2D588AF-0989-45F9-A09F-2A132881525F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79B9D386-9410-4683-B267-538261BC4B12}" type="presOf" srcId="{188E67E1-5A76-4E37-BB59-8EBC51976537}" destId="{8576E4B2-2EDD-4023-A445-D1DEB75CBEB5}" srcOrd="0" destOrd="0" presId="urn:microsoft.com/office/officeart/2005/8/layout/cycle6"/>
    <dgm:cxn modelId="{D87D8421-84D1-4676-A6C3-75B53A4ABD9E}" type="presOf" srcId="{C2D588AF-0989-45F9-A09F-2A132881525F}" destId="{4BB8C82C-BA8B-43AD-AD05-E1D7D879C4E5}" srcOrd="0" destOrd="0" presId="urn:microsoft.com/office/officeart/2005/8/layout/cycle6"/>
    <dgm:cxn modelId="{5094D75E-BC91-4790-B1C6-24005201376B}" srcId="{373A4754-38DE-44F1-B516-636C8F3CBD30}" destId="{3C32A047-68EC-401B-B0C4-DFCA4184FA07}" srcOrd="4" destOrd="0" parTransId="{4D58E4C2-4C6D-4D39-B0A3-7640970EA970}" sibTransId="{C2D588AF-0989-45F9-A09F-2A132881525F}"/>
    <dgm:cxn modelId="{FC9A58A2-3FE8-4FCE-8FE9-B5763496336F}" type="presOf" srcId="{461B4F39-4037-410F-8883-6D2E75FE28D2}" destId="{587058CB-573A-4E7A-80C7-D6A2DD643243}" srcOrd="0" destOrd="0" presId="urn:microsoft.com/office/officeart/2005/8/layout/cycle6"/>
    <dgm:cxn modelId="{DFE05BB0-DEF5-4031-B2F8-690CF8534B02}" type="presOf" srcId="{D00BFC27-B9FD-4BFF-9275-7957EA0A37F4}" destId="{AC6D61D3-0110-4AB7-A756-EF61E74ABF42}" srcOrd="0" destOrd="0" presId="urn:microsoft.com/office/officeart/2005/8/layout/cycle6"/>
    <dgm:cxn modelId="{173A8E22-0659-441D-BF1A-01C40DC42392}" type="presOf" srcId="{0768C9C9-8705-4D79-8B55-CADDC18B93BF}" destId="{A7DF8E9F-6C5F-42FF-9870-D2B2D8A9DFF2}" srcOrd="0" destOrd="0" presId="urn:microsoft.com/office/officeart/2005/8/layout/cycle6"/>
    <dgm:cxn modelId="{8E718CFC-DC80-4AB6-BF0A-6091593498E9}" srcId="{373A4754-38DE-44F1-B516-636C8F3CBD30}" destId="{D00BFC27-B9FD-4BFF-9275-7957EA0A37F4}" srcOrd="1" destOrd="0" parTransId="{D3EFA975-0B59-46C5-B593-98705E0224D4}" sibTransId="{81C7EC49-7713-4CE2-998C-6F1F92D16A33}"/>
    <dgm:cxn modelId="{FCB29BD7-BC9E-4E62-9C8A-2AD0CD478D0A}" srcId="{373A4754-38DE-44F1-B516-636C8F3CBD30}" destId="{F9BEECEE-763E-4816-9524-45F84412B13D}" srcOrd="2" destOrd="0" parTransId="{2563357C-829F-4D0F-B5F6-4860041742CD}" sibTransId="{731902E2-8993-4529-995B-0AA4A1F33B11}"/>
    <dgm:cxn modelId="{84B64C1D-0926-48C0-96B1-BDA44B276D44}" srcId="{373A4754-38DE-44F1-B516-636C8F3CBD30}" destId="{0768C9C9-8705-4D79-8B55-CADDC18B93BF}" srcOrd="0" destOrd="0" parTransId="{D75A6B3D-439C-4EF9-8985-1FFBDC071659}" sibTransId="{8AE4DBCD-B981-4B1E-9365-4807D03FB8AB}"/>
    <dgm:cxn modelId="{418AFDCB-EC9E-485B-B698-011AE1BD12B8}" type="presOf" srcId="{F9BEECEE-763E-4816-9524-45F84412B13D}" destId="{66C2C4C8-AD07-48BE-881A-4DB268DD697E}" srcOrd="0" destOrd="0" presId="urn:microsoft.com/office/officeart/2005/8/layout/cycle6"/>
    <dgm:cxn modelId="{C22BF9EA-489A-4E97-A835-788CDCFE1887}" type="presOf" srcId="{81C7EC49-7713-4CE2-998C-6F1F92D16A33}" destId="{1781AE79-26AC-4403-AA81-15F61EDBD806}" srcOrd="0" destOrd="0" presId="urn:microsoft.com/office/officeart/2005/8/layout/cycle6"/>
    <dgm:cxn modelId="{CE379700-7EF8-4BDC-9E56-8CF891C36946}" type="presOf" srcId="{373A4754-38DE-44F1-B516-636C8F3CBD30}" destId="{4A1E4161-5125-4888-8173-9D57FDCA0554}" srcOrd="0" destOrd="0" presId="urn:microsoft.com/office/officeart/2005/8/layout/cycle6"/>
    <dgm:cxn modelId="{870A31E3-89F1-4FF0-A2B4-377267AA89B1}" srcId="{373A4754-38DE-44F1-B516-636C8F3CBD30}" destId="{188E67E1-5A76-4E37-BB59-8EBC51976537}" srcOrd="3" destOrd="0" parTransId="{9F0AD144-7084-4A0E-A694-4E3FDB020A7D}" sibTransId="{461B4F39-4037-410F-8883-6D2E75FE28D2}"/>
    <dgm:cxn modelId="{5A5C6218-5D83-4D94-A63C-CFDA0497702C}" type="presOf" srcId="{731902E2-8993-4529-995B-0AA4A1F33B11}" destId="{216495E1-B375-4F6F-B4D2-25282B248038}" srcOrd="0" destOrd="0" presId="urn:microsoft.com/office/officeart/2005/8/layout/cycle6"/>
    <dgm:cxn modelId="{5F495AD5-DCDF-4139-A496-F8037E4A9D04}" type="presOf" srcId="{8AE4DBCD-B981-4B1E-9365-4807D03FB8AB}" destId="{874E13B5-8584-437C-91DB-98B91F06B3EF}" srcOrd="0" destOrd="0" presId="urn:microsoft.com/office/officeart/2005/8/layout/cycle6"/>
    <dgm:cxn modelId="{95F7457C-9611-4776-A125-8B91515B9922}" type="presOf" srcId="{3C32A047-68EC-401B-B0C4-DFCA4184FA07}" destId="{F8AEBD4E-E0F3-4D22-A1B7-AFA72EFA7711}" srcOrd="0" destOrd="0" presId="urn:microsoft.com/office/officeart/2005/8/layout/cycle6"/>
    <dgm:cxn modelId="{84779AB1-556C-4968-AEDE-B5761122D1E4}" type="presParOf" srcId="{4A1E4161-5125-4888-8173-9D57FDCA0554}" destId="{A7DF8E9F-6C5F-42FF-9870-D2B2D8A9DFF2}" srcOrd="0" destOrd="0" presId="urn:microsoft.com/office/officeart/2005/8/layout/cycle6"/>
    <dgm:cxn modelId="{5313B2D7-A4D5-4D74-B463-6CCBDF27A01D}" type="presParOf" srcId="{4A1E4161-5125-4888-8173-9D57FDCA0554}" destId="{C404F3B6-F055-495B-86F9-0E0342CD7D34}" srcOrd="1" destOrd="0" presId="urn:microsoft.com/office/officeart/2005/8/layout/cycle6"/>
    <dgm:cxn modelId="{B673D98A-36C6-4A46-AF0D-D104A4F70B29}" type="presParOf" srcId="{4A1E4161-5125-4888-8173-9D57FDCA0554}" destId="{874E13B5-8584-437C-91DB-98B91F06B3EF}" srcOrd="2" destOrd="0" presId="urn:microsoft.com/office/officeart/2005/8/layout/cycle6"/>
    <dgm:cxn modelId="{BC496E13-3507-4C17-B885-CB1ADBC9BBDE}" type="presParOf" srcId="{4A1E4161-5125-4888-8173-9D57FDCA0554}" destId="{AC6D61D3-0110-4AB7-A756-EF61E74ABF42}" srcOrd="3" destOrd="0" presId="urn:microsoft.com/office/officeart/2005/8/layout/cycle6"/>
    <dgm:cxn modelId="{950369C2-C681-45C8-965B-A87F457BD650}" type="presParOf" srcId="{4A1E4161-5125-4888-8173-9D57FDCA0554}" destId="{DDAB9486-51C3-475B-B5AE-A36E69E12779}" srcOrd="4" destOrd="0" presId="urn:microsoft.com/office/officeart/2005/8/layout/cycle6"/>
    <dgm:cxn modelId="{096C7D08-1742-4D26-B38C-DEB8A6681426}" type="presParOf" srcId="{4A1E4161-5125-4888-8173-9D57FDCA0554}" destId="{1781AE79-26AC-4403-AA81-15F61EDBD806}" srcOrd="5" destOrd="0" presId="urn:microsoft.com/office/officeart/2005/8/layout/cycle6"/>
    <dgm:cxn modelId="{E3E78110-227A-438A-9268-BBA5E0DF6CE4}" type="presParOf" srcId="{4A1E4161-5125-4888-8173-9D57FDCA0554}" destId="{66C2C4C8-AD07-48BE-881A-4DB268DD697E}" srcOrd="6" destOrd="0" presId="urn:microsoft.com/office/officeart/2005/8/layout/cycle6"/>
    <dgm:cxn modelId="{1326D6D4-4D2F-4FD8-AF7E-8E4407F67D40}" type="presParOf" srcId="{4A1E4161-5125-4888-8173-9D57FDCA0554}" destId="{1DB46408-36BC-4770-819B-AF982F7ECC26}" srcOrd="7" destOrd="0" presId="urn:microsoft.com/office/officeart/2005/8/layout/cycle6"/>
    <dgm:cxn modelId="{ACE3980E-8025-43E4-894C-C8B018D6A0FC}" type="presParOf" srcId="{4A1E4161-5125-4888-8173-9D57FDCA0554}" destId="{216495E1-B375-4F6F-B4D2-25282B248038}" srcOrd="8" destOrd="0" presId="urn:microsoft.com/office/officeart/2005/8/layout/cycle6"/>
    <dgm:cxn modelId="{6A744811-FB38-4C4E-BC23-BDD20CAEA072}" type="presParOf" srcId="{4A1E4161-5125-4888-8173-9D57FDCA0554}" destId="{8576E4B2-2EDD-4023-A445-D1DEB75CBEB5}" srcOrd="9" destOrd="0" presId="urn:microsoft.com/office/officeart/2005/8/layout/cycle6"/>
    <dgm:cxn modelId="{544E8124-A078-4786-A4BA-A4DB5962F342}" type="presParOf" srcId="{4A1E4161-5125-4888-8173-9D57FDCA0554}" destId="{2FDF9E08-5947-47F0-A28A-B91D7F5159C8}" srcOrd="10" destOrd="0" presId="urn:microsoft.com/office/officeart/2005/8/layout/cycle6"/>
    <dgm:cxn modelId="{2B0FC6F4-1238-406F-9976-1890EEBF198C}" type="presParOf" srcId="{4A1E4161-5125-4888-8173-9D57FDCA0554}" destId="{587058CB-573A-4E7A-80C7-D6A2DD643243}" srcOrd="11" destOrd="0" presId="urn:microsoft.com/office/officeart/2005/8/layout/cycle6"/>
    <dgm:cxn modelId="{45D1EABA-793C-4404-8C93-2B35ECCCA504}" type="presParOf" srcId="{4A1E4161-5125-4888-8173-9D57FDCA0554}" destId="{F8AEBD4E-E0F3-4D22-A1B7-AFA72EFA7711}" srcOrd="12" destOrd="0" presId="urn:microsoft.com/office/officeart/2005/8/layout/cycle6"/>
    <dgm:cxn modelId="{D9249CA5-2B0D-4A4A-9F07-21C327F6F0DA}" type="presParOf" srcId="{4A1E4161-5125-4888-8173-9D57FDCA0554}" destId="{E98F21B0-85EB-488B-BE73-BDAD63200BC3}" srcOrd="13" destOrd="0" presId="urn:microsoft.com/office/officeart/2005/8/layout/cycle6"/>
    <dgm:cxn modelId="{28F972BA-95FA-44AC-B60A-38CD56B9810C}" type="presParOf" srcId="{4A1E4161-5125-4888-8173-9D57FDCA0554}" destId="{4BB8C82C-BA8B-43AD-AD05-E1D7D879C4E5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92DD3AF-EE9E-424A-9F91-86EE5BCE9378}" type="doc">
      <dgm:prSet loTypeId="urn:microsoft.com/office/officeart/2005/8/layout/radial2" loCatId="relationship" qsTypeId="urn:microsoft.com/office/officeart/2005/8/quickstyle/simple5" qsCatId="simple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2CE4BF69-69AF-427E-BF7D-0BF4EE4E9C40}">
      <dgm:prSet phldrT="[Текст]" custT="1"/>
      <dgm:spPr>
        <a:pattFill prst="pct90">
          <a:fgClr>
            <a:srgbClr val="CC3399"/>
          </a:fgClr>
          <a:bgClr>
            <a:srgbClr val="000000"/>
          </a:bgClr>
        </a:pattFill>
      </dgm:spPr>
      <dgm:t>
        <a:bodyPr/>
        <a:lstStyle/>
        <a:p>
          <a:r>
            <a:rPr lang="ru-RU" sz="18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Полно-</a:t>
          </a:r>
          <a:r>
            <a:rPr lang="ru-RU" sz="1800" b="1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стью</a:t>
          </a:r>
          <a:r>
            <a:rPr lang="ru-RU" sz="16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1800" b="1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ассимили-рованные</a:t>
          </a:r>
          <a:endParaRPr lang="ru-RU" sz="16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C9AB0E74-1300-419A-AA5C-4CEDFFB4DF2F}" type="parTrans" cxnId="{6A1E64A8-8759-4060-A307-F2FAE1044836}">
      <dgm:prSet/>
      <dgm:spPr>
        <a:ln w="50800" cmpd="tri">
          <a:solidFill>
            <a:srgbClr val="FF0000"/>
          </a:solidFill>
        </a:ln>
      </dgm:spPr>
      <dgm:t>
        <a:bodyPr/>
        <a:lstStyle/>
        <a:p>
          <a:endParaRPr lang="ru-RU"/>
        </a:p>
      </dgm:t>
    </dgm:pt>
    <dgm:pt modelId="{A802DBAF-5A2D-4D85-A546-BBF957DB6687}" type="sibTrans" cxnId="{6A1E64A8-8759-4060-A307-F2FAE1044836}">
      <dgm:prSet/>
      <dgm:spPr/>
      <dgm:t>
        <a:bodyPr/>
        <a:lstStyle/>
        <a:p>
          <a:endParaRPr lang="ru-RU"/>
        </a:p>
      </dgm:t>
    </dgm:pt>
    <dgm:pt modelId="{8052A1AE-BE7D-463A-B563-95B49A76C03D}">
      <dgm:prSet phldrT="[Текст]" custT="1"/>
      <dgm:spPr>
        <a:pattFill prst="pct90">
          <a:fgClr>
            <a:srgbClr val="3399FF"/>
          </a:fgClr>
          <a:bgClr>
            <a:srgbClr val="000000"/>
          </a:bgClr>
        </a:pattFill>
      </dgm:spPr>
      <dgm:t>
        <a:bodyPr/>
        <a:lstStyle/>
        <a:p>
          <a:r>
            <a:rPr lang="ru-RU" sz="18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Частично</a:t>
          </a:r>
          <a:r>
            <a:rPr lang="ru-RU" sz="16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1800" b="1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ассимили-рованные</a:t>
          </a:r>
          <a:endParaRPr lang="ru-RU" sz="16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8A41AD50-67E4-4A4D-8BD5-0C83F26A6EE4}" type="parTrans" cxnId="{CF57AD64-43F8-46D0-B1E1-DF22CAB16D00}">
      <dgm:prSet/>
      <dgm:spPr>
        <a:ln w="50800" cmpd="tri">
          <a:solidFill>
            <a:srgbClr val="FF0000"/>
          </a:solidFill>
        </a:ln>
      </dgm:spPr>
      <dgm:t>
        <a:bodyPr/>
        <a:lstStyle/>
        <a:p>
          <a:endParaRPr lang="ru-RU"/>
        </a:p>
      </dgm:t>
    </dgm:pt>
    <dgm:pt modelId="{C0E5C05C-3896-4F46-9E3F-00AB0FC2EAD7}" type="sibTrans" cxnId="{CF57AD64-43F8-46D0-B1E1-DF22CAB16D00}">
      <dgm:prSet/>
      <dgm:spPr/>
      <dgm:t>
        <a:bodyPr/>
        <a:lstStyle/>
        <a:p>
          <a:endParaRPr lang="ru-RU"/>
        </a:p>
      </dgm:t>
    </dgm:pt>
    <dgm:pt modelId="{E0C00E4B-382F-4A7D-945B-B8C99B1EBC54}">
      <dgm:prSet phldrT="[Текст]" custT="1"/>
      <dgm:spPr>
        <a:pattFill prst="pct90">
          <a:fgClr>
            <a:srgbClr val="FFCC00"/>
          </a:fgClr>
          <a:bgClr>
            <a:srgbClr val="000000"/>
          </a:bgClr>
        </a:pattFill>
      </dgm:spPr>
      <dgm:t>
        <a:bodyPr/>
        <a:lstStyle/>
        <a:p>
          <a:r>
            <a:rPr lang="ru-RU" sz="1800" b="1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Неасси-милорованные</a:t>
          </a:r>
          <a:endParaRPr lang="ru-RU" sz="18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3AE8A77F-E174-41C3-9108-E6F22A8F578B}" type="parTrans" cxnId="{234A9EA0-CD1D-4E32-9DB9-D3795E3A1AC3}">
      <dgm:prSet/>
      <dgm:spPr>
        <a:ln w="50800" cmpd="tri">
          <a:solidFill>
            <a:srgbClr val="FF0000"/>
          </a:solidFill>
        </a:ln>
      </dgm:spPr>
      <dgm:t>
        <a:bodyPr/>
        <a:lstStyle/>
        <a:p>
          <a:endParaRPr lang="ru-RU"/>
        </a:p>
      </dgm:t>
    </dgm:pt>
    <dgm:pt modelId="{48679F53-3EDF-4E78-A8B4-16FE6478F824}" type="sibTrans" cxnId="{234A9EA0-CD1D-4E32-9DB9-D3795E3A1AC3}">
      <dgm:prSet/>
      <dgm:spPr/>
      <dgm:t>
        <a:bodyPr/>
        <a:lstStyle/>
        <a:p>
          <a:endParaRPr lang="ru-RU"/>
        </a:p>
      </dgm:t>
    </dgm:pt>
    <dgm:pt modelId="{3E9F86BB-FE67-4AE4-8FE7-371AF4FCD0FE}" type="pres">
      <dgm:prSet presAssocID="{092DD3AF-EE9E-424A-9F91-86EE5BCE9378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AD4D47-6C52-4CAE-A13F-5017E0CA476E}" type="pres">
      <dgm:prSet presAssocID="{092DD3AF-EE9E-424A-9F91-86EE5BCE9378}" presName="cycle" presStyleCnt="0"/>
      <dgm:spPr/>
    </dgm:pt>
    <dgm:pt modelId="{878E9727-8EAF-40AC-B7BE-CFA627F581DC}" type="pres">
      <dgm:prSet presAssocID="{092DD3AF-EE9E-424A-9F91-86EE5BCE9378}" presName="centerShape" presStyleCnt="0"/>
      <dgm:spPr/>
    </dgm:pt>
    <dgm:pt modelId="{22FADD5E-2FD2-4494-9B45-3D292FF57D15}" type="pres">
      <dgm:prSet presAssocID="{092DD3AF-EE9E-424A-9F91-86EE5BCE9378}" presName="connSite" presStyleLbl="node1" presStyleIdx="0" presStyleCnt="4"/>
      <dgm:spPr/>
    </dgm:pt>
    <dgm:pt modelId="{DBC4E8FD-3FE8-46E7-A621-63638E6D96F8}" type="pres">
      <dgm:prSet presAssocID="{092DD3AF-EE9E-424A-9F91-86EE5BCE9378}" presName="visible" presStyleLbl="node1" presStyleIdx="0" presStyleCnt="4" custAng="0" custScaleX="151600" custScaleY="146962" custLinFactNeighborX="9006" custLinFactNeighborY="-742"/>
      <dgm:spPr>
        <a:pattFill prst="pct90">
          <a:fgClr>
            <a:srgbClr val="CC3300"/>
          </a:fgClr>
          <a:bgClr>
            <a:schemeClr val="accent5">
              <a:lumMod val="10000"/>
            </a:schemeClr>
          </a:bgClr>
        </a:pattFill>
      </dgm:spPr>
    </dgm:pt>
    <dgm:pt modelId="{670F6DAD-69B7-4F7F-925C-4F43F98FAE94}" type="pres">
      <dgm:prSet presAssocID="{C9AB0E74-1300-419A-AA5C-4CEDFFB4DF2F}" presName="Name25" presStyleLbl="parChTrans1D1" presStyleIdx="0" presStyleCnt="3"/>
      <dgm:spPr/>
      <dgm:t>
        <a:bodyPr/>
        <a:lstStyle/>
        <a:p>
          <a:endParaRPr lang="ru-RU"/>
        </a:p>
      </dgm:t>
    </dgm:pt>
    <dgm:pt modelId="{6B5D0743-7F36-4FD9-80BF-9DD308607AFF}" type="pres">
      <dgm:prSet presAssocID="{2CE4BF69-69AF-427E-BF7D-0BF4EE4E9C40}" presName="node" presStyleCnt="0"/>
      <dgm:spPr/>
    </dgm:pt>
    <dgm:pt modelId="{1FDCA065-B2E8-46C7-B18A-923FE453BE34}" type="pres">
      <dgm:prSet presAssocID="{2CE4BF69-69AF-427E-BF7D-0BF4EE4E9C40}" presName="parentNode" presStyleLbl="node1" presStyleIdx="1" presStyleCnt="4" custScaleX="147571" custScaleY="136829" custLinFactX="13493" custLinFactNeighborX="100000" custLinFactNeighborY="-3300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58D939-53DB-437D-A7A2-77EB9190F147}" type="pres">
      <dgm:prSet presAssocID="{2CE4BF69-69AF-427E-BF7D-0BF4EE4E9C40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6C5695-30BB-46F9-8044-D2CFF92C8184}" type="pres">
      <dgm:prSet presAssocID="{8A41AD50-67E4-4A4D-8BD5-0C83F26A6EE4}" presName="Name25" presStyleLbl="parChTrans1D1" presStyleIdx="1" presStyleCnt="3"/>
      <dgm:spPr/>
      <dgm:t>
        <a:bodyPr/>
        <a:lstStyle/>
        <a:p>
          <a:endParaRPr lang="ru-RU"/>
        </a:p>
      </dgm:t>
    </dgm:pt>
    <dgm:pt modelId="{3DAFC696-7C64-4B3A-A789-E0E766A68B72}" type="pres">
      <dgm:prSet presAssocID="{8052A1AE-BE7D-463A-B563-95B49A76C03D}" presName="node" presStyleCnt="0"/>
      <dgm:spPr/>
    </dgm:pt>
    <dgm:pt modelId="{3CD5F831-B8F2-46EE-97D9-D0B76454249E}" type="pres">
      <dgm:prSet presAssocID="{8052A1AE-BE7D-463A-B563-95B49A76C03D}" presName="parentNode" presStyleLbl="node1" presStyleIdx="2" presStyleCnt="4" custScaleX="149537" custScaleY="150138" custLinFactX="35501" custLinFactNeighborX="100000" custLinFactNeighborY="490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AF3E42-C08C-49AF-AA89-5A2FB75A1077}" type="pres">
      <dgm:prSet presAssocID="{8052A1AE-BE7D-463A-B563-95B49A76C03D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4695BD-ECC4-4F27-A2FA-A21AFF330719}" type="pres">
      <dgm:prSet presAssocID="{3AE8A77F-E174-41C3-9108-E6F22A8F578B}" presName="Name25" presStyleLbl="parChTrans1D1" presStyleIdx="2" presStyleCnt="3"/>
      <dgm:spPr/>
      <dgm:t>
        <a:bodyPr/>
        <a:lstStyle/>
        <a:p>
          <a:endParaRPr lang="ru-RU"/>
        </a:p>
      </dgm:t>
    </dgm:pt>
    <dgm:pt modelId="{1B6D79AB-256C-4308-8431-5BEE452D553E}" type="pres">
      <dgm:prSet presAssocID="{E0C00E4B-382F-4A7D-945B-B8C99B1EBC54}" presName="node" presStyleCnt="0"/>
      <dgm:spPr/>
    </dgm:pt>
    <dgm:pt modelId="{8C3A7C73-10B2-49D4-9A5B-358B0D0A0F64}" type="pres">
      <dgm:prSet presAssocID="{E0C00E4B-382F-4A7D-945B-B8C99B1EBC54}" presName="parentNode" presStyleLbl="node1" presStyleIdx="3" presStyleCnt="4" custScaleX="149688" custScaleY="133660" custLinFactX="14816" custLinFactNeighborX="100000" custLinFactNeighborY="5461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548212-2204-49B1-AB16-F6DEB931DF06}" type="pres">
      <dgm:prSet presAssocID="{E0C00E4B-382F-4A7D-945B-B8C99B1EBC54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522F53-E2B5-40BE-807B-B5A05A9DC2AD}" type="presOf" srcId="{E0C00E4B-382F-4A7D-945B-B8C99B1EBC54}" destId="{8C3A7C73-10B2-49D4-9A5B-358B0D0A0F64}" srcOrd="0" destOrd="0" presId="urn:microsoft.com/office/officeart/2005/8/layout/radial2"/>
    <dgm:cxn modelId="{01835ADF-A9D6-41BF-A1CA-B3020E6BFA0F}" type="presOf" srcId="{2CE4BF69-69AF-427E-BF7D-0BF4EE4E9C40}" destId="{1FDCA065-B2E8-46C7-B18A-923FE453BE34}" srcOrd="0" destOrd="0" presId="urn:microsoft.com/office/officeart/2005/8/layout/radial2"/>
    <dgm:cxn modelId="{20C0EB2E-BBCC-4ACB-ACC9-153EFEB9EBD8}" type="presOf" srcId="{C9AB0E74-1300-419A-AA5C-4CEDFFB4DF2F}" destId="{670F6DAD-69B7-4F7F-925C-4F43F98FAE94}" srcOrd="0" destOrd="0" presId="urn:microsoft.com/office/officeart/2005/8/layout/radial2"/>
    <dgm:cxn modelId="{6A1E64A8-8759-4060-A307-F2FAE1044836}" srcId="{092DD3AF-EE9E-424A-9F91-86EE5BCE9378}" destId="{2CE4BF69-69AF-427E-BF7D-0BF4EE4E9C40}" srcOrd="0" destOrd="0" parTransId="{C9AB0E74-1300-419A-AA5C-4CEDFFB4DF2F}" sibTransId="{A802DBAF-5A2D-4D85-A546-BBF957DB6687}"/>
    <dgm:cxn modelId="{7C4E6049-4296-4D93-A7D2-D0FD256309E2}" type="presOf" srcId="{3AE8A77F-E174-41C3-9108-E6F22A8F578B}" destId="{084695BD-ECC4-4F27-A2FA-A21AFF330719}" srcOrd="0" destOrd="0" presId="urn:microsoft.com/office/officeart/2005/8/layout/radial2"/>
    <dgm:cxn modelId="{A2C99F61-A77E-4A74-B27C-7446C07296E7}" type="presOf" srcId="{092DD3AF-EE9E-424A-9F91-86EE5BCE9378}" destId="{3E9F86BB-FE67-4AE4-8FE7-371AF4FCD0FE}" srcOrd="0" destOrd="0" presId="urn:microsoft.com/office/officeart/2005/8/layout/radial2"/>
    <dgm:cxn modelId="{5F44F58F-7A55-4E3C-A5EC-6673E5846A0C}" type="presOf" srcId="{8052A1AE-BE7D-463A-B563-95B49A76C03D}" destId="{3CD5F831-B8F2-46EE-97D9-D0B76454249E}" srcOrd="0" destOrd="0" presId="urn:microsoft.com/office/officeart/2005/8/layout/radial2"/>
    <dgm:cxn modelId="{234A9EA0-CD1D-4E32-9DB9-D3795E3A1AC3}" srcId="{092DD3AF-EE9E-424A-9F91-86EE5BCE9378}" destId="{E0C00E4B-382F-4A7D-945B-B8C99B1EBC54}" srcOrd="2" destOrd="0" parTransId="{3AE8A77F-E174-41C3-9108-E6F22A8F578B}" sibTransId="{48679F53-3EDF-4E78-A8B4-16FE6478F824}"/>
    <dgm:cxn modelId="{CF57AD64-43F8-46D0-B1E1-DF22CAB16D00}" srcId="{092DD3AF-EE9E-424A-9F91-86EE5BCE9378}" destId="{8052A1AE-BE7D-463A-B563-95B49A76C03D}" srcOrd="1" destOrd="0" parTransId="{8A41AD50-67E4-4A4D-8BD5-0C83F26A6EE4}" sibTransId="{C0E5C05C-3896-4F46-9E3F-00AB0FC2EAD7}"/>
    <dgm:cxn modelId="{2B243601-0C81-4521-B9BD-E23E41A1D965}" type="presOf" srcId="{8A41AD50-67E4-4A4D-8BD5-0C83F26A6EE4}" destId="{4C6C5695-30BB-46F9-8044-D2CFF92C8184}" srcOrd="0" destOrd="0" presId="urn:microsoft.com/office/officeart/2005/8/layout/radial2"/>
    <dgm:cxn modelId="{049C3F96-76E2-4E01-A1D3-74D892E7BDEE}" type="presParOf" srcId="{3E9F86BB-FE67-4AE4-8FE7-371AF4FCD0FE}" destId="{F1AD4D47-6C52-4CAE-A13F-5017E0CA476E}" srcOrd="0" destOrd="0" presId="urn:microsoft.com/office/officeart/2005/8/layout/radial2"/>
    <dgm:cxn modelId="{00113B9B-C57F-489E-BD94-A06105E3CCC4}" type="presParOf" srcId="{F1AD4D47-6C52-4CAE-A13F-5017E0CA476E}" destId="{878E9727-8EAF-40AC-B7BE-CFA627F581DC}" srcOrd="0" destOrd="0" presId="urn:microsoft.com/office/officeart/2005/8/layout/radial2"/>
    <dgm:cxn modelId="{B60C0EB8-C800-41D8-BAEF-5669C4F72C78}" type="presParOf" srcId="{878E9727-8EAF-40AC-B7BE-CFA627F581DC}" destId="{22FADD5E-2FD2-4494-9B45-3D292FF57D15}" srcOrd="0" destOrd="0" presId="urn:microsoft.com/office/officeart/2005/8/layout/radial2"/>
    <dgm:cxn modelId="{DA5E6BE1-7610-4675-B5F7-4EE72021E171}" type="presParOf" srcId="{878E9727-8EAF-40AC-B7BE-CFA627F581DC}" destId="{DBC4E8FD-3FE8-46E7-A621-63638E6D96F8}" srcOrd="1" destOrd="0" presId="urn:microsoft.com/office/officeart/2005/8/layout/radial2"/>
    <dgm:cxn modelId="{627A0F06-6E3D-401D-9F71-7CF0185ADDCD}" type="presParOf" srcId="{F1AD4D47-6C52-4CAE-A13F-5017E0CA476E}" destId="{670F6DAD-69B7-4F7F-925C-4F43F98FAE94}" srcOrd="1" destOrd="0" presId="urn:microsoft.com/office/officeart/2005/8/layout/radial2"/>
    <dgm:cxn modelId="{D75823B6-1868-4202-8941-F5B682D319B5}" type="presParOf" srcId="{F1AD4D47-6C52-4CAE-A13F-5017E0CA476E}" destId="{6B5D0743-7F36-4FD9-80BF-9DD308607AFF}" srcOrd="2" destOrd="0" presId="urn:microsoft.com/office/officeart/2005/8/layout/radial2"/>
    <dgm:cxn modelId="{8626F9E5-A910-4EA8-816E-EFF49ACFA6D7}" type="presParOf" srcId="{6B5D0743-7F36-4FD9-80BF-9DD308607AFF}" destId="{1FDCA065-B2E8-46C7-B18A-923FE453BE34}" srcOrd="0" destOrd="0" presId="urn:microsoft.com/office/officeart/2005/8/layout/radial2"/>
    <dgm:cxn modelId="{37BAE159-C3B8-4891-B4B5-5F25CA8730BB}" type="presParOf" srcId="{6B5D0743-7F36-4FD9-80BF-9DD308607AFF}" destId="{1958D939-53DB-437D-A7A2-77EB9190F147}" srcOrd="1" destOrd="0" presId="urn:microsoft.com/office/officeart/2005/8/layout/radial2"/>
    <dgm:cxn modelId="{B0653933-AB0F-43B0-B654-32452AE69F01}" type="presParOf" srcId="{F1AD4D47-6C52-4CAE-A13F-5017E0CA476E}" destId="{4C6C5695-30BB-46F9-8044-D2CFF92C8184}" srcOrd="3" destOrd="0" presId="urn:microsoft.com/office/officeart/2005/8/layout/radial2"/>
    <dgm:cxn modelId="{4A2C38CC-5F2C-4E2B-82E3-63200C9EDC17}" type="presParOf" srcId="{F1AD4D47-6C52-4CAE-A13F-5017E0CA476E}" destId="{3DAFC696-7C64-4B3A-A789-E0E766A68B72}" srcOrd="4" destOrd="0" presId="urn:microsoft.com/office/officeart/2005/8/layout/radial2"/>
    <dgm:cxn modelId="{69447D8A-D2A0-46C8-89FA-3E6F0D81E5E7}" type="presParOf" srcId="{3DAFC696-7C64-4B3A-A789-E0E766A68B72}" destId="{3CD5F831-B8F2-46EE-97D9-D0B76454249E}" srcOrd="0" destOrd="0" presId="urn:microsoft.com/office/officeart/2005/8/layout/radial2"/>
    <dgm:cxn modelId="{3A496F00-C15D-4FDD-8CC9-FD5BF8A2681D}" type="presParOf" srcId="{3DAFC696-7C64-4B3A-A789-E0E766A68B72}" destId="{15AF3E42-C08C-49AF-AA89-5A2FB75A1077}" srcOrd="1" destOrd="0" presId="urn:microsoft.com/office/officeart/2005/8/layout/radial2"/>
    <dgm:cxn modelId="{F5A32CFC-89DB-4B6C-92CE-E081FA39C166}" type="presParOf" srcId="{F1AD4D47-6C52-4CAE-A13F-5017E0CA476E}" destId="{084695BD-ECC4-4F27-A2FA-A21AFF330719}" srcOrd="5" destOrd="0" presId="urn:microsoft.com/office/officeart/2005/8/layout/radial2"/>
    <dgm:cxn modelId="{80ECA9FC-B8C1-45CF-8AAD-B21E9FC761E2}" type="presParOf" srcId="{F1AD4D47-6C52-4CAE-A13F-5017E0CA476E}" destId="{1B6D79AB-256C-4308-8431-5BEE452D553E}" srcOrd="6" destOrd="0" presId="urn:microsoft.com/office/officeart/2005/8/layout/radial2"/>
    <dgm:cxn modelId="{43641CE9-2BFA-47E6-841B-1DA6923B3C28}" type="presParOf" srcId="{1B6D79AB-256C-4308-8431-5BEE452D553E}" destId="{8C3A7C73-10B2-49D4-9A5B-358B0D0A0F64}" srcOrd="0" destOrd="0" presId="urn:microsoft.com/office/officeart/2005/8/layout/radial2"/>
    <dgm:cxn modelId="{1C0A7D00-D70F-404C-8F38-BF91A2E8A189}" type="presParOf" srcId="{1B6D79AB-256C-4308-8431-5BEE452D553E}" destId="{3D548212-2204-49B1-AB16-F6DEB931DF06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68CE265-E7E9-4F18-8B13-533BCEA9A16A}" type="doc">
      <dgm:prSet loTypeId="urn:microsoft.com/office/officeart/2005/8/layout/vList5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7BDA594-4351-447B-92CD-1BC57875E6AC}" type="pres">
      <dgm:prSet presAssocID="{E68CE265-E7E9-4F18-8B13-533BCEA9A16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7273D461-4816-4787-A994-F23EE7C22368}" type="presOf" srcId="{E68CE265-E7E9-4F18-8B13-533BCEA9A16A}" destId="{97BDA594-4351-447B-92CD-1BC57875E6A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68CE265-E7E9-4F18-8B13-533BCEA9A16A}" type="doc">
      <dgm:prSet loTypeId="urn:microsoft.com/office/officeart/2005/8/layout/vList5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7BDA594-4351-447B-92CD-1BC57875E6AC}" type="pres">
      <dgm:prSet presAssocID="{E68CE265-E7E9-4F18-8B13-533BCEA9A16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B8645B02-160C-4AD8-8C38-96EE9BD62AAB}" type="presOf" srcId="{E68CE265-E7E9-4F18-8B13-533BCEA9A16A}" destId="{97BDA594-4351-447B-92CD-1BC57875E6A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68CE265-E7E9-4F18-8B13-533BCEA9A16A}" type="doc">
      <dgm:prSet loTypeId="urn:microsoft.com/office/officeart/2005/8/layout/vList5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7BDA594-4351-447B-92CD-1BC57875E6AC}" type="pres">
      <dgm:prSet presAssocID="{E68CE265-E7E9-4F18-8B13-533BCEA9A16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96C259B3-4A2B-42FA-8214-4F43CDAC72C4}" type="presOf" srcId="{E68CE265-E7E9-4F18-8B13-533BCEA9A16A}" destId="{97BDA594-4351-447B-92CD-1BC57875E6A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68CE265-E7E9-4F18-8B13-533BCEA9A16A}" type="doc">
      <dgm:prSet loTypeId="urn:microsoft.com/office/officeart/2005/8/layout/vList5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7BDA594-4351-447B-92CD-1BC57875E6AC}" type="pres">
      <dgm:prSet presAssocID="{E68CE265-E7E9-4F18-8B13-533BCEA9A16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5C7E9950-EAAB-43E7-9F23-A4A9E913E8FC}" type="presOf" srcId="{E68CE265-E7E9-4F18-8B13-533BCEA9A16A}" destId="{97BDA594-4351-447B-92CD-1BC57875E6A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B765D3-E601-4349-9351-475B8081D936}">
      <dsp:nvSpPr>
        <dsp:cNvPr id="0" name=""/>
        <dsp:cNvSpPr/>
      </dsp:nvSpPr>
      <dsp:spPr>
        <a:xfrm>
          <a:off x="-4565598" y="-700039"/>
          <a:ext cx="5438678" cy="5438678"/>
        </a:xfrm>
        <a:prstGeom prst="blockArc">
          <a:avLst>
            <a:gd name="adj1" fmla="val 18900000"/>
            <a:gd name="adj2" fmla="val 2700000"/>
            <a:gd name="adj3" fmla="val 397"/>
          </a:avLst>
        </a:prstGeom>
        <a:noFill/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0057D6-7DEF-4B54-A8B5-CB6FBFAAAEDA}">
      <dsp:nvSpPr>
        <dsp:cNvPr id="0" name=""/>
        <dsp:cNvSpPr/>
      </dsp:nvSpPr>
      <dsp:spPr>
        <a:xfrm>
          <a:off x="457309" y="310487"/>
          <a:ext cx="5050505" cy="621298"/>
        </a:xfrm>
        <a:prstGeom prst="rect">
          <a:avLst/>
        </a:prstGeom>
        <a:gradFill rotWithShape="0">
          <a:gsLst>
            <a:gs pos="0">
              <a:schemeClr val="accent6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3155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Введение. Актуальность темы</a:t>
          </a:r>
          <a:endParaRPr lang="ru-RU" sz="2400" kern="1200" dirty="0"/>
        </a:p>
      </dsp:txBody>
      <dsp:txXfrm>
        <a:off x="457309" y="310487"/>
        <a:ext cx="5050505" cy="621298"/>
      </dsp:txXfrm>
    </dsp:sp>
    <dsp:sp modelId="{2F9C7EED-7A97-49F4-9298-24EE86C4F497}">
      <dsp:nvSpPr>
        <dsp:cNvPr id="0" name=""/>
        <dsp:cNvSpPr/>
      </dsp:nvSpPr>
      <dsp:spPr>
        <a:xfrm>
          <a:off x="68997" y="232825"/>
          <a:ext cx="776622" cy="7766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259C380-112E-48E4-BC62-398AE90CCA11}">
      <dsp:nvSpPr>
        <dsp:cNvPr id="0" name=""/>
        <dsp:cNvSpPr/>
      </dsp:nvSpPr>
      <dsp:spPr>
        <a:xfrm>
          <a:off x="813513" y="1242596"/>
          <a:ext cx="4694301" cy="621298"/>
        </a:xfrm>
        <a:prstGeom prst="rect">
          <a:avLst/>
        </a:prstGeom>
        <a:gradFill rotWithShape="0">
          <a:gsLst>
            <a:gs pos="0">
              <a:schemeClr val="accent6">
                <a:shade val="50000"/>
                <a:hueOff val="-343529"/>
                <a:satOff val="-8939"/>
                <a:lumOff val="23443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-343529"/>
                <a:satOff val="-8939"/>
                <a:lumOff val="23443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-343529"/>
                <a:satOff val="-8939"/>
                <a:lumOff val="2344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3155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Англицизмы в современном языке</a:t>
          </a:r>
          <a:endParaRPr lang="ru-RU" sz="2400" kern="1200" dirty="0"/>
        </a:p>
      </dsp:txBody>
      <dsp:txXfrm>
        <a:off x="813513" y="1242596"/>
        <a:ext cx="4694301" cy="621298"/>
      </dsp:txXfrm>
    </dsp:sp>
    <dsp:sp modelId="{47A6C2C8-FDC8-477A-B882-7A8DDDE94734}">
      <dsp:nvSpPr>
        <dsp:cNvPr id="0" name=""/>
        <dsp:cNvSpPr/>
      </dsp:nvSpPr>
      <dsp:spPr>
        <a:xfrm>
          <a:off x="425202" y="1164934"/>
          <a:ext cx="776622" cy="7766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50000"/>
              <a:hueOff val="-343529"/>
              <a:satOff val="-8939"/>
              <a:lumOff val="2344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E00661E-AF5E-491D-B95F-B4CA99F455AC}">
      <dsp:nvSpPr>
        <dsp:cNvPr id="0" name=""/>
        <dsp:cNvSpPr/>
      </dsp:nvSpPr>
      <dsp:spPr>
        <a:xfrm>
          <a:off x="781029" y="2211573"/>
          <a:ext cx="4694301" cy="621298"/>
        </a:xfrm>
        <a:prstGeom prst="rect">
          <a:avLst/>
        </a:prstGeom>
        <a:gradFill rotWithShape="0">
          <a:gsLst>
            <a:gs pos="0">
              <a:schemeClr val="accent6">
                <a:shade val="50000"/>
                <a:hueOff val="-687058"/>
                <a:satOff val="-17877"/>
                <a:lumOff val="46886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-687058"/>
                <a:satOff val="-17877"/>
                <a:lumOff val="46886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-687058"/>
                <a:satOff val="-17877"/>
                <a:lumOff val="468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3155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Исследовательская работа</a:t>
          </a:r>
          <a:endParaRPr lang="ru-RU" sz="2400" kern="1200" dirty="0"/>
        </a:p>
      </dsp:txBody>
      <dsp:txXfrm>
        <a:off x="781029" y="2211573"/>
        <a:ext cx="4694301" cy="621298"/>
      </dsp:txXfrm>
    </dsp:sp>
    <dsp:sp modelId="{125F2933-B217-4E2E-B7CC-7DAEBE8A300A}">
      <dsp:nvSpPr>
        <dsp:cNvPr id="0" name=""/>
        <dsp:cNvSpPr/>
      </dsp:nvSpPr>
      <dsp:spPr>
        <a:xfrm>
          <a:off x="425202" y="2097043"/>
          <a:ext cx="776622" cy="7766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FF66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3B99077-D154-4815-8D20-E6F03E9CB796}">
      <dsp:nvSpPr>
        <dsp:cNvPr id="0" name=""/>
        <dsp:cNvSpPr/>
      </dsp:nvSpPr>
      <dsp:spPr>
        <a:xfrm>
          <a:off x="457309" y="3106814"/>
          <a:ext cx="5050505" cy="621298"/>
        </a:xfrm>
        <a:prstGeom prst="rect">
          <a:avLst/>
        </a:prstGeom>
        <a:gradFill rotWithShape="0">
          <a:gsLst>
            <a:gs pos="0">
              <a:schemeClr val="accent6">
                <a:shade val="50000"/>
                <a:hueOff val="-343529"/>
                <a:satOff val="-8939"/>
                <a:lumOff val="23443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-343529"/>
                <a:satOff val="-8939"/>
                <a:lumOff val="23443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-343529"/>
                <a:satOff val="-8939"/>
                <a:lumOff val="2344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3155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Подведение итогов, выводы</a:t>
          </a:r>
          <a:endParaRPr lang="ru-RU" sz="2400" kern="1200" dirty="0"/>
        </a:p>
      </dsp:txBody>
      <dsp:txXfrm>
        <a:off x="457309" y="3106814"/>
        <a:ext cx="5050505" cy="621298"/>
      </dsp:txXfrm>
    </dsp:sp>
    <dsp:sp modelId="{9D50BD93-0F1E-4687-BD83-F4BB21317AD0}">
      <dsp:nvSpPr>
        <dsp:cNvPr id="0" name=""/>
        <dsp:cNvSpPr/>
      </dsp:nvSpPr>
      <dsp:spPr>
        <a:xfrm>
          <a:off x="68997" y="3029151"/>
          <a:ext cx="776622" cy="7766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50000"/>
              <a:hueOff val="-343529"/>
              <a:satOff val="-8939"/>
              <a:lumOff val="2344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D1830E-89EA-4D0D-83F5-E99B4301E793}">
      <dsp:nvSpPr>
        <dsp:cNvPr id="0" name=""/>
        <dsp:cNvSpPr/>
      </dsp:nvSpPr>
      <dsp:spPr>
        <a:xfrm>
          <a:off x="600075" y="1010871"/>
          <a:ext cx="5800725" cy="2997779"/>
        </a:xfrm>
        <a:prstGeom prst="rect">
          <a:avLst/>
        </a:prstGeom>
        <a:solidFill>
          <a:srgbClr val="CCFF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3022981-01A1-46A0-9D01-9C8FE2788DA2}">
      <dsp:nvSpPr>
        <dsp:cNvPr id="0" name=""/>
        <dsp:cNvSpPr/>
      </dsp:nvSpPr>
      <dsp:spPr>
        <a:xfrm>
          <a:off x="812030" y="1248085"/>
          <a:ext cx="2693669" cy="25645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cap="none" spc="0" dirty="0" smtClean="0">
              <a:ln w="11430"/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rPr>
            <a:t>Если англицизм нельзя заменить на русское слово, если англицизм употребляется в специальной области знания, если англицизм отображает более точный смысл понятия – это </a:t>
          </a:r>
          <a:r>
            <a:rPr lang="ru-RU" sz="1800" b="1" u="sng" kern="1200" cap="none" spc="0" dirty="0" smtClean="0">
              <a:ln w="11430"/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rPr>
            <a:t>ИНСТРУМЕНТ</a:t>
          </a:r>
          <a:endParaRPr lang="ru-RU" sz="1800" b="1" u="sng" kern="1200" cap="none" spc="0" dirty="0">
            <a:ln w="11430"/>
            <a:solidFill>
              <a:srgbClr val="000000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812030" y="1248085"/>
        <a:ext cx="2693669" cy="2564563"/>
      </dsp:txXfrm>
    </dsp:sp>
    <dsp:sp modelId="{94CAA16F-7E2A-4F8B-B05C-51ADA73DD364}">
      <dsp:nvSpPr>
        <dsp:cNvPr id="0" name=""/>
        <dsp:cNvSpPr/>
      </dsp:nvSpPr>
      <dsp:spPr>
        <a:xfrm>
          <a:off x="3505207" y="1248085"/>
          <a:ext cx="2693669" cy="25645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t" anchorCtr="0">
          <a:noAutofit/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cap="none" spc="0" dirty="0" smtClean="0">
              <a:ln w="11430"/>
              <a:solidFill>
                <a:srgbClr val="0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Если англицизм можно заменить на русское слово, и смысл не изменится, если англицизм не имеет определённой сферы употребления, если вы не знаете точного смысла слово – это </a:t>
          </a:r>
          <a:r>
            <a:rPr lang="ru-RU" sz="1900" b="1" u="sng" kern="1200" cap="none" spc="0" dirty="0" smtClean="0">
              <a:ln w="11430"/>
              <a:solidFill>
                <a:srgbClr val="0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МУСОР</a:t>
          </a:r>
          <a:r>
            <a:rPr lang="ru-RU" sz="1900" b="1" kern="1200" cap="none" spc="0" dirty="0" smtClean="0">
              <a:ln w="11430"/>
              <a:solidFill>
                <a:srgbClr val="0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    </a:t>
          </a:r>
          <a:endParaRPr lang="ru-RU" sz="1900" b="1" kern="1200" cap="none" spc="0" dirty="0">
            <a:ln w="11430"/>
            <a:solidFill>
              <a:srgbClr val="000000"/>
            </a:soli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</a:endParaRPr>
        </a:p>
      </dsp:txBody>
      <dsp:txXfrm>
        <a:off x="3505207" y="1248085"/>
        <a:ext cx="2693669" cy="2564563"/>
      </dsp:txXfrm>
    </dsp:sp>
    <dsp:sp modelId="{1B9EAD10-C3C4-4900-98E2-A516B2978834}">
      <dsp:nvSpPr>
        <dsp:cNvPr id="0" name=""/>
        <dsp:cNvSpPr/>
      </dsp:nvSpPr>
      <dsp:spPr>
        <a:xfrm>
          <a:off x="0" y="410949"/>
          <a:ext cx="1133475" cy="1133475"/>
        </a:xfrm>
        <a:prstGeom prst="plus">
          <a:avLst>
            <a:gd name="adj" fmla="val 32810"/>
          </a:avLst>
        </a:prstGeom>
        <a:solidFill>
          <a:srgbClr val="33CC33"/>
        </a:solidFill>
        <a:ln w="9525" cap="flat" cmpd="sng" algn="ctr">
          <a:solidFill>
            <a:srgbClr val="33CC33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F1F07BC-7021-4053-9F79-E8BA4889A0CB}">
      <dsp:nvSpPr>
        <dsp:cNvPr id="0" name=""/>
        <dsp:cNvSpPr/>
      </dsp:nvSpPr>
      <dsp:spPr>
        <a:xfrm>
          <a:off x="5600699" y="818574"/>
          <a:ext cx="1066800" cy="365582"/>
        </a:xfrm>
        <a:prstGeom prst="rect">
          <a:avLst/>
        </a:prstGeom>
        <a:solidFill>
          <a:srgbClr val="FF3300"/>
        </a:solidFill>
        <a:ln w="9525" cap="flat" cmpd="sng" algn="ctr">
          <a:solidFill>
            <a:srgbClr val="FF33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A2A673F-A549-4BCD-A917-078430311DB5}">
      <dsp:nvSpPr>
        <dsp:cNvPr id="0" name=""/>
        <dsp:cNvSpPr/>
      </dsp:nvSpPr>
      <dsp:spPr>
        <a:xfrm>
          <a:off x="3500437" y="1366948"/>
          <a:ext cx="666" cy="2449405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33A162-FE49-4355-9617-E74597A034E2}">
      <dsp:nvSpPr>
        <dsp:cNvPr id="0" name=""/>
        <dsp:cNvSpPr/>
      </dsp:nvSpPr>
      <dsp:spPr>
        <a:xfrm>
          <a:off x="-20599" y="-82294"/>
          <a:ext cx="2124837" cy="2121408"/>
        </a:xfrm>
        <a:prstGeom prst="upArrow">
          <a:avLst/>
        </a:prstGeom>
        <a:solidFill>
          <a:srgbClr val="CC0099"/>
        </a:solidFill>
        <a:ln>
          <a:solidFill>
            <a:srgbClr val="CC0099"/>
          </a:solidFill>
        </a:ln>
        <a:effectLst>
          <a:glow rad="228600">
            <a:schemeClr val="accent1">
              <a:satMod val="175000"/>
              <a:alpha val="40000"/>
            </a:schemeClr>
          </a:glow>
        </a:effectLst>
        <a:scene3d>
          <a:camera prst="perspectiveBelow"/>
          <a:lightRig rig="freezing" dir="t"/>
        </a:scene3d>
        <a:sp3d prstMaterial="flat">
          <a:bevelT w="635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7348708-DC77-4CA0-B405-7F8CFCBAD872}">
      <dsp:nvSpPr>
        <dsp:cNvPr id="0" name=""/>
        <dsp:cNvSpPr/>
      </dsp:nvSpPr>
      <dsp:spPr>
        <a:xfrm>
          <a:off x="2071347" y="83493"/>
          <a:ext cx="4103814" cy="21214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0" rIns="170688" bIns="170688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2071347" y="83493"/>
        <a:ext cx="4103814" cy="2121408"/>
      </dsp:txXfrm>
    </dsp:sp>
    <dsp:sp modelId="{EB5CDACB-B74A-4400-81A1-CA6AF51CC190}">
      <dsp:nvSpPr>
        <dsp:cNvPr id="0" name=""/>
        <dsp:cNvSpPr/>
      </dsp:nvSpPr>
      <dsp:spPr>
        <a:xfrm>
          <a:off x="616851" y="2215897"/>
          <a:ext cx="2124837" cy="2121408"/>
        </a:xfrm>
        <a:prstGeom prst="downArrow">
          <a:avLst/>
        </a:prstGeom>
        <a:solidFill>
          <a:srgbClr val="FF9900"/>
        </a:solidFill>
        <a:ln>
          <a:solidFill>
            <a:srgbClr val="FF9900"/>
          </a:solidFill>
        </a:ln>
        <a:effectLst>
          <a:glow rad="228600">
            <a:schemeClr val="accent2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8A16926-36CC-44AD-AC5C-CF74255F82D7}">
      <dsp:nvSpPr>
        <dsp:cNvPr id="0" name=""/>
        <dsp:cNvSpPr/>
      </dsp:nvSpPr>
      <dsp:spPr>
        <a:xfrm>
          <a:off x="2757152" y="2051307"/>
          <a:ext cx="3702346" cy="24505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0" rIns="128016" bIns="128016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rPr>
            <a:t>К неоправданным относят понятия, которые ранее обозначали названия торговых марок, а после проникновения в русский язык стали нарицательными. Например: джип, памперс, ксерокс</a:t>
          </a:r>
          <a:endParaRPr lang="ru-RU" sz="1800" b="1" kern="1200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2757152" y="2051307"/>
        <a:ext cx="3702346" cy="245058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7E7690-6FEA-4DD0-AE59-7EBF15F01CBB}">
      <dsp:nvSpPr>
        <dsp:cNvPr id="0" name=""/>
        <dsp:cNvSpPr/>
      </dsp:nvSpPr>
      <dsp:spPr>
        <a:xfrm rot="10800000">
          <a:off x="1330560" y="88766"/>
          <a:ext cx="4433887" cy="635837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0387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latin typeface="Arial" pitchFamily="34" charset="0"/>
              <a:cs typeface="Arial" pitchFamily="34" charset="0"/>
            </a:rPr>
            <a:t>Бэйдж</a:t>
          </a:r>
          <a:r>
            <a:rPr lang="ru-RU" sz="2000" b="1" kern="1200" dirty="0" smtClean="0">
              <a:latin typeface="Arial" pitchFamily="34" charset="0"/>
              <a:cs typeface="Arial" pitchFamily="34" charset="0"/>
            </a:rPr>
            <a:t>, гаджет, джемпер, имидж, пейджер</a:t>
          </a:r>
          <a:endParaRPr lang="ru-RU" sz="2000" b="1" kern="1200" dirty="0">
            <a:latin typeface="Arial" pitchFamily="34" charset="0"/>
            <a:cs typeface="Arial" pitchFamily="34" charset="0"/>
          </a:endParaRPr>
        </a:p>
      </dsp:txBody>
      <dsp:txXfrm rot="10800000">
        <a:off x="1489519" y="88766"/>
        <a:ext cx="4274928" cy="635837"/>
      </dsp:txXfrm>
    </dsp:sp>
    <dsp:sp modelId="{9F7C48E0-680D-40F5-B148-3BC4B1143C7D}">
      <dsp:nvSpPr>
        <dsp:cNvPr id="0" name=""/>
        <dsp:cNvSpPr/>
      </dsp:nvSpPr>
      <dsp:spPr>
        <a:xfrm>
          <a:off x="903051" y="3080"/>
          <a:ext cx="855017" cy="807208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8C2E246-0B3F-4B62-8C5A-B5C68D4E6226}">
      <dsp:nvSpPr>
        <dsp:cNvPr id="0" name=""/>
        <dsp:cNvSpPr/>
      </dsp:nvSpPr>
      <dsp:spPr>
        <a:xfrm rot="10800000">
          <a:off x="1325973" y="1073884"/>
          <a:ext cx="4433887" cy="635837"/>
        </a:xfrm>
        <a:prstGeom prst="homePlate">
          <a:avLst/>
        </a:prstGeom>
        <a:gradFill rotWithShape="0">
          <a:gsLst>
            <a:gs pos="0">
              <a:schemeClr val="accent4">
                <a:hueOff val="3414853"/>
                <a:satOff val="14000"/>
                <a:lumOff val="7608"/>
                <a:alphaOff val="0"/>
                <a:shade val="51000"/>
                <a:satMod val="130000"/>
              </a:schemeClr>
            </a:gs>
            <a:gs pos="80000">
              <a:schemeClr val="accent4">
                <a:hueOff val="3414853"/>
                <a:satOff val="14000"/>
                <a:lumOff val="7608"/>
                <a:alphaOff val="0"/>
                <a:shade val="93000"/>
                <a:satMod val="130000"/>
              </a:schemeClr>
            </a:gs>
            <a:gs pos="100000">
              <a:schemeClr val="accent4">
                <a:hueOff val="3414853"/>
                <a:satOff val="14000"/>
                <a:lumOff val="760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0387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" pitchFamily="34" charset="0"/>
              <a:cs typeface="Arial" pitchFamily="34" charset="0"/>
            </a:rPr>
            <a:t>Докер, инвестор, </a:t>
          </a:r>
          <a:r>
            <a:rPr lang="ru-RU" sz="2000" b="1" kern="1200" dirty="0" err="1" smtClean="0">
              <a:latin typeface="Arial" pitchFamily="34" charset="0"/>
              <a:cs typeface="Arial" pitchFamily="34" charset="0"/>
            </a:rPr>
            <a:t>оффшор</a:t>
          </a:r>
          <a:r>
            <a:rPr lang="ru-RU" sz="2000" b="1" kern="1200" dirty="0" smtClean="0">
              <a:latin typeface="Arial" pitchFamily="34" charset="0"/>
              <a:cs typeface="Arial" pitchFamily="34" charset="0"/>
            </a:rPr>
            <a:t>, провайдер, </a:t>
          </a:r>
          <a:r>
            <a:rPr lang="ru-RU" sz="2000" b="1" kern="1200" dirty="0" err="1" smtClean="0">
              <a:latin typeface="Arial" pitchFamily="34" charset="0"/>
              <a:cs typeface="Arial" pitchFamily="34" charset="0"/>
            </a:rPr>
            <a:t>тьютор</a:t>
          </a:r>
          <a:endParaRPr lang="ru-RU" sz="2000" b="1" kern="1200" dirty="0">
            <a:latin typeface="Arial" pitchFamily="34" charset="0"/>
            <a:cs typeface="Arial" pitchFamily="34" charset="0"/>
          </a:endParaRPr>
        </a:p>
      </dsp:txBody>
      <dsp:txXfrm rot="10800000">
        <a:off x="1484932" y="1073884"/>
        <a:ext cx="4274928" cy="635837"/>
      </dsp:txXfrm>
    </dsp:sp>
    <dsp:sp modelId="{B3D6C738-8008-47DE-972E-6F11B417D56E}">
      <dsp:nvSpPr>
        <dsp:cNvPr id="0" name=""/>
        <dsp:cNvSpPr/>
      </dsp:nvSpPr>
      <dsp:spPr>
        <a:xfrm>
          <a:off x="907639" y="1000092"/>
          <a:ext cx="836667" cy="783422"/>
        </a:xfrm>
        <a:prstGeom prst="ellipse">
          <a:avLst/>
        </a:prstGeom>
        <a:solidFill>
          <a:schemeClr val="accent4">
            <a:tint val="50000"/>
            <a:hueOff val="3396177"/>
            <a:satOff val="13374"/>
            <a:lumOff val="260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C389B65-3182-4DBE-9166-907032830009}">
      <dsp:nvSpPr>
        <dsp:cNvPr id="0" name=""/>
        <dsp:cNvSpPr/>
      </dsp:nvSpPr>
      <dsp:spPr>
        <a:xfrm rot="10800000">
          <a:off x="1332964" y="2060156"/>
          <a:ext cx="4433887" cy="635837"/>
        </a:xfrm>
        <a:prstGeom prst="homePlate">
          <a:avLst/>
        </a:prstGeom>
        <a:gradFill rotWithShape="0">
          <a:gsLst>
            <a:gs pos="0">
              <a:schemeClr val="accent4">
                <a:hueOff val="6829705"/>
                <a:satOff val="28000"/>
                <a:lumOff val="15216"/>
                <a:alphaOff val="0"/>
                <a:shade val="51000"/>
                <a:satMod val="130000"/>
              </a:schemeClr>
            </a:gs>
            <a:gs pos="80000">
              <a:schemeClr val="accent4">
                <a:hueOff val="6829705"/>
                <a:satOff val="28000"/>
                <a:lumOff val="15216"/>
                <a:alphaOff val="0"/>
                <a:shade val="93000"/>
                <a:satMod val="130000"/>
              </a:schemeClr>
            </a:gs>
            <a:gs pos="100000">
              <a:schemeClr val="accent4">
                <a:hueOff val="6829705"/>
                <a:satOff val="28000"/>
                <a:lumOff val="1521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0387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" pitchFamily="34" charset="0"/>
              <a:cs typeface="Arial" pitchFamily="34" charset="0"/>
            </a:rPr>
            <a:t>Брифинг, маркетинг, тюнинг, шейпинг</a:t>
          </a:r>
          <a:endParaRPr lang="ru-RU" sz="2000" b="1" kern="1200" dirty="0">
            <a:latin typeface="Arial" pitchFamily="34" charset="0"/>
            <a:cs typeface="Arial" pitchFamily="34" charset="0"/>
          </a:endParaRPr>
        </a:p>
      </dsp:txBody>
      <dsp:txXfrm rot="10800000">
        <a:off x="1491923" y="2060156"/>
        <a:ext cx="4274928" cy="635837"/>
      </dsp:txXfrm>
    </dsp:sp>
    <dsp:sp modelId="{C39F03F0-56DE-42B1-BCD7-A6FA88C9C5AB}">
      <dsp:nvSpPr>
        <dsp:cNvPr id="0" name=""/>
        <dsp:cNvSpPr/>
      </dsp:nvSpPr>
      <dsp:spPr>
        <a:xfrm>
          <a:off x="900648" y="1973316"/>
          <a:ext cx="864631" cy="809517"/>
        </a:xfrm>
        <a:prstGeom prst="ellipse">
          <a:avLst/>
        </a:prstGeom>
        <a:solidFill>
          <a:schemeClr val="accent4">
            <a:tint val="50000"/>
            <a:hueOff val="6792355"/>
            <a:satOff val="26748"/>
            <a:lumOff val="521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9700D6A-C71A-41AC-AC6E-D8F967F9D9A8}">
      <dsp:nvSpPr>
        <dsp:cNvPr id="0" name=""/>
        <dsp:cNvSpPr/>
      </dsp:nvSpPr>
      <dsp:spPr>
        <a:xfrm rot="10800000">
          <a:off x="1327708" y="3038753"/>
          <a:ext cx="4433887" cy="635837"/>
        </a:xfrm>
        <a:prstGeom prst="homePlate">
          <a:avLst/>
        </a:prstGeom>
        <a:gradFill rotWithShape="0">
          <a:gsLst>
            <a:gs pos="0">
              <a:schemeClr val="accent4">
                <a:hueOff val="10244558"/>
                <a:satOff val="42000"/>
                <a:lumOff val="22823"/>
                <a:alphaOff val="0"/>
                <a:shade val="51000"/>
                <a:satMod val="130000"/>
              </a:schemeClr>
            </a:gs>
            <a:gs pos="80000">
              <a:schemeClr val="accent4">
                <a:hueOff val="10244558"/>
                <a:satOff val="42000"/>
                <a:lumOff val="22823"/>
                <a:alphaOff val="0"/>
                <a:shade val="93000"/>
                <a:satMod val="130000"/>
              </a:schemeClr>
            </a:gs>
            <a:gs pos="100000">
              <a:schemeClr val="accent4">
                <a:hueOff val="10244558"/>
                <a:satOff val="42000"/>
                <a:lumOff val="2282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0387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" pitchFamily="34" charset="0"/>
              <a:cs typeface="Arial" pitchFamily="34" charset="0"/>
            </a:rPr>
            <a:t>Импичмент, менеджмент</a:t>
          </a:r>
          <a:endParaRPr lang="ru-RU" sz="2000" b="1" kern="1200" dirty="0">
            <a:latin typeface="Arial" pitchFamily="34" charset="0"/>
            <a:cs typeface="Arial" pitchFamily="34" charset="0"/>
          </a:endParaRPr>
        </a:p>
      </dsp:txBody>
      <dsp:txXfrm rot="10800000">
        <a:off x="1486667" y="3038753"/>
        <a:ext cx="4274928" cy="635837"/>
      </dsp:txXfrm>
    </dsp:sp>
    <dsp:sp modelId="{2F464DA1-1FD2-4172-B90D-0EA20005546C}">
      <dsp:nvSpPr>
        <dsp:cNvPr id="0" name=""/>
        <dsp:cNvSpPr/>
      </dsp:nvSpPr>
      <dsp:spPr>
        <a:xfrm>
          <a:off x="905903" y="2972636"/>
          <a:ext cx="843610" cy="768073"/>
        </a:xfrm>
        <a:prstGeom prst="ellipse">
          <a:avLst/>
        </a:prstGeom>
        <a:solidFill>
          <a:schemeClr val="accent4">
            <a:tint val="50000"/>
            <a:hueOff val="10188532"/>
            <a:satOff val="40123"/>
            <a:lumOff val="781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97DCBF7-8604-473F-A510-6C39037A2C66}">
      <dsp:nvSpPr>
        <dsp:cNvPr id="0" name=""/>
        <dsp:cNvSpPr/>
      </dsp:nvSpPr>
      <dsp:spPr>
        <a:xfrm rot="10800000">
          <a:off x="1332107" y="4009978"/>
          <a:ext cx="4433887" cy="635837"/>
        </a:xfrm>
        <a:prstGeom prst="homePlate">
          <a:avLst/>
        </a:prstGeom>
        <a:gradFill rotWithShape="0">
          <a:gsLst>
            <a:gs pos="0">
              <a:schemeClr val="accent4">
                <a:hueOff val="13659411"/>
                <a:satOff val="56000"/>
                <a:lumOff val="30431"/>
                <a:alphaOff val="0"/>
                <a:shade val="51000"/>
                <a:satMod val="130000"/>
              </a:schemeClr>
            </a:gs>
            <a:gs pos="80000">
              <a:schemeClr val="accent4">
                <a:hueOff val="13659411"/>
                <a:satOff val="56000"/>
                <a:lumOff val="30431"/>
                <a:alphaOff val="0"/>
                <a:shade val="93000"/>
                <a:satMod val="130000"/>
              </a:schemeClr>
            </a:gs>
            <a:gs pos="100000">
              <a:schemeClr val="accent4">
                <a:hueOff val="13659411"/>
                <a:satOff val="56000"/>
                <a:lumOff val="3043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0387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" pitchFamily="34" charset="0"/>
              <a:cs typeface="Arial" pitchFamily="34" charset="0"/>
            </a:rPr>
            <a:t>Бизнесмен, полисмен, спортсмен, супермен, шоумен</a:t>
          </a:r>
          <a:endParaRPr lang="ru-RU" sz="2000" b="1" kern="1200" dirty="0">
            <a:latin typeface="Arial" pitchFamily="34" charset="0"/>
            <a:cs typeface="Arial" pitchFamily="34" charset="0"/>
          </a:endParaRPr>
        </a:p>
      </dsp:txBody>
      <dsp:txXfrm rot="10800000">
        <a:off x="1491066" y="4009978"/>
        <a:ext cx="4274928" cy="635837"/>
      </dsp:txXfrm>
    </dsp:sp>
    <dsp:sp modelId="{14BAACC2-6CBC-4EA7-80F6-BAB80130ADC6}">
      <dsp:nvSpPr>
        <dsp:cNvPr id="0" name=""/>
        <dsp:cNvSpPr/>
      </dsp:nvSpPr>
      <dsp:spPr>
        <a:xfrm>
          <a:off x="901505" y="3930511"/>
          <a:ext cx="861204" cy="794771"/>
        </a:xfrm>
        <a:prstGeom prst="ellipse">
          <a:avLst/>
        </a:prstGeom>
        <a:solidFill>
          <a:schemeClr val="accent4">
            <a:tint val="50000"/>
            <a:hueOff val="13584709"/>
            <a:satOff val="53497"/>
            <a:lumOff val="1042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3FB4813-5173-41E8-92EF-991A9AA4A92D}">
      <dsp:nvSpPr>
        <dsp:cNvPr id="0" name=""/>
        <dsp:cNvSpPr/>
      </dsp:nvSpPr>
      <dsp:spPr>
        <a:xfrm rot="10800000">
          <a:off x="1332976" y="4957483"/>
          <a:ext cx="4433887" cy="635837"/>
        </a:xfrm>
        <a:prstGeom prst="homePlate">
          <a:avLst/>
        </a:prstGeom>
        <a:gradFill rotWithShape="0">
          <a:gsLst>
            <a:gs pos="0">
              <a:schemeClr val="accent4">
                <a:hueOff val="17074263"/>
                <a:satOff val="70000"/>
                <a:lumOff val="38039"/>
                <a:alphaOff val="0"/>
                <a:shade val="51000"/>
                <a:satMod val="130000"/>
              </a:schemeClr>
            </a:gs>
            <a:gs pos="80000">
              <a:schemeClr val="accent4">
                <a:hueOff val="17074263"/>
                <a:satOff val="70000"/>
                <a:lumOff val="38039"/>
                <a:alphaOff val="0"/>
                <a:shade val="93000"/>
                <a:satMod val="130000"/>
              </a:schemeClr>
            </a:gs>
            <a:gs pos="100000">
              <a:schemeClr val="accent4">
                <a:hueOff val="17074263"/>
                <a:satOff val="70000"/>
                <a:lumOff val="3803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0387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" pitchFamily="34" charset="0"/>
              <a:cs typeface="Arial" pitchFamily="34" charset="0"/>
            </a:rPr>
            <a:t>Дисплей, </a:t>
          </a:r>
          <a:r>
            <a:rPr lang="ru-RU" sz="2000" b="1" kern="1200" dirty="0" err="1" smtClean="0">
              <a:latin typeface="Arial" pitchFamily="34" charset="0"/>
              <a:cs typeface="Arial" pitchFamily="34" charset="0"/>
            </a:rPr>
            <a:t>имейл</a:t>
          </a:r>
          <a:r>
            <a:rPr lang="ru-RU" sz="2000" b="1" kern="1200" dirty="0" smtClean="0">
              <a:latin typeface="Arial" pitchFamily="34" charset="0"/>
              <a:cs typeface="Arial" pitchFamily="34" charset="0"/>
            </a:rPr>
            <a:t>, интерфейс, онлайн, сайт, спрей</a:t>
          </a:r>
          <a:endParaRPr lang="ru-RU" sz="2000" b="1" kern="1200" dirty="0">
            <a:latin typeface="Arial" pitchFamily="34" charset="0"/>
            <a:cs typeface="Arial" pitchFamily="34" charset="0"/>
          </a:endParaRPr>
        </a:p>
      </dsp:txBody>
      <dsp:txXfrm rot="10800000">
        <a:off x="1491935" y="4957483"/>
        <a:ext cx="4274928" cy="635837"/>
      </dsp:txXfrm>
    </dsp:sp>
    <dsp:sp modelId="{7E2AC5E6-F00F-41F9-BAFD-DA76B3095360}">
      <dsp:nvSpPr>
        <dsp:cNvPr id="0" name=""/>
        <dsp:cNvSpPr/>
      </dsp:nvSpPr>
      <dsp:spPr>
        <a:xfrm>
          <a:off x="900635" y="4915086"/>
          <a:ext cx="864682" cy="720633"/>
        </a:xfrm>
        <a:prstGeom prst="ellipse">
          <a:avLst/>
        </a:prstGeom>
        <a:solidFill>
          <a:schemeClr val="accent4">
            <a:tint val="50000"/>
            <a:hueOff val="16980886"/>
            <a:satOff val="66871"/>
            <a:lumOff val="1302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04BB3C-BE94-45FF-BFD5-7E7F7179974D}">
      <dsp:nvSpPr>
        <dsp:cNvPr id="0" name=""/>
        <dsp:cNvSpPr/>
      </dsp:nvSpPr>
      <dsp:spPr>
        <a:xfrm>
          <a:off x="457196" y="49324"/>
          <a:ext cx="2877017" cy="1423302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itchFamily="34" charset="0"/>
              <a:cs typeface="Arial" pitchFamily="34" charset="0"/>
            </a:rPr>
            <a:t>1. Выяснить роль и место англицизмов в русском языке </a:t>
          </a:r>
          <a:endParaRPr lang="ru-RU" sz="1800" b="1" kern="1200" dirty="0">
            <a:latin typeface="Arial" pitchFamily="34" charset="0"/>
            <a:cs typeface="Arial" pitchFamily="34" charset="0"/>
          </a:endParaRPr>
        </a:p>
      </dsp:txBody>
      <dsp:txXfrm>
        <a:off x="457196" y="49324"/>
        <a:ext cx="2877017" cy="1423302"/>
      </dsp:txXfrm>
    </dsp:sp>
    <dsp:sp modelId="{B9E7A0C5-3D43-4196-B508-1ADCAC61A52B}">
      <dsp:nvSpPr>
        <dsp:cNvPr id="0" name=""/>
        <dsp:cNvSpPr/>
      </dsp:nvSpPr>
      <dsp:spPr>
        <a:xfrm>
          <a:off x="3571431" y="2441"/>
          <a:ext cx="2981772" cy="1423302"/>
        </a:xfrm>
        <a:prstGeom prst="rect">
          <a:avLst/>
        </a:prstGeom>
        <a:gradFill rotWithShape="0">
          <a:gsLst>
            <a:gs pos="0">
              <a:schemeClr val="accent4">
                <a:hueOff val="4268566"/>
                <a:satOff val="17500"/>
                <a:lumOff val="9510"/>
                <a:alphaOff val="0"/>
                <a:shade val="51000"/>
                <a:satMod val="130000"/>
              </a:schemeClr>
            </a:gs>
            <a:gs pos="80000">
              <a:schemeClr val="accent4">
                <a:hueOff val="4268566"/>
                <a:satOff val="17500"/>
                <a:lumOff val="9510"/>
                <a:alphaOff val="0"/>
                <a:shade val="93000"/>
                <a:satMod val="130000"/>
              </a:schemeClr>
            </a:gs>
            <a:gs pos="100000">
              <a:schemeClr val="accent4">
                <a:hueOff val="4268566"/>
                <a:satOff val="17500"/>
                <a:lumOff val="951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itchFamily="34" charset="0"/>
              <a:cs typeface="Arial" pitchFamily="34" charset="0"/>
            </a:rPr>
            <a:t>2. Определить причины,   частоту использования заимствований английских элементов в русском языке</a:t>
          </a:r>
          <a:endParaRPr lang="ru-RU" sz="1800" b="1" kern="1200" dirty="0">
            <a:latin typeface="Arial" pitchFamily="34" charset="0"/>
            <a:cs typeface="Arial" pitchFamily="34" charset="0"/>
          </a:endParaRPr>
        </a:p>
      </dsp:txBody>
      <dsp:txXfrm>
        <a:off x="3571431" y="2441"/>
        <a:ext cx="2981772" cy="1423302"/>
      </dsp:txXfrm>
    </dsp:sp>
    <dsp:sp modelId="{183BEFC2-D67F-45F1-8E98-172DA52BE7EC}">
      <dsp:nvSpPr>
        <dsp:cNvPr id="0" name=""/>
        <dsp:cNvSpPr/>
      </dsp:nvSpPr>
      <dsp:spPr>
        <a:xfrm>
          <a:off x="457196" y="1662961"/>
          <a:ext cx="2877017" cy="1423302"/>
        </a:xfrm>
        <a:prstGeom prst="rect">
          <a:avLst/>
        </a:prstGeom>
        <a:gradFill rotWithShape="0">
          <a:gsLst>
            <a:gs pos="0">
              <a:schemeClr val="accent4">
                <a:hueOff val="8537131"/>
                <a:satOff val="35000"/>
                <a:lumOff val="19019"/>
                <a:alphaOff val="0"/>
                <a:shade val="51000"/>
                <a:satMod val="130000"/>
              </a:schemeClr>
            </a:gs>
            <a:gs pos="80000">
              <a:schemeClr val="accent4">
                <a:hueOff val="8537131"/>
                <a:satOff val="35000"/>
                <a:lumOff val="19019"/>
                <a:alphaOff val="0"/>
                <a:shade val="93000"/>
                <a:satMod val="130000"/>
              </a:schemeClr>
            </a:gs>
            <a:gs pos="100000">
              <a:schemeClr val="accent4">
                <a:hueOff val="8537131"/>
                <a:satOff val="35000"/>
                <a:lumOff val="1901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itchFamily="34" charset="0"/>
              <a:cs typeface="Arial" pitchFamily="34" charset="0"/>
            </a:rPr>
            <a:t>4. Классифицировать наиболее употребляемые англицизмы</a:t>
          </a:r>
          <a:endParaRPr lang="ru-RU" sz="1800" b="1" kern="1200" dirty="0">
            <a:latin typeface="Arial" pitchFamily="34" charset="0"/>
            <a:cs typeface="Arial" pitchFamily="34" charset="0"/>
          </a:endParaRPr>
        </a:p>
      </dsp:txBody>
      <dsp:txXfrm>
        <a:off x="457196" y="1662961"/>
        <a:ext cx="2877017" cy="1423302"/>
      </dsp:txXfrm>
    </dsp:sp>
    <dsp:sp modelId="{AEA919DE-BCE2-430D-A964-A552264489E1}">
      <dsp:nvSpPr>
        <dsp:cNvPr id="0" name=""/>
        <dsp:cNvSpPr/>
      </dsp:nvSpPr>
      <dsp:spPr>
        <a:xfrm>
          <a:off x="3581394" y="1649525"/>
          <a:ext cx="2981772" cy="1423302"/>
        </a:xfrm>
        <a:prstGeom prst="rect">
          <a:avLst/>
        </a:prstGeom>
        <a:gradFill rotWithShape="0">
          <a:gsLst>
            <a:gs pos="0">
              <a:schemeClr val="accent4">
                <a:hueOff val="12805697"/>
                <a:satOff val="52500"/>
                <a:lumOff val="28529"/>
                <a:alphaOff val="0"/>
                <a:shade val="51000"/>
                <a:satMod val="130000"/>
              </a:schemeClr>
            </a:gs>
            <a:gs pos="80000">
              <a:schemeClr val="accent4">
                <a:hueOff val="12805697"/>
                <a:satOff val="52500"/>
                <a:lumOff val="28529"/>
                <a:alphaOff val="0"/>
                <a:shade val="93000"/>
                <a:satMod val="130000"/>
              </a:schemeClr>
            </a:gs>
            <a:gs pos="100000">
              <a:schemeClr val="accent4">
                <a:hueOff val="12805697"/>
                <a:satOff val="52500"/>
                <a:lumOff val="2852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itchFamily="34" charset="0"/>
              <a:cs typeface="Arial" pitchFamily="34" charset="0"/>
            </a:rPr>
            <a:t>5. Выявить использование иноязычной лексики в обычной речи школьников и взрослых</a:t>
          </a:r>
          <a:endParaRPr lang="ru-RU" sz="1800" b="1" kern="1200" dirty="0">
            <a:latin typeface="Arial" pitchFamily="34" charset="0"/>
            <a:cs typeface="Arial" pitchFamily="34" charset="0"/>
          </a:endParaRPr>
        </a:p>
      </dsp:txBody>
      <dsp:txXfrm>
        <a:off x="3581394" y="1649525"/>
        <a:ext cx="2981772" cy="1423302"/>
      </dsp:txXfrm>
    </dsp:sp>
    <dsp:sp modelId="{4095E4E9-693B-45F9-BF86-5B247F01E9C5}">
      <dsp:nvSpPr>
        <dsp:cNvPr id="0" name=""/>
        <dsp:cNvSpPr/>
      </dsp:nvSpPr>
      <dsp:spPr>
        <a:xfrm>
          <a:off x="1828798" y="3323481"/>
          <a:ext cx="3352803" cy="1423302"/>
        </a:xfrm>
        <a:prstGeom prst="rect">
          <a:avLst/>
        </a:prstGeom>
        <a:gradFill rotWithShape="0">
          <a:gsLst>
            <a:gs pos="0">
              <a:schemeClr val="accent4">
                <a:hueOff val="17074263"/>
                <a:satOff val="70000"/>
                <a:lumOff val="38039"/>
                <a:alphaOff val="0"/>
                <a:shade val="51000"/>
                <a:satMod val="130000"/>
              </a:schemeClr>
            </a:gs>
            <a:gs pos="80000">
              <a:schemeClr val="accent4">
                <a:hueOff val="17074263"/>
                <a:satOff val="70000"/>
                <a:lumOff val="38039"/>
                <a:alphaOff val="0"/>
                <a:shade val="93000"/>
                <a:satMod val="130000"/>
              </a:schemeClr>
            </a:gs>
            <a:gs pos="100000">
              <a:schemeClr val="accent4">
                <a:hueOff val="17074263"/>
                <a:satOff val="70000"/>
                <a:lumOff val="3803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itchFamily="34" charset="0"/>
              <a:cs typeface="Arial" pitchFamily="34" charset="0"/>
            </a:rPr>
            <a:t>6. Определить оправданность и неоправданность использования англицизмов</a:t>
          </a:r>
          <a:endParaRPr lang="ru-RU" sz="1800" b="1" kern="1200" dirty="0">
            <a:latin typeface="Arial" pitchFamily="34" charset="0"/>
            <a:cs typeface="Arial" pitchFamily="34" charset="0"/>
          </a:endParaRPr>
        </a:p>
      </dsp:txBody>
      <dsp:txXfrm>
        <a:off x="1828798" y="3323481"/>
        <a:ext cx="3352803" cy="14233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44F9C8-0D7B-4DF5-B4D7-DC4094ED9C11}">
      <dsp:nvSpPr>
        <dsp:cNvPr id="0" name=""/>
        <dsp:cNvSpPr/>
      </dsp:nvSpPr>
      <dsp:spPr>
        <a:xfrm rot="5400000">
          <a:off x="-162361" y="166966"/>
          <a:ext cx="1082410" cy="757687"/>
        </a:xfrm>
        <a:prstGeom prst="chevron">
          <a:avLst/>
        </a:prstGeom>
        <a:solidFill>
          <a:schemeClr val="bg2">
            <a:lumMod val="50000"/>
          </a:schemeClr>
        </a:solidFill>
        <a:ln w="9525" cap="flat" cmpd="sng" algn="ctr">
          <a:solidFill>
            <a:schemeClr val="bg2">
              <a:lumMod val="5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</a:t>
          </a:r>
          <a:r>
            <a:rPr lang="ru-RU" sz="1800" kern="1200" dirty="0" smtClean="0"/>
            <a:t> этап</a:t>
          </a:r>
          <a:r>
            <a:rPr lang="en-US" sz="1800" kern="1200" dirty="0" smtClean="0"/>
            <a:t> </a:t>
          </a:r>
          <a:endParaRPr lang="ru-RU" sz="1800" kern="1200" dirty="0"/>
        </a:p>
      </dsp:txBody>
      <dsp:txXfrm rot="-5400000">
        <a:off x="1" y="383449"/>
        <a:ext cx="757687" cy="324723"/>
      </dsp:txXfrm>
    </dsp:sp>
    <dsp:sp modelId="{8496C871-F68B-4BB3-8643-A1E2791B3C50}">
      <dsp:nvSpPr>
        <dsp:cNvPr id="0" name=""/>
        <dsp:cNvSpPr/>
      </dsp:nvSpPr>
      <dsp:spPr>
        <a:xfrm rot="5400000">
          <a:off x="3608460" y="-2846168"/>
          <a:ext cx="703566" cy="64051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>
              <a:solidFill>
                <a:srgbClr val="000000"/>
              </a:solidFill>
            </a:rPr>
            <a:t>Король Эдуард </a:t>
          </a:r>
          <a:r>
            <a:rPr lang="en-US" sz="2800" b="1" kern="1200" dirty="0" smtClean="0">
              <a:solidFill>
                <a:srgbClr val="000000"/>
              </a:solidFill>
            </a:rPr>
            <a:t>VI</a:t>
          </a:r>
          <a:endParaRPr lang="ru-RU" sz="2800" b="1" kern="1200" dirty="0">
            <a:solidFill>
              <a:srgbClr val="000000"/>
            </a:solidFill>
          </a:endParaRPr>
        </a:p>
      </dsp:txBody>
      <dsp:txXfrm rot="-5400000">
        <a:off x="757688" y="38949"/>
        <a:ext cx="6370767" cy="634876"/>
      </dsp:txXfrm>
    </dsp:sp>
    <dsp:sp modelId="{B1EB7D18-F53D-4510-8D48-1EF7B915C146}">
      <dsp:nvSpPr>
        <dsp:cNvPr id="0" name=""/>
        <dsp:cNvSpPr/>
      </dsp:nvSpPr>
      <dsp:spPr>
        <a:xfrm rot="5400000">
          <a:off x="-162361" y="1132311"/>
          <a:ext cx="1082410" cy="757687"/>
        </a:xfrm>
        <a:prstGeom prst="chevron">
          <a:avLst/>
        </a:prstGeom>
        <a:solidFill>
          <a:schemeClr val="bg2">
            <a:lumMod val="75000"/>
          </a:schemeClr>
        </a:solidFill>
        <a:ln w="9525" cap="flat" cmpd="sng" algn="ctr">
          <a:solidFill>
            <a:schemeClr val="bg2">
              <a:lumMod val="7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II</a:t>
          </a:r>
          <a:r>
            <a:rPr lang="ru-RU" sz="1800" kern="1200" dirty="0" smtClean="0"/>
            <a:t> этап</a:t>
          </a:r>
          <a:r>
            <a:rPr lang="en-US" sz="1800" kern="1200" dirty="0" smtClean="0"/>
            <a:t> </a:t>
          </a:r>
          <a:endParaRPr lang="ru-RU" sz="1800" kern="1200" dirty="0"/>
        </a:p>
      </dsp:txBody>
      <dsp:txXfrm rot="-5400000">
        <a:off x="1" y="1348794"/>
        <a:ext cx="757687" cy="324723"/>
      </dsp:txXfrm>
    </dsp:sp>
    <dsp:sp modelId="{B3BEABB9-1BB6-494F-B06D-CCF7192FB42A}">
      <dsp:nvSpPr>
        <dsp:cNvPr id="0" name=""/>
        <dsp:cNvSpPr/>
      </dsp:nvSpPr>
      <dsp:spPr>
        <a:xfrm rot="5400000">
          <a:off x="3608460" y="-1880823"/>
          <a:ext cx="703566" cy="64051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0" cap="flat" cmpd="sng" algn="ctr">
          <a:solidFill>
            <a:schemeClr val="bg2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>
              <a:solidFill>
                <a:srgbClr val="000000"/>
              </a:solidFill>
            </a:rPr>
            <a:t>Петровская эпоха</a:t>
          </a:r>
          <a:endParaRPr lang="ru-RU" sz="2800" b="1" kern="1200" dirty="0">
            <a:solidFill>
              <a:srgbClr val="000000"/>
            </a:solidFill>
          </a:endParaRPr>
        </a:p>
      </dsp:txBody>
      <dsp:txXfrm rot="-5400000">
        <a:off x="757688" y="1004294"/>
        <a:ext cx="6370767" cy="634876"/>
      </dsp:txXfrm>
    </dsp:sp>
    <dsp:sp modelId="{3900EAB8-AB73-4E15-946A-E0016213E092}">
      <dsp:nvSpPr>
        <dsp:cNvPr id="0" name=""/>
        <dsp:cNvSpPr/>
      </dsp:nvSpPr>
      <dsp:spPr>
        <a:xfrm rot="5400000">
          <a:off x="-162361" y="2097656"/>
          <a:ext cx="1082410" cy="757687"/>
        </a:xfrm>
        <a:prstGeom prst="chevron">
          <a:avLst/>
        </a:prstGeom>
        <a:solidFill>
          <a:schemeClr val="bg2">
            <a:lumMod val="60000"/>
            <a:lumOff val="40000"/>
          </a:schemeClr>
        </a:solidFill>
        <a:ln w="9525" cap="flat" cmpd="sng" algn="ctr">
          <a:solidFill>
            <a:schemeClr val="bg2">
              <a:lumMod val="60000"/>
              <a:lumOff val="4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III</a:t>
          </a:r>
          <a:r>
            <a:rPr lang="ru-RU" sz="1800" kern="1200" dirty="0" smtClean="0"/>
            <a:t> этап</a:t>
          </a:r>
          <a:r>
            <a:rPr lang="en-US" sz="1800" kern="1200" dirty="0" smtClean="0"/>
            <a:t> </a:t>
          </a:r>
          <a:endParaRPr lang="ru-RU" sz="1800" kern="1200" dirty="0"/>
        </a:p>
      </dsp:txBody>
      <dsp:txXfrm rot="-5400000">
        <a:off x="1" y="2314139"/>
        <a:ext cx="757687" cy="324723"/>
      </dsp:txXfrm>
    </dsp:sp>
    <dsp:sp modelId="{0AAE533F-E1A3-4E05-BC6E-DFC2D1255494}">
      <dsp:nvSpPr>
        <dsp:cNvPr id="0" name=""/>
        <dsp:cNvSpPr/>
      </dsp:nvSpPr>
      <dsp:spPr>
        <a:xfrm rot="5400000">
          <a:off x="3608460" y="-915478"/>
          <a:ext cx="703566" cy="64051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0" cap="flat" cmpd="sng" algn="ctr">
          <a:solidFill>
            <a:schemeClr val="bg2">
              <a:lumMod val="60000"/>
              <a:lumOff val="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>
              <a:solidFill>
                <a:srgbClr val="000000"/>
              </a:solidFill>
            </a:rPr>
            <a:t>Активизация англо-русских отношений в конце </a:t>
          </a:r>
          <a:r>
            <a:rPr lang="en-US" sz="2800" b="1" kern="1200" dirty="0" smtClean="0">
              <a:solidFill>
                <a:srgbClr val="000000"/>
              </a:solidFill>
            </a:rPr>
            <a:t>XIII </a:t>
          </a:r>
          <a:r>
            <a:rPr lang="ru-RU" sz="2800" b="1" kern="1200" dirty="0" smtClean="0">
              <a:solidFill>
                <a:srgbClr val="000000"/>
              </a:solidFill>
            </a:rPr>
            <a:t>века</a:t>
          </a:r>
          <a:endParaRPr lang="ru-RU" sz="2800" b="1" kern="1200" dirty="0">
            <a:solidFill>
              <a:srgbClr val="000000"/>
            </a:solidFill>
          </a:endParaRPr>
        </a:p>
      </dsp:txBody>
      <dsp:txXfrm rot="-5400000">
        <a:off x="757688" y="1969639"/>
        <a:ext cx="6370767" cy="634876"/>
      </dsp:txXfrm>
    </dsp:sp>
    <dsp:sp modelId="{DDF65FDC-D35B-469D-95B3-77415297C141}">
      <dsp:nvSpPr>
        <dsp:cNvPr id="0" name=""/>
        <dsp:cNvSpPr/>
      </dsp:nvSpPr>
      <dsp:spPr>
        <a:xfrm rot="5400000">
          <a:off x="-162361" y="3063001"/>
          <a:ext cx="1082410" cy="757687"/>
        </a:xfrm>
        <a:prstGeom prst="chevron">
          <a:avLst/>
        </a:prstGeom>
        <a:solidFill>
          <a:srgbClr val="7289FE"/>
        </a:solidFill>
        <a:ln w="9525" cap="flat" cmpd="sng" algn="ctr">
          <a:solidFill>
            <a:srgbClr val="7289FE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-5400000">
        <a:off x="1" y="3279484"/>
        <a:ext cx="757687" cy="324723"/>
      </dsp:txXfrm>
    </dsp:sp>
    <dsp:sp modelId="{4F37597F-4E33-41D0-A508-A611C6E2817A}">
      <dsp:nvSpPr>
        <dsp:cNvPr id="0" name=""/>
        <dsp:cNvSpPr/>
      </dsp:nvSpPr>
      <dsp:spPr>
        <a:xfrm rot="5400000">
          <a:off x="3608460" y="49866"/>
          <a:ext cx="703566" cy="64051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0" cap="flat" cmpd="sng" algn="ctr">
          <a:solidFill>
            <a:schemeClr val="bg2">
              <a:lumMod val="40000"/>
              <a:lumOff val="6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b="1" kern="1200" dirty="0" smtClean="0">
              <a:solidFill>
                <a:srgbClr val="000000"/>
              </a:solidFill>
            </a:rPr>
            <a:t>Знакомство русских с Англией и Америкой в области литературы и искусства. </a:t>
          </a:r>
          <a:endParaRPr lang="ru-RU" sz="2300" b="1" kern="1200" dirty="0">
            <a:solidFill>
              <a:srgbClr val="000000"/>
            </a:solidFill>
          </a:endParaRPr>
        </a:p>
      </dsp:txBody>
      <dsp:txXfrm rot="-5400000">
        <a:off x="757688" y="2934984"/>
        <a:ext cx="6370767" cy="634876"/>
      </dsp:txXfrm>
    </dsp:sp>
    <dsp:sp modelId="{5D0ABA67-E8C4-49DD-931E-37301D0CB5DA}">
      <dsp:nvSpPr>
        <dsp:cNvPr id="0" name=""/>
        <dsp:cNvSpPr/>
      </dsp:nvSpPr>
      <dsp:spPr>
        <a:xfrm rot="5400000">
          <a:off x="-162361" y="4028346"/>
          <a:ext cx="1082410" cy="757687"/>
        </a:xfrm>
        <a:prstGeom prst="chevron">
          <a:avLst/>
        </a:prstGeom>
        <a:solidFill>
          <a:srgbClr val="8FA2FF"/>
        </a:solidFill>
        <a:ln w="9525" cap="flat" cmpd="sng" algn="ctr">
          <a:solidFill>
            <a:srgbClr val="8FA2FF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-5400000">
        <a:off x="1" y="4244829"/>
        <a:ext cx="757687" cy="324723"/>
      </dsp:txXfrm>
    </dsp:sp>
    <dsp:sp modelId="{150CF8A1-3D0E-456B-870D-C589109201CB}">
      <dsp:nvSpPr>
        <dsp:cNvPr id="0" name=""/>
        <dsp:cNvSpPr/>
      </dsp:nvSpPr>
      <dsp:spPr>
        <a:xfrm rot="5400000">
          <a:off x="3608460" y="1015212"/>
          <a:ext cx="703566" cy="64051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0" cap="flat" cmpd="sng" algn="ctr">
          <a:solidFill>
            <a:srgbClr val="9FAFFF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>
              <a:solidFill>
                <a:srgbClr val="000000"/>
              </a:solidFill>
            </a:rPr>
            <a:t>Конец XX века – наши дни</a:t>
          </a:r>
          <a:endParaRPr lang="ru-RU" sz="2800" b="1" kern="1200" dirty="0">
            <a:solidFill>
              <a:srgbClr val="000000"/>
            </a:solidFill>
          </a:endParaRPr>
        </a:p>
      </dsp:txBody>
      <dsp:txXfrm rot="-5400000">
        <a:off x="757688" y="3900330"/>
        <a:ext cx="6370767" cy="6348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DF8E9F-6C5F-42FF-9870-D2B2D8A9DFF2}">
      <dsp:nvSpPr>
        <dsp:cNvPr id="0" name=""/>
        <dsp:cNvSpPr/>
      </dsp:nvSpPr>
      <dsp:spPr>
        <a:xfrm>
          <a:off x="2556510" y="5"/>
          <a:ext cx="2056811" cy="94339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Мода на английский язык</a:t>
          </a:r>
          <a:endParaRPr lang="ru-RU" sz="18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2602563" y="46058"/>
        <a:ext cx="1964705" cy="851285"/>
      </dsp:txXfrm>
    </dsp:sp>
    <dsp:sp modelId="{874E13B5-8584-437C-91DB-98B91F06B3EF}">
      <dsp:nvSpPr>
        <dsp:cNvPr id="0" name=""/>
        <dsp:cNvSpPr/>
      </dsp:nvSpPr>
      <dsp:spPr>
        <a:xfrm>
          <a:off x="1753681" y="542712"/>
          <a:ext cx="3770689" cy="3770689"/>
        </a:xfrm>
        <a:custGeom>
          <a:avLst/>
          <a:gdLst/>
          <a:ahLst/>
          <a:cxnLst/>
          <a:rect l="0" t="0" r="0" b="0"/>
          <a:pathLst>
            <a:path>
              <a:moveTo>
                <a:pt x="2868045" y="276362"/>
              </a:moveTo>
              <a:arcTo wR="1885344" hR="1885344" stAng="18084893" swAng="1777939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6D61D3-0110-4AB7-A756-EF61E74ABF42}">
      <dsp:nvSpPr>
        <dsp:cNvPr id="0" name=""/>
        <dsp:cNvSpPr/>
      </dsp:nvSpPr>
      <dsp:spPr>
        <a:xfrm>
          <a:off x="4385308" y="1523998"/>
          <a:ext cx="2122965" cy="943391"/>
        </a:xfrm>
        <a:prstGeom prst="roundRect">
          <a:avLst/>
        </a:prstGeom>
        <a:gradFill rotWithShape="0">
          <a:gsLst>
            <a:gs pos="0">
              <a:schemeClr val="accent5">
                <a:hueOff val="-3929927"/>
                <a:satOff val="2701"/>
                <a:lumOff val="-7843"/>
                <a:alphaOff val="0"/>
                <a:shade val="51000"/>
                <a:satMod val="130000"/>
              </a:schemeClr>
            </a:gs>
            <a:gs pos="80000">
              <a:schemeClr val="accent5">
                <a:hueOff val="-3929927"/>
                <a:satOff val="2701"/>
                <a:lumOff val="-7843"/>
                <a:alphaOff val="0"/>
                <a:shade val="93000"/>
                <a:satMod val="130000"/>
              </a:schemeClr>
            </a:gs>
            <a:gs pos="100000">
              <a:schemeClr val="accent5">
                <a:hueOff val="-3929927"/>
                <a:satOff val="2701"/>
                <a:lumOff val="-784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itchFamily="34" charset="0"/>
              <a:cs typeface="Arial" pitchFamily="34" charset="0"/>
            </a:rPr>
            <a:t>Проигрыш русских слов</a:t>
          </a:r>
          <a:endParaRPr lang="ru-RU" sz="1800" b="1" kern="1200" dirty="0">
            <a:latin typeface="Arial" pitchFamily="34" charset="0"/>
            <a:cs typeface="Arial" pitchFamily="34" charset="0"/>
          </a:endParaRPr>
        </a:p>
      </dsp:txBody>
      <dsp:txXfrm>
        <a:off x="4431361" y="1570051"/>
        <a:ext cx="2030859" cy="851285"/>
      </dsp:txXfrm>
    </dsp:sp>
    <dsp:sp modelId="{1781AE79-26AC-4403-AA81-15F61EDBD806}">
      <dsp:nvSpPr>
        <dsp:cNvPr id="0" name=""/>
        <dsp:cNvSpPr/>
      </dsp:nvSpPr>
      <dsp:spPr>
        <a:xfrm>
          <a:off x="1707216" y="559296"/>
          <a:ext cx="3770689" cy="3770689"/>
        </a:xfrm>
        <a:custGeom>
          <a:avLst/>
          <a:gdLst/>
          <a:ahLst/>
          <a:cxnLst/>
          <a:rect l="0" t="0" r="0" b="0"/>
          <a:pathLst>
            <a:path>
              <a:moveTo>
                <a:pt x="3770419" y="1917247"/>
              </a:moveTo>
              <a:arcTo wR="1885344" hR="1885344" stAng="58175" swAng="1652905"/>
            </a:path>
          </a:pathLst>
        </a:custGeom>
        <a:noFill/>
        <a:ln w="9525" cap="flat" cmpd="sng" algn="ctr">
          <a:solidFill>
            <a:schemeClr val="accent5">
              <a:hueOff val="-3929927"/>
              <a:satOff val="2701"/>
              <a:lumOff val="-784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C2C4C8-AD07-48BE-881A-4DB268DD697E}">
      <dsp:nvSpPr>
        <dsp:cNvPr id="0" name=""/>
        <dsp:cNvSpPr/>
      </dsp:nvSpPr>
      <dsp:spPr>
        <a:xfrm>
          <a:off x="3900079" y="3352804"/>
          <a:ext cx="1929221" cy="943391"/>
        </a:xfrm>
        <a:prstGeom prst="roundRect">
          <a:avLst/>
        </a:prstGeom>
        <a:gradFill rotWithShape="0">
          <a:gsLst>
            <a:gs pos="0">
              <a:schemeClr val="accent5">
                <a:hueOff val="-7859854"/>
                <a:satOff val="5402"/>
                <a:lumOff val="-15687"/>
                <a:alphaOff val="0"/>
                <a:shade val="51000"/>
                <a:satMod val="130000"/>
              </a:schemeClr>
            </a:gs>
            <a:gs pos="80000">
              <a:schemeClr val="accent5">
                <a:hueOff val="-7859854"/>
                <a:satOff val="5402"/>
                <a:lumOff val="-15687"/>
                <a:alphaOff val="0"/>
                <a:shade val="93000"/>
                <a:satMod val="130000"/>
              </a:schemeClr>
            </a:gs>
            <a:gs pos="100000">
              <a:schemeClr val="accent5">
                <a:hueOff val="-7859854"/>
                <a:satOff val="5402"/>
                <a:lumOff val="-1568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itchFamily="34" charset="0"/>
              <a:cs typeface="Arial" pitchFamily="34" charset="0"/>
            </a:rPr>
            <a:t>Появление новых понятий, предметов услуг</a:t>
          </a:r>
          <a:endParaRPr lang="ru-RU" sz="1600" b="1" kern="1200" dirty="0">
            <a:latin typeface="Arial" pitchFamily="34" charset="0"/>
            <a:cs typeface="Arial" pitchFamily="34" charset="0"/>
          </a:endParaRPr>
        </a:p>
      </dsp:txBody>
      <dsp:txXfrm>
        <a:off x="3946132" y="3398857"/>
        <a:ext cx="1837115" cy="851285"/>
      </dsp:txXfrm>
    </dsp:sp>
    <dsp:sp modelId="{216495E1-B375-4F6F-B4D2-25282B248038}">
      <dsp:nvSpPr>
        <dsp:cNvPr id="0" name=""/>
        <dsp:cNvSpPr/>
      </dsp:nvSpPr>
      <dsp:spPr>
        <a:xfrm>
          <a:off x="1715700" y="558760"/>
          <a:ext cx="3770689" cy="3770689"/>
        </a:xfrm>
        <a:custGeom>
          <a:avLst/>
          <a:gdLst/>
          <a:ahLst/>
          <a:cxnLst/>
          <a:rect l="0" t="0" r="0" b="0"/>
          <a:pathLst>
            <a:path>
              <a:moveTo>
                <a:pt x="2229066" y="3739091"/>
              </a:moveTo>
              <a:arcTo wR="1885344" hR="1885344" stAng="4769730" swAng="1618282"/>
            </a:path>
          </a:pathLst>
        </a:custGeom>
        <a:noFill/>
        <a:ln w="9525" cap="flat" cmpd="sng" algn="ctr">
          <a:solidFill>
            <a:schemeClr val="accent5">
              <a:hueOff val="-7859854"/>
              <a:satOff val="5402"/>
              <a:lumOff val="-1568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76E4B2-2EDD-4023-A445-D1DEB75CBEB5}">
      <dsp:nvSpPr>
        <dsp:cNvPr id="0" name=""/>
        <dsp:cNvSpPr/>
      </dsp:nvSpPr>
      <dsp:spPr>
        <a:xfrm>
          <a:off x="1186796" y="3306166"/>
          <a:ext cx="2012457" cy="943391"/>
        </a:xfrm>
        <a:prstGeom prst="roundRect">
          <a:avLst/>
        </a:prstGeom>
        <a:gradFill rotWithShape="0">
          <a:gsLst>
            <a:gs pos="0">
              <a:schemeClr val="accent5">
                <a:hueOff val="-11789782"/>
                <a:satOff val="8104"/>
                <a:lumOff val="-23530"/>
                <a:alphaOff val="0"/>
                <a:shade val="51000"/>
                <a:satMod val="130000"/>
              </a:schemeClr>
            </a:gs>
            <a:gs pos="80000">
              <a:schemeClr val="accent5">
                <a:hueOff val="-11789782"/>
                <a:satOff val="8104"/>
                <a:lumOff val="-23530"/>
                <a:alphaOff val="0"/>
                <a:shade val="93000"/>
                <a:satMod val="130000"/>
              </a:schemeClr>
            </a:gs>
            <a:gs pos="100000">
              <a:schemeClr val="accent5">
                <a:hueOff val="-11789782"/>
                <a:satOff val="8104"/>
                <a:lumOff val="-235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itchFamily="34" charset="0"/>
              <a:cs typeface="Arial" pitchFamily="34" charset="0"/>
            </a:rPr>
            <a:t>Для эффекта речи или фразы</a:t>
          </a:r>
          <a:endParaRPr lang="ru-RU" sz="1800" b="1" kern="1200" dirty="0">
            <a:latin typeface="Arial" pitchFamily="34" charset="0"/>
            <a:cs typeface="Arial" pitchFamily="34" charset="0"/>
          </a:endParaRPr>
        </a:p>
      </dsp:txBody>
      <dsp:txXfrm>
        <a:off x="1232849" y="3352219"/>
        <a:ext cx="1920351" cy="851285"/>
      </dsp:txXfrm>
    </dsp:sp>
    <dsp:sp modelId="{587058CB-573A-4E7A-80C7-D6A2DD643243}">
      <dsp:nvSpPr>
        <dsp:cNvPr id="0" name=""/>
        <dsp:cNvSpPr/>
      </dsp:nvSpPr>
      <dsp:spPr>
        <a:xfrm>
          <a:off x="1649889" y="626277"/>
          <a:ext cx="3770689" cy="3770689"/>
        </a:xfrm>
        <a:custGeom>
          <a:avLst/>
          <a:gdLst/>
          <a:ahLst/>
          <a:cxnLst/>
          <a:rect l="0" t="0" r="0" b="0"/>
          <a:pathLst>
            <a:path>
              <a:moveTo>
                <a:pt x="172007" y="2672109"/>
              </a:moveTo>
              <a:arcTo wR="1885344" hR="1885344" stAng="9320124" swAng="1544907"/>
            </a:path>
          </a:pathLst>
        </a:custGeom>
        <a:noFill/>
        <a:ln w="9525" cap="flat" cmpd="sng" algn="ctr">
          <a:solidFill>
            <a:schemeClr val="accent5">
              <a:hueOff val="-11789782"/>
              <a:satOff val="8104"/>
              <a:lumOff val="-2353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AEBD4E-E0F3-4D22-A1B7-AFA72EFA7711}">
      <dsp:nvSpPr>
        <dsp:cNvPr id="0" name=""/>
        <dsp:cNvSpPr/>
      </dsp:nvSpPr>
      <dsp:spPr>
        <a:xfrm>
          <a:off x="575319" y="1524001"/>
          <a:ext cx="2214546" cy="943391"/>
        </a:xfrm>
        <a:prstGeom prst="roundRect">
          <a:avLst/>
        </a:prstGeom>
        <a:gradFill rotWithShape="0">
          <a:gsLst>
            <a:gs pos="0">
              <a:schemeClr val="accent5">
                <a:hueOff val="-15719709"/>
                <a:satOff val="10805"/>
                <a:lumOff val="-31374"/>
                <a:alphaOff val="0"/>
                <a:shade val="51000"/>
                <a:satMod val="130000"/>
              </a:schemeClr>
            </a:gs>
            <a:gs pos="80000">
              <a:schemeClr val="accent5">
                <a:hueOff val="-15719709"/>
                <a:satOff val="10805"/>
                <a:lumOff val="-31374"/>
                <a:alphaOff val="0"/>
                <a:shade val="93000"/>
                <a:satMod val="130000"/>
              </a:schemeClr>
            </a:gs>
            <a:gs pos="100000">
              <a:schemeClr val="accent5">
                <a:hueOff val="-15719709"/>
                <a:satOff val="10805"/>
                <a:lumOff val="-3137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itchFamily="34" charset="0"/>
              <a:cs typeface="Arial" pitchFamily="34" charset="0"/>
            </a:rPr>
            <a:t>Использование англицизмов в рекламе</a:t>
          </a:r>
          <a:endParaRPr lang="ru-RU" sz="1800" b="1" kern="1200" dirty="0">
            <a:latin typeface="Arial" pitchFamily="34" charset="0"/>
            <a:cs typeface="Arial" pitchFamily="34" charset="0"/>
          </a:endParaRPr>
        </a:p>
      </dsp:txBody>
      <dsp:txXfrm>
        <a:off x="621372" y="1570054"/>
        <a:ext cx="2122440" cy="851285"/>
      </dsp:txXfrm>
    </dsp:sp>
    <dsp:sp modelId="{4BB8C82C-BA8B-43AD-AD05-E1D7D879C4E5}">
      <dsp:nvSpPr>
        <dsp:cNvPr id="0" name=""/>
        <dsp:cNvSpPr/>
      </dsp:nvSpPr>
      <dsp:spPr>
        <a:xfrm>
          <a:off x="1651834" y="464952"/>
          <a:ext cx="3770689" cy="3770689"/>
        </a:xfrm>
        <a:custGeom>
          <a:avLst/>
          <a:gdLst/>
          <a:ahLst/>
          <a:cxnLst/>
          <a:rect l="0" t="0" r="0" b="0"/>
          <a:pathLst>
            <a:path>
              <a:moveTo>
                <a:pt x="195391" y="1049531"/>
              </a:moveTo>
              <a:arcTo wR="1885344" hR="1885344" stAng="12378959" swAng="1921155"/>
            </a:path>
          </a:pathLst>
        </a:custGeom>
        <a:noFill/>
        <a:ln w="9525" cap="flat" cmpd="sng" algn="ctr">
          <a:solidFill>
            <a:schemeClr val="accent5">
              <a:hueOff val="-15719709"/>
              <a:satOff val="10805"/>
              <a:lumOff val="-3137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4695BD-ECC4-4F27-A2FA-A21AFF330719}">
      <dsp:nvSpPr>
        <dsp:cNvPr id="0" name=""/>
        <dsp:cNvSpPr/>
      </dsp:nvSpPr>
      <dsp:spPr>
        <a:xfrm rot="1929360">
          <a:off x="1658431" y="3556330"/>
          <a:ext cx="1756264" cy="65214"/>
        </a:xfrm>
        <a:custGeom>
          <a:avLst/>
          <a:gdLst/>
          <a:ahLst/>
          <a:cxnLst/>
          <a:rect l="0" t="0" r="0" b="0"/>
          <a:pathLst>
            <a:path>
              <a:moveTo>
                <a:pt x="0" y="32607"/>
              </a:moveTo>
              <a:lnTo>
                <a:pt x="1756264" y="32607"/>
              </a:lnTo>
            </a:path>
          </a:pathLst>
        </a:custGeom>
        <a:noFill/>
        <a:ln w="50800" cap="flat" cmpd="tri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6C5695-30BB-46F9-8044-D2CFF92C8184}">
      <dsp:nvSpPr>
        <dsp:cNvPr id="0" name=""/>
        <dsp:cNvSpPr/>
      </dsp:nvSpPr>
      <dsp:spPr>
        <a:xfrm rot="56965">
          <a:off x="1792999" y="2672093"/>
          <a:ext cx="1974495" cy="65214"/>
        </a:xfrm>
        <a:custGeom>
          <a:avLst/>
          <a:gdLst/>
          <a:ahLst/>
          <a:cxnLst/>
          <a:rect l="0" t="0" r="0" b="0"/>
          <a:pathLst>
            <a:path>
              <a:moveTo>
                <a:pt x="0" y="32607"/>
              </a:moveTo>
              <a:lnTo>
                <a:pt x="1974495" y="32607"/>
              </a:lnTo>
            </a:path>
          </a:pathLst>
        </a:custGeom>
        <a:noFill/>
        <a:ln w="50800" cap="flat" cmpd="tri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0F6DAD-69B7-4F7F-925C-4F43F98FAE94}">
      <dsp:nvSpPr>
        <dsp:cNvPr id="0" name=""/>
        <dsp:cNvSpPr/>
      </dsp:nvSpPr>
      <dsp:spPr>
        <a:xfrm rot="19663847">
          <a:off x="1658276" y="1730919"/>
          <a:ext cx="1746292" cy="65214"/>
        </a:xfrm>
        <a:custGeom>
          <a:avLst/>
          <a:gdLst/>
          <a:ahLst/>
          <a:cxnLst/>
          <a:rect l="0" t="0" r="0" b="0"/>
          <a:pathLst>
            <a:path>
              <a:moveTo>
                <a:pt x="0" y="32607"/>
              </a:moveTo>
              <a:lnTo>
                <a:pt x="1746292" y="32607"/>
              </a:lnTo>
            </a:path>
          </a:pathLst>
        </a:custGeom>
        <a:noFill/>
        <a:ln w="50800" cap="flat" cmpd="tri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C4E8FD-3FE8-46E7-A621-63638E6D96F8}">
      <dsp:nvSpPr>
        <dsp:cNvPr id="0" name=""/>
        <dsp:cNvSpPr/>
      </dsp:nvSpPr>
      <dsp:spPr>
        <a:xfrm>
          <a:off x="-265402" y="1175632"/>
          <a:ext cx="3065743" cy="2971950"/>
        </a:xfrm>
        <a:prstGeom prst="ellipse">
          <a:avLst/>
        </a:prstGeom>
        <a:pattFill prst="pct90">
          <a:fgClr>
            <a:srgbClr val="CC3300"/>
          </a:fgClr>
          <a:bgClr>
            <a:schemeClr val="accent5">
              <a:lumMod val="10000"/>
            </a:schemeClr>
          </a:bgClr>
        </a:patt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FDCA065-B2E8-46C7-B18A-923FE453BE34}">
      <dsp:nvSpPr>
        <dsp:cNvPr id="0" name=""/>
        <dsp:cNvSpPr/>
      </dsp:nvSpPr>
      <dsp:spPr>
        <a:xfrm>
          <a:off x="3114419" y="0"/>
          <a:ext cx="1790559" cy="1660221"/>
        </a:xfrm>
        <a:prstGeom prst="ellipse">
          <a:avLst/>
        </a:prstGeom>
        <a:pattFill prst="pct90">
          <a:fgClr>
            <a:srgbClr val="CC3399"/>
          </a:fgClr>
          <a:bgClr>
            <a:srgbClr val="000000"/>
          </a:bgClr>
        </a:patt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Полно-</a:t>
          </a:r>
          <a:r>
            <a:rPr lang="ru-RU" sz="1800" b="1" kern="12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стью</a:t>
          </a:r>
          <a:r>
            <a:rPr lang="ru-RU" sz="16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1800" b="1" kern="12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ассимили-рованные</a:t>
          </a:r>
          <a:endParaRPr lang="ru-RU" sz="16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3376640" y="243134"/>
        <a:ext cx="1266117" cy="1173953"/>
      </dsp:txXfrm>
    </dsp:sp>
    <dsp:sp modelId="{3CD5F831-B8F2-46EE-97D9-D0B76454249E}">
      <dsp:nvSpPr>
        <dsp:cNvPr id="0" name=""/>
        <dsp:cNvSpPr/>
      </dsp:nvSpPr>
      <dsp:spPr>
        <a:xfrm>
          <a:off x="3767235" y="1825238"/>
          <a:ext cx="1814414" cy="1821706"/>
        </a:xfrm>
        <a:prstGeom prst="ellipse">
          <a:avLst/>
        </a:prstGeom>
        <a:pattFill prst="pct90">
          <a:fgClr>
            <a:srgbClr val="3399FF"/>
          </a:fgClr>
          <a:bgClr>
            <a:srgbClr val="000000"/>
          </a:bgClr>
        </a:patt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Частично</a:t>
          </a:r>
          <a:r>
            <a:rPr lang="ru-RU" sz="16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1800" b="1" kern="12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ассимили-рованные</a:t>
          </a:r>
          <a:endParaRPr lang="ru-RU" sz="16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4032950" y="2092021"/>
        <a:ext cx="1282984" cy="1288140"/>
      </dsp:txXfrm>
    </dsp:sp>
    <dsp:sp modelId="{8C3A7C73-10B2-49D4-9A5B-358B0D0A0F64}">
      <dsp:nvSpPr>
        <dsp:cNvPr id="0" name=""/>
        <dsp:cNvSpPr/>
      </dsp:nvSpPr>
      <dsp:spPr>
        <a:xfrm>
          <a:off x="3114417" y="3712230"/>
          <a:ext cx="1816246" cy="1621769"/>
        </a:xfrm>
        <a:prstGeom prst="ellipse">
          <a:avLst/>
        </a:prstGeom>
        <a:pattFill prst="pct90">
          <a:fgClr>
            <a:srgbClr val="FFCC00"/>
          </a:fgClr>
          <a:bgClr>
            <a:srgbClr val="000000"/>
          </a:bgClr>
        </a:patt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Неасси-милорованные</a:t>
          </a:r>
          <a:endParaRPr lang="ru-RU" sz="18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3380400" y="3949733"/>
        <a:ext cx="1284280" cy="114676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D2DE716-321C-407C-933D-19D3BCA49D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2692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5ED433-CD2E-48C9-9816-85CC018D4E74}" type="slidenum">
              <a:rPr lang="en-US" sz="1200" smtClean="0"/>
              <a:pPr eaLnBrk="1" hangingPunct="1"/>
              <a:t>1</a:t>
            </a:fld>
            <a:endParaRPr lang="en-US" sz="1200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3253324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FB3D94-3AF7-40FD-B00C-C8105DC28E0B}" type="slidenum">
              <a:rPr lang="en-US" sz="1200">
                <a:solidFill>
                  <a:prstClr val="black"/>
                </a:solidFill>
              </a:rPr>
              <a:pPr eaLnBrk="1" hangingPunct="1"/>
              <a:t>10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5278069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C7D0840-7AF5-4604-A075-05593091E788}" type="slidenum">
              <a:rPr lang="en-US" sz="1200" smtClean="0">
                <a:solidFill>
                  <a:prstClr val="black"/>
                </a:solidFill>
              </a:rPr>
              <a:pPr eaLnBrk="1" hangingPunct="1"/>
              <a:t>11</a:t>
            </a:fld>
            <a:endParaRPr lang="en-US" sz="1200" smtClean="0">
              <a:solidFill>
                <a:prstClr val="black"/>
              </a:solidFill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9232098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C7D0840-7AF5-4604-A075-05593091E788}" type="slidenum">
              <a:rPr lang="en-US" sz="1200" smtClean="0">
                <a:solidFill>
                  <a:prstClr val="black"/>
                </a:solidFill>
              </a:rPr>
              <a:pPr eaLnBrk="1" hangingPunct="1"/>
              <a:t>12</a:t>
            </a:fld>
            <a:endParaRPr lang="en-US" sz="1200" smtClean="0">
              <a:solidFill>
                <a:prstClr val="black"/>
              </a:solidFill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2287724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C7D0840-7AF5-4604-A075-05593091E788}" type="slidenum">
              <a:rPr lang="en-US" sz="1200" smtClean="0">
                <a:solidFill>
                  <a:prstClr val="black"/>
                </a:solidFill>
              </a:rPr>
              <a:pPr eaLnBrk="1" hangingPunct="1"/>
              <a:t>13</a:t>
            </a:fld>
            <a:endParaRPr lang="en-US" sz="1200" smtClean="0">
              <a:solidFill>
                <a:prstClr val="black"/>
              </a:solidFill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6020671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C7D0840-7AF5-4604-A075-05593091E788}" type="slidenum">
              <a:rPr lang="en-US" sz="1200" smtClean="0">
                <a:solidFill>
                  <a:prstClr val="black"/>
                </a:solidFill>
              </a:rPr>
              <a:pPr eaLnBrk="1" hangingPunct="1"/>
              <a:t>14</a:t>
            </a:fld>
            <a:endParaRPr lang="en-US" sz="1200" smtClean="0">
              <a:solidFill>
                <a:prstClr val="black"/>
              </a:solidFill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8655501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FB3D94-3AF7-40FD-B00C-C8105DC28E0B}" type="slidenum">
              <a:rPr lang="en-US" sz="1200">
                <a:solidFill>
                  <a:prstClr val="black"/>
                </a:solidFill>
              </a:rPr>
              <a:pPr eaLnBrk="1" hangingPunct="1"/>
              <a:t>15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2991608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FB3D94-3AF7-40FD-B00C-C8105DC28E0B}" type="slidenum">
              <a:rPr lang="en-US" sz="1200">
                <a:solidFill>
                  <a:prstClr val="black"/>
                </a:solidFill>
              </a:rPr>
              <a:pPr eaLnBrk="1" hangingPunct="1"/>
              <a:t>16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6780440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FB3D94-3AF7-40FD-B00C-C8105DC28E0B}" type="slidenum">
              <a:rPr lang="en-US" sz="1200">
                <a:solidFill>
                  <a:prstClr val="black"/>
                </a:solidFill>
              </a:rPr>
              <a:pPr eaLnBrk="1" hangingPunct="1"/>
              <a:t>17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8128720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FB3D94-3AF7-40FD-B00C-C8105DC28E0B}" type="slidenum">
              <a:rPr lang="en-US" sz="1200">
                <a:solidFill>
                  <a:prstClr val="black"/>
                </a:solidFill>
              </a:rPr>
              <a:pPr eaLnBrk="1" hangingPunct="1"/>
              <a:t>18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9340021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FB3D94-3AF7-40FD-B00C-C8105DC28E0B}" type="slidenum">
              <a:rPr lang="en-US" sz="1200">
                <a:solidFill>
                  <a:prstClr val="black"/>
                </a:solidFill>
              </a:rPr>
              <a:pPr eaLnBrk="1" hangingPunct="1"/>
              <a:t>19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60139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FB3D94-3AF7-40FD-B00C-C8105DC28E0B}" type="slidenum">
              <a:rPr lang="en-US" sz="1200">
                <a:solidFill>
                  <a:prstClr val="black"/>
                </a:solidFill>
              </a:rPr>
              <a:pPr eaLnBrk="1" hangingPunct="1"/>
              <a:t>2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3728358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D77A011-9CDD-40AD-BB5F-1EE6C9CC8B45}" type="slidenum">
              <a:rPr lang="en-US" sz="1200">
                <a:solidFill>
                  <a:prstClr val="black"/>
                </a:solidFill>
              </a:rPr>
              <a:pPr eaLnBrk="1" hangingPunct="1"/>
              <a:t>20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7096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D77A011-9CDD-40AD-BB5F-1EE6C9CC8B45}" type="slidenum">
              <a:rPr lang="en-US" sz="1200">
                <a:solidFill>
                  <a:prstClr val="black"/>
                </a:solidFill>
              </a:rPr>
              <a:pPr eaLnBrk="1" hangingPunct="1"/>
              <a:t>21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4844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D77A011-9CDD-40AD-BB5F-1EE6C9CC8B45}" type="slidenum">
              <a:rPr lang="en-US" sz="1200">
                <a:solidFill>
                  <a:prstClr val="black"/>
                </a:solidFill>
              </a:rPr>
              <a:pPr eaLnBrk="1" hangingPunct="1"/>
              <a:t>22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4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FB3D94-3AF7-40FD-B00C-C8105DC28E0B}" type="slidenum">
              <a:rPr lang="en-US" sz="1200" smtClean="0"/>
              <a:pPr eaLnBrk="1" hangingPunct="1"/>
              <a:t>3</a:t>
            </a:fld>
            <a:endParaRPr lang="en-US" sz="1200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009509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FB3D94-3AF7-40FD-B00C-C8105DC28E0B}" type="slidenum">
              <a:rPr lang="en-US" sz="1200">
                <a:solidFill>
                  <a:prstClr val="black"/>
                </a:solidFill>
              </a:rPr>
              <a:pPr eaLnBrk="1" hangingPunct="1"/>
              <a:t>4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1108518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FB3D94-3AF7-40FD-B00C-C8105DC28E0B}" type="slidenum">
              <a:rPr lang="en-US" sz="1200">
                <a:solidFill>
                  <a:prstClr val="black"/>
                </a:solidFill>
              </a:rPr>
              <a:pPr eaLnBrk="1" hangingPunct="1"/>
              <a:t>5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3106854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FB3D94-3AF7-40FD-B00C-C8105DC28E0B}" type="slidenum">
              <a:rPr lang="en-US" sz="1200">
                <a:solidFill>
                  <a:prstClr val="black"/>
                </a:solidFill>
              </a:rPr>
              <a:pPr eaLnBrk="1" hangingPunct="1"/>
              <a:t>6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09873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FB3D94-3AF7-40FD-B00C-C8105DC28E0B}" type="slidenum">
              <a:rPr lang="en-US" sz="1200">
                <a:solidFill>
                  <a:prstClr val="black"/>
                </a:solidFill>
              </a:rPr>
              <a:pPr eaLnBrk="1" hangingPunct="1"/>
              <a:t>7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7471482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FB3D94-3AF7-40FD-B00C-C8105DC28E0B}" type="slidenum">
              <a:rPr lang="en-US" sz="1200">
                <a:solidFill>
                  <a:prstClr val="black"/>
                </a:solidFill>
              </a:rPr>
              <a:pPr eaLnBrk="1" hangingPunct="1"/>
              <a:t>8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0937484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FB3D94-3AF7-40FD-B00C-C8105DC28E0B}" type="slidenum">
              <a:rPr lang="en-US" sz="1200">
                <a:solidFill>
                  <a:prstClr val="black"/>
                </a:solidFill>
              </a:rPr>
              <a:pPr eaLnBrk="1" hangingPunct="1"/>
              <a:t>9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628153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10997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416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4888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70866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4706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95948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0135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3709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5292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72532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7819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4266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88523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1804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054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4406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941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176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385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813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2630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4242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9152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12.jpeg"/><Relationship Id="rId9" Type="http://schemas.microsoft.com/office/2007/relationships/diagramDrawing" Target="../diagrams/drawing5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3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10" Type="http://schemas.openxmlformats.org/officeDocument/2006/relationships/chart" Target="../charts/chart2.xml"/><Relationship Id="rId4" Type="http://schemas.openxmlformats.org/officeDocument/2006/relationships/diagramData" Target="../diagrams/data6.xml"/><Relationship Id="rId9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10" Type="http://schemas.openxmlformats.org/officeDocument/2006/relationships/image" Target="../media/image13.png"/><Relationship Id="rId4" Type="http://schemas.openxmlformats.org/officeDocument/2006/relationships/diagramLayout" Target="../diagrams/layout7.xml"/><Relationship Id="rId9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13.pn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11" Type="http://schemas.openxmlformats.org/officeDocument/2006/relationships/image" Target="../media/image15.png"/><Relationship Id="rId5" Type="http://schemas.openxmlformats.org/officeDocument/2006/relationships/diagramLayout" Target="../diagrams/layout8.xml"/><Relationship Id="rId10" Type="http://schemas.openxmlformats.org/officeDocument/2006/relationships/chart" Target="../charts/chart6.xml"/><Relationship Id="rId4" Type="http://schemas.openxmlformats.org/officeDocument/2006/relationships/diagramData" Target="../diagrams/data8.xml"/><Relationship Id="rId9" Type="http://schemas.openxmlformats.org/officeDocument/2006/relationships/chart" Target="../charts/char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10" Type="http://schemas.openxmlformats.org/officeDocument/2006/relationships/image" Target="../media/image13.png"/><Relationship Id="rId4" Type="http://schemas.openxmlformats.org/officeDocument/2006/relationships/diagramLayout" Target="../diagrams/layout9.xml"/><Relationship Id="rId9" Type="http://schemas.openxmlformats.org/officeDocument/2006/relationships/chart" Target="../charts/char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10" Type="http://schemas.openxmlformats.org/officeDocument/2006/relationships/image" Target="../media/image18.png"/><Relationship Id="rId4" Type="http://schemas.openxmlformats.org/officeDocument/2006/relationships/diagramData" Target="../diagrams/data10.xml"/><Relationship Id="rId9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2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1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2.xml"/><Relationship Id="rId5" Type="http://schemas.openxmlformats.org/officeDocument/2006/relationships/diagramData" Target="../diagrams/data12.xml"/><Relationship Id="rId4" Type="http://schemas.openxmlformats.org/officeDocument/2006/relationships/image" Target="../media/image19.jpeg"/><Relationship Id="rId9" Type="http://schemas.microsoft.com/office/2007/relationships/diagramDrawing" Target="../diagrams/drawing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jpeg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7.jpeg"/><Relationship Id="rId4" Type="http://schemas.openxmlformats.org/officeDocument/2006/relationships/diagramData" Target="../diagrams/data2.xml"/><Relationship Id="rId9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10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microsoft.com/office/2007/relationships/diagramDrawing" Target="../diagrams/drawing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419600" y="228600"/>
            <a:ext cx="4495800" cy="182880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 fontScale="925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fontAlgn="auto">
              <a:spcAft>
                <a:spcPts val="0"/>
              </a:spcAft>
              <a:defRPr/>
            </a:pPr>
            <a:r>
              <a:rPr lang="ru-RU" sz="6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/>
              </a:rPr>
              <a:t>Англицизмы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/>
              </a:rPr>
              <a:t>в современном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/>
              </a:rPr>
              <a:t>русском языке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rbel"/>
            </a:endParaRPr>
          </a:p>
        </p:txBody>
      </p:sp>
      <p:sp>
        <p:nvSpPr>
          <p:cNvPr id="205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124200" y="4648200"/>
            <a:ext cx="6019800" cy="2057400"/>
          </a:xfrm>
          <a:effectLst/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solidFill>
                  <a:schemeClr val="bg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Кураленко В.П.</a:t>
            </a:r>
          </a:p>
          <a:p>
            <a:r>
              <a:rPr lang="ru-RU" sz="3200" b="1" cap="all" dirty="0" smtClean="0">
                <a:ln w="0"/>
                <a:solidFill>
                  <a:schemeClr val="bg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Учитель английского языка </a:t>
            </a:r>
            <a:endParaRPr lang="ru-RU" sz="3200" b="1" cap="all" dirty="0" smtClean="0">
              <a:ln w="0"/>
              <a:solidFill>
                <a:schemeClr val="bg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ru-RU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73639" y="29738"/>
            <a:ext cx="7219665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ru-RU" sz="3200" b="1" dirty="0" smtClean="0">
                <a:ln w="11430"/>
                <a:gradFill>
                  <a:gsLst>
                    <a:gs pos="0">
                      <a:srgbClr val="F96F1C">
                        <a:tint val="70000"/>
                        <a:satMod val="245000"/>
                      </a:srgbClr>
                    </a:gs>
                    <a:gs pos="75000">
                      <a:srgbClr val="F96F1C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F96F1C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Усвоение англицизмов</a:t>
            </a:r>
          </a:p>
          <a:p>
            <a:pPr algn="l"/>
            <a:r>
              <a:rPr lang="ru-RU" sz="3200" b="1" dirty="0" smtClean="0">
                <a:ln w="11430"/>
                <a:gradFill>
                  <a:gsLst>
                    <a:gs pos="0">
                      <a:srgbClr val="F96F1C">
                        <a:tint val="70000"/>
                        <a:satMod val="245000"/>
                      </a:srgbClr>
                    </a:gs>
                    <a:gs pos="75000">
                      <a:srgbClr val="F96F1C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F96F1C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русском языке</a:t>
            </a:r>
          </a:p>
          <a:p>
            <a:pPr algn="l"/>
            <a:endParaRPr lang="ru-RU" sz="3200" b="1" dirty="0">
              <a:ln w="11430"/>
              <a:gradFill>
                <a:gsLst>
                  <a:gs pos="0">
                    <a:srgbClr val="F96F1C">
                      <a:tint val="70000"/>
                      <a:satMod val="245000"/>
                    </a:srgbClr>
                  </a:gs>
                  <a:gs pos="75000">
                    <a:srgbClr val="F96F1C">
                      <a:tint val="90000"/>
                      <a:shade val="60000"/>
                      <a:satMod val="240000"/>
                    </a:srgbClr>
                  </a:gs>
                  <a:gs pos="100000">
                    <a:srgbClr val="F96F1C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 rot="10800000" flipH="1" flipV="1">
            <a:off x="2286000" y="2971800"/>
            <a:ext cx="2339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+mn-lt"/>
              </a:rPr>
              <a:t>Англицизмы</a:t>
            </a:r>
            <a:endParaRPr lang="ru-RU" sz="28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5" name="Рисунок 4" descr="Похожее изображение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4981575"/>
            <a:ext cx="2552700" cy="18764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987160364"/>
              </p:ext>
            </p:extLst>
          </p:nvPr>
        </p:nvGraphicFramePr>
        <p:xfrm>
          <a:off x="3048000" y="914400"/>
          <a:ext cx="558165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895600" y="3233410"/>
            <a:ext cx="2819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</a:rPr>
              <a:t>Англицизмы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815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Картинки по запросу человечек 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648200"/>
            <a:ext cx="2089245" cy="220814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172884002"/>
              </p:ext>
            </p:extLst>
          </p:nvPr>
        </p:nvGraphicFramePr>
        <p:xfrm>
          <a:off x="1066800" y="1981200"/>
          <a:ext cx="73152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819400" y="1322"/>
            <a:ext cx="6324600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Исследовательская</a:t>
            </a:r>
          </a:p>
          <a:p>
            <a:pPr lvl="0" algn="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работа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675240343"/>
              </p:ext>
            </p:extLst>
          </p:nvPr>
        </p:nvGraphicFramePr>
        <p:xfrm>
          <a:off x="-5687" y="990600"/>
          <a:ext cx="4344035" cy="3683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780939599"/>
              </p:ext>
            </p:extLst>
          </p:nvPr>
        </p:nvGraphicFramePr>
        <p:xfrm>
          <a:off x="4507742" y="2994084"/>
          <a:ext cx="44196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624316" y="1351495"/>
            <a:ext cx="436955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опрос:</a:t>
            </a:r>
          </a:p>
          <a:p>
            <a:r>
              <a:rPr lang="ru-RU" b="1" dirty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</a:t>
            </a:r>
            <a:r>
              <a:rPr lang="ru-RU" b="1" dirty="0" smtClean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потребляете ли вы англицизмы в повседневной речи?</a:t>
            </a:r>
            <a:endParaRPr lang="ru-RU" b="1" dirty="0">
              <a:ln w="1905"/>
              <a:solidFill>
                <a:srgbClr val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67000" y="3352800"/>
            <a:ext cx="3681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Сравним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ответы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784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445130376"/>
              </p:ext>
            </p:extLst>
          </p:nvPr>
        </p:nvGraphicFramePr>
        <p:xfrm>
          <a:off x="1066800" y="1981200"/>
          <a:ext cx="73152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819401" y="0"/>
            <a:ext cx="6324600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Исследовательская</a:t>
            </a:r>
          </a:p>
          <a:p>
            <a:pPr lvl="0" algn="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работа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3670423"/>
              </p:ext>
            </p:extLst>
          </p:nvPr>
        </p:nvGraphicFramePr>
        <p:xfrm>
          <a:off x="26158" y="1219200"/>
          <a:ext cx="4303594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577485580"/>
              </p:ext>
            </p:extLst>
          </p:nvPr>
        </p:nvGraphicFramePr>
        <p:xfrm>
          <a:off x="4487243" y="3200400"/>
          <a:ext cx="4557267" cy="3459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90800" y="3615616"/>
            <a:ext cx="38310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Сравним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ответы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Рисунок 7" descr="Картинки по запросу человечек pn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648200"/>
            <a:ext cx="2089245" cy="220814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4581099" y="1371600"/>
            <a:ext cx="436955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опрос:</a:t>
            </a:r>
          </a:p>
          <a:p>
            <a:r>
              <a:rPr lang="ru-RU" b="1" dirty="0" smtClean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раздражает ли вас обилие англицизмов в русском языке?</a:t>
            </a:r>
            <a:endParaRPr lang="ru-RU" b="1" dirty="0">
              <a:ln w="1905"/>
              <a:solidFill>
                <a:srgbClr val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784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Картинки по запросу человечек 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648200"/>
            <a:ext cx="2089245" cy="220814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603878790"/>
              </p:ext>
            </p:extLst>
          </p:nvPr>
        </p:nvGraphicFramePr>
        <p:xfrm>
          <a:off x="1066800" y="1981200"/>
          <a:ext cx="73152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572000" y="-21063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/>
            <a:r>
              <a:rPr lang="ru-RU" sz="3200" b="1" dirty="0">
                <a:ln w="11430"/>
                <a:gradFill>
                  <a:gsLst>
                    <a:gs pos="0">
                      <a:srgbClr val="F96F1C">
                        <a:tint val="70000"/>
                        <a:satMod val="245000"/>
                      </a:srgbClr>
                    </a:gs>
                    <a:gs pos="75000">
                      <a:srgbClr val="F96F1C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F96F1C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Исследовательская </a:t>
            </a:r>
            <a:r>
              <a:rPr lang="ru-RU" sz="3200" b="1" dirty="0" smtClean="0">
                <a:ln w="11430"/>
                <a:gradFill>
                  <a:gsLst>
                    <a:gs pos="0">
                      <a:srgbClr val="F96F1C">
                        <a:tint val="70000"/>
                        <a:satMod val="245000"/>
                      </a:srgbClr>
                    </a:gs>
                    <a:gs pos="75000">
                      <a:srgbClr val="F96F1C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F96F1C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работа</a:t>
            </a:r>
            <a:endParaRPr lang="ru-RU" sz="3200" b="1" dirty="0">
              <a:ln w="11430"/>
              <a:gradFill>
                <a:gsLst>
                  <a:gs pos="0">
                    <a:srgbClr val="F96F1C">
                      <a:tint val="70000"/>
                      <a:satMod val="245000"/>
                    </a:srgbClr>
                  </a:gs>
                  <a:gs pos="75000">
                    <a:srgbClr val="F96F1C">
                      <a:tint val="90000"/>
                      <a:shade val="60000"/>
                      <a:satMod val="240000"/>
                    </a:srgbClr>
                  </a:gs>
                  <a:gs pos="100000">
                    <a:srgbClr val="F96F1C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414775"/>
              </p:ext>
            </p:extLst>
          </p:nvPr>
        </p:nvGraphicFramePr>
        <p:xfrm>
          <a:off x="76201" y="971785"/>
          <a:ext cx="4495799" cy="3752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19651456"/>
              </p:ext>
            </p:extLst>
          </p:nvPr>
        </p:nvGraphicFramePr>
        <p:xfrm>
          <a:off x="4667064" y="2857549"/>
          <a:ext cx="4381872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673221" y="952478"/>
            <a:ext cx="4470779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опрос:</a:t>
            </a:r>
          </a:p>
          <a:p>
            <a:r>
              <a:rPr lang="ru-RU" sz="1800" b="1" dirty="0" smtClean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 много англицизмов, предложенных в списке, вы знаете: </a:t>
            </a:r>
            <a:r>
              <a:rPr lang="ru-RU" sz="1800" b="1" i="1" dirty="0" smtClean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юзер, геймер, ремейк, релиз, тайм, шейпинг, бодибилдинг, хот-дог, бойфренд, секьюрити?</a:t>
            </a:r>
            <a:endParaRPr lang="ru-RU" sz="1800" b="1" i="1" dirty="0">
              <a:ln w="1905"/>
              <a:solidFill>
                <a:srgbClr val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560763"/>
            <a:ext cx="3846513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784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363740008"/>
              </p:ext>
            </p:extLst>
          </p:nvPr>
        </p:nvGraphicFramePr>
        <p:xfrm>
          <a:off x="1066800" y="1981200"/>
          <a:ext cx="73152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572000" y="62652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/>
            <a:r>
              <a:rPr lang="ru-RU" sz="3200" b="1" dirty="0">
                <a:ln w="11430"/>
                <a:gradFill>
                  <a:gsLst>
                    <a:gs pos="0">
                      <a:srgbClr val="F96F1C">
                        <a:tint val="70000"/>
                        <a:satMod val="245000"/>
                      </a:srgbClr>
                    </a:gs>
                    <a:gs pos="75000">
                      <a:srgbClr val="F96F1C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F96F1C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Исследовательская </a:t>
            </a:r>
            <a:r>
              <a:rPr lang="ru-RU" sz="3200" b="1" dirty="0" smtClean="0">
                <a:ln w="11430"/>
                <a:gradFill>
                  <a:gsLst>
                    <a:gs pos="0">
                      <a:srgbClr val="F96F1C">
                        <a:tint val="70000"/>
                        <a:satMod val="245000"/>
                      </a:srgbClr>
                    </a:gs>
                    <a:gs pos="75000">
                      <a:srgbClr val="F96F1C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F96F1C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работа</a:t>
            </a:r>
            <a:endParaRPr lang="ru-RU" sz="3200" b="1" dirty="0">
              <a:ln w="11430"/>
              <a:gradFill>
                <a:gsLst>
                  <a:gs pos="0">
                    <a:srgbClr val="F96F1C">
                      <a:tint val="70000"/>
                      <a:satMod val="245000"/>
                    </a:srgbClr>
                  </a:gs>
                  <a:gs pos="75000">
                    <a:srgbClr val="F96F1C">
                      <a:tint val="90000"/>
                      <a:shade val="60000"/>
                      <a:satMod val="240000"/>
                    </a:srgbClr>
                  </a:gs>
                  <a:gs pos="100000">
                    <a:srgbClr val="F96F1C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704187"/>
              </p:ext>
            </p:extLst>
          </p:nvPr>
        </p:nvGraphicFramePr>
        <p:xfrm>
          <a:off x="26158" y="999081"/>
          <a:ext cx="4469642" cy="3344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052001320"/>
              </p:ext>
            </p:extLst>
          </p:nvPr>
        </p:nvGraphicFramePr>
        <p:xfrm>
          <a:off x="4591334" y="3124200"/>
          <a:ext cx="4454428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pic>
        <p:nvPicPr>
          <p:cNvPr id="7" name="Рисунок 6" descr="Картинки по запросу человечек pn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495800"/>
            <a:ext cx="2089245" cy="220814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4572000" y="1371600"/>
            <a:ext cx="436955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опрос:</a:t>
            </a:r>
          </a:p>
          <a:p>
            <a:r>
              <a:rPr lang="ru-RU" b="1" dirty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</a:t>
            </a:r>
            <a:r>
              <a:rPr lang="ru-RU" b="1" dirty="0" smtClean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аше отношение к английским заимствованиям?</a:t>
            </a:r>
            <a:endParaRPr lang="ru-RU" b="1" dirty="0">
              <a:ln w="1905"/>
              <a:solidFill>
                <a:srgbClr val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95516" y="3615617"/>
            <a:ext cx="3681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Сравним ответы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784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06880" y="76200"/>
            <a:ext cx="70485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rgbClr val="F96F1C">
                        <a:tint val="70000"/>
                        <a:satMod val="245000"/>
                      </a:srgbClr>
                    </a:gs>
                    <a:gs pos="75000">
                      <a:srgbClr val="F96F1C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F96F1C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Англицизмы в жизни подростков</a:t>
            </a:r>
          </a:p>
          <a:p>
            <a:endParaRPr lang="ru-RU" sz="1400" b="1" dirty="0" smtClean="0">
              <a:ln w="11430"/>
              <a:gradFill>
                <a:gsLst>
                  <a:gs pos="0">
                    <a:srgbClr val="F96F1C">
                      <a:tint val="70000"/>
                      <a:satMod val="245000"/>
                    </a:srgbClr>
                  </a:gs>
                  <a:gs pos="75000">
                    <a:srgbClr val="F96F1C">
                      <a:tint val="90000"/>
                      <a:shade val="60000"/>
                      <a:satMod val="240000"/>
                    </a:srgbClr>
                  </a:gs>
                  <a:gs pos="100000">
                    <a:srgbClr val="F96F1C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b="1" i="1" dirty="0" smtClean="0">
                <a:ln w="11430"/>
                <a:gradFill>
                  <a:gsLst>
                    <a:gs pos="0">
                      <a:srgbClr val="F96F1C">
                        <a:tint val="70000"/>
                        <a:satMod val="245000"/>
                      </a:srgbClr>
                    </a:gs>
                    <a:gs pos="75000">
                      <a:srgbClr val="F96F1C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F96F1C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(по данным социологического опроса)</a:t>
            </a:r>
            <a:endParaRPr lang="ru-RU" b="1" i="1" dirty="0">
              <a:ln w="11430"/>
              <a:gradFill>
                <a:gsLst>
                  <a:gs pos="0">
                    <a:srgbClr val="F96F1C">
                      <a:tint val="70000"/>
                      <a:satMod val="245000"/>
                    </a:srgbClr>
                  </a:gs>
                  <a:gs pos="75000">
                    <a:srgbClr val="F96F1C">
                      <a:tint val="90000"/>
                      <a:shade val="60000"/>
                      <a:satMod val="240000"/>
                    </a:srgbClr>
                  </a:gs>
                  <a:gs pos="100000">
                    <a:srgbClr val="F96F1C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71700" y="1295400"/>
            <a:ext cx="6248400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endParaRPr lang="ru-RU" sz="2000" b="1" dirty="0">
              <a:ln w="11430"/>
              <a:solidFill>
                <a:srgbClr val="0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98684" y="1588842"/>
            <a:ext cx="6629400" cy="30469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/>
            <a:r>
              <a:rPr lang="ru-RU" b="1" dirty="0" smtClean="0">
                <a:ln w="11430"/>
                <a:solidFill>
                  <a:srgbClr val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Обратим ваше внимание на то, что в первую очередь, подростки используют заимствования, потому что это модно. </a:t>
            </a:r>
          </a:p>
          <a:p>
            <a:pPr algn="l"/>
            <a:endParaRPr lang="ru-RU" b="1" dirty="0" smtClean="0">
              <a:ln w="11430"/>
              <a:solidFill>
                <a:srgbClr val="0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  <a:p>
            <a:pPr algn="r"/>
            <a:r>
              <a:rPr lang="ru-RU" b="1" dirty="0" smtClean="0">
                <a:ln w="11430"/>
                <a:solidFill>
                  <a:srgbClr val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Они хотят следовать американскому образу жизни, а также считают, что заимствованное слово является более компактным, чётким, логичным, следовательно, незаменимым.</a:t>
            </a:r>
            <a:endParaRPr lang="ru-RU" b="1" dirty="0">
              <a:ln w="11430"/>
              <a:solidFill>
                <a:srgbClr val="0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pic>
        <p:nvPicPr>
          <p:cNvPr id="5" name="Рисунок 4" descr="Похожее изображение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270" y="4572000"/>
            <a:ext cx="3478530" cy="22561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811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62200" y="-76200"/>
            <a:ext cx="61722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rgbClr val="F96F1C">
                        <a:tint val="70000"/>
                        <a:satMod val="245000"/>
                      </a:srgbClr>
                    </a:gs>
                    <a:gs pos="75000">
                      <a:srgbClr val="F96F1C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F96F1C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Англицизмы,</a:t>
            </a:r>
          </a:p>
          <a:p>
            <a:r>
              <a:rPr lang="ru-RU" sz="3200" b="1" dirty="0" smtClean="0">
                <a:ln w="11430"/>
                <a:gradFill>
                  <a:gsLst>
                    <a:gs pos="0">
                      <a:srgbClr val="F96F1C">
                        <a:tint val="70000"/>
                        <a:satMod val="245000"/>
                      </a:srgbClr>
                    </a:gs>
                    <a:gs pos="75000">
                      <a:srgbClr val="F96F1C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F96F1C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как инструмент и как мусор</a:t>
            </a:r>
            <a:endParaRPr lang="ru-RU" sz="3200" b="1" dirty="0">
              <a:ln w="11430"/>
              <a:gradFill>
                <a:gsLst>
                  <a:gs pos="0">
                    <a:srgbClr val="F96F1C">
                      <a:tint val="70000"/>
                      <a:satMod val="245000"/>
                    </a:srgbClr>
                  </a:gs>
                  <a:gs pos="75000">
                    <a:srgbClr val="F96F1C">
                      <a:tint val="90000"/>
                      <a:shade val="60000"/>
                      <a:satMod val="240000"/>
                    </a:srgbClr>
                  </a:gs>
                  <a:gs pos="100000">
                    <a:srgbClr val="F96F1C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767506878"/>
              </p:ext>
            </p:extLst>
          </p:nvPr>
        </p:nvGraphicFramePr>
        <p:xfrm>
          <a:off x="2133600" y="580726"/>
          <a:ext cx="66675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100" name="Picture 4" descr="Картинки по запросу человечки для презентации скачать бесплатно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388" y="4645925"/>
            <a:ext cx="3206252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Картинки по запросу человечки для презентации школьник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634" y="4645925"/>
            <a:ext cx="3317341" cy="220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11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81200" y="76200"/>
            <a:ext cx="65532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rgbClr val="F96F1C">
                        <a:tint val="70000"/>
                        <a:satMod val="245000"/>
                      </a:srgbClr>
                    </a:gs>
                    <a:gs pos="75000">
                      <a:srgbClr val="F96F1C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F96F1C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Оправданные</a:t>
            </a:r>
          </a:p>
          <a:p>
            <a:r>
              <a:rPr lang="ru-RU" sz="3200" b="1" dirty="0" smtClean="0">
                <a:ln w="11430"/>
                <a:gradFill>
                  <a:gsLst>
                    <a:gs pos="0">
                      <a:srgbClr val="F96F1C">
                        <a:tint val="70000"/>
                        <a:satMod val="245000"/>
                      </a:srgbClr>
                    </a:gs>
                    <a:gs pos="75000">
                      <a:srgbClr val="F96F1C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F96F1C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и неоправданные англицизмы</a:t>
            </a:r>
            <a:endParaRPr lang="ru-RU" sz="3200" b="1" dirty="0">
              <a:ln w="11430"/>
              <a:gradFill>
                <a:gsLst>
                  <a:gs pos="0">
                    <a:srgbClr val="F96F1C">
                      <a:tint val="70000"/>
                      <a:satMod val="245000"/>
                    </a:srgbClr>
                  </a:gs>
                  <a:gs pos="75000">
                    <a:srgbClr val="F96F1C">
                      <a:tint val="90000"/>
                      <a:shade val="60000"/>
                      <a:satMod val="240000"/>
                    </a:srgbClr>
                  </a:gs>
                  <a:gs pos="100000">
                    <a:srgbClr val="F96F1C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739899535"/>
              </p:ext>
            </p:extLst>
          </p:nvPr>
        </p:nvGraphicFramePr>
        <p:xfrm>
          <a:off x="2095500" y="1828800"/>
          <a:ext cx="64389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495800" y="1676400"/>
            <a:ext cx="4038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800" b="1" spc="150" dirty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 оправданным относят понятия, которые раньше не существовали в русском языке. Например: телефон, шоколад, галоши</a:t>
            </a:r>
          </a:p>
        </p:txBody>
      </p:sp>
    </p:spTree>
    <p:extLst>
      <p:ext uri="{BB962C8B-B14F-4D97-AF65-F5344CB8AC3E}">
        <p14:creationId xmlns:p14="http://schemas.microsoft.com/office/powerpoint/2010/main" val="400873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09281" y="25217"/>
            <a:ext cx="54483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rgbClr val="F96F1C">
                        <a:tint val="70000"/>
                        <a:satMod val="245000"/>
                      </a:srgbClr>
                    </a:gs>
                    <a:gs pos="75000">
                      <a:srgbClr val="F96F1C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F96F1C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Примеры англицизмов</a:t>
            </a:r>
            <a:endParaRPr lang="ru-RU" sz="3200" b="1" dirty="0">
              <a:ln w="11430"/>
              <a:gradFill>
                <a:gsLst>
                  <a:gs pos="0">
                    <a:srgbClr val="F96F1C">
                      <a:tint val="70000"/>
                      <a:satMod val="245000"/>
                    </a:srgbClr>
                  </a:gs>
                  <a:gs pos="75000">
                    <a:srgbClr val="F96F1C">
                      <a:tint val="90000"/>
                      <a:shade val="60000"/>
                      <a:satMod val="240000"/>
                    </a:srgbClr>
                  </a:gs>
                  <a:gs pos="100000">
                    <a:srgbClr val="F96F1C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71700" y="1295400"/>
            <a:ext cx="6248400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endParaRPr lang="ru-RU" sz="2000" b="1" dirty="0">
              <a:ln w="11430"/>
              <a:solidFill>
                <a:srgbClr val="0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556666"/>
              </p:ext>
            </p:extLst>
          </p:nvPr>
        </p:nvGraphicFramePr>
        <p:xfrm>
          <a:off x="1866900" y="838200"/>
          <a:ext cx="7162800" cy="4685330"/>
        </p:xfrm>
        <a:graphic>
          <a:graphicData uri="http://schemas.openxmlformats.org/drawingml/2006/table">
            <a:tbl>
              <a:tblPr firstRow="1" firstCol="1" bandRow="1">
                <a:solidFill>
                  <a:srgbClr val="CCFF99"/>
                </a:solidFill>
                <a:tableStyleId>{E8B1032C-EA38-4F05-BA0D-38AFFFC7BED3}</a:tableStyleId>
              </a:tblPr>
              <a:tblGrid>
                <a:gridCol w="1981200"/>
                <a:gridCol w="5181600"/>
              </a:tblGrid>
              <a:tr h="3847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Сфера</a:t>
                      </a:r>
                      <a:endParaRPr lang="ru-RU" sz="15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Примеры англицизмов</a:t>
                      </a:r>
                      <a:endParaRPr lang="ru-RU" sz="15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47625" marB="47625" anchor="ctr"/>
                </a:tc>
              </a:tr>
              <a:tr h="4534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Политическая</a:t>
                      </a:r>
                      <a:endParaRPr lang="ru-RU" sz="15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Администрация, мэр, депутат</a:t>
                      </a:r>
                      <a:endParaRPr lang="ru-RU" sz="15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47625" marB="47625" anchor="ctr"/>
                </a:tc>
              </a:tr>
              <a:tr h="3847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Экономическая</a:t>
                      </a:r>
                      <a:endParaRPr lang="ru-RU" sz="15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Брокер, инвестиция, дилер</a:t>
                      </a:r>
                      <a:endParaRPr lang="ru-RU" sz="15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47625" marB="47625" anchor="ctr"/>
                </a:tc>
              </a:tr>
              <a:tr h="3847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Искусства</a:t>
                      </a:r>
                      <a:endParaRPr lang="ru-RU" sz="15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Театр, романс, опера, ремейк</a:t>
                      </a:r>
                      <a:endParaRPr lang="ru-RU" sz="15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47625" marB="47625" anchor="ctr"/>
                </a:tc>
              </a:tr>
              <a:tr h="3847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Научная</a:t>
                      </a:r>
                      <a:endParaRPr lang="ru-RU" sz="15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Металл, магнит, галактика</a:t>
                      </a:r>
                      <a:endParaRPr lang="ru-RU" sz="15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47625" marB="47625" anchor="ctr"/>
                </a:tc>
              </a:tr>
              <a:tr h="3847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Спортивная</a:t>
                      </a:r>
                      <a:endParaRPr lang="ru-RU" sz="15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Спорт, волейбол, фитнес</a:t>
                      </a:r>
                      <a:endParaRPr lang="ru-RU" sz="15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47625" marB="47625" anchor="ctr"/>
                </a:tc>
              </a:tr>
              <a:tr h="3847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Религиозная</a:t>
                      </a:r>
                      <a:endParaRPr lang="ru-RU" sz="15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Монастырь, ангел</a:t>
                      </a:r>
                      <a:endParaRPr lang="ru-RU" sz="15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47625" marB="47625" anchor="ctr"/>
                </a:tc>
              </a:tr>
              <a:tr h="3847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Компьютерная</a:t>
                      </a:r>
                      <a:endParaRPr lang="ru-RU" sz="15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Телефон, дисплей, сайт, файл</a:t>
                      </a:r>
                      <a:endParaRPr lang="ru-RU" sz="15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47625" marB="47625" anchor="ctr"/>
                </a:tc>
              </a:tr>
              <a:tr h="3847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Музыкальная</a:t>
                      </a:r>
                      <a:endParaRPr lang="ru-RU" sz="15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Трек, ремейк, саундтрек</a:t>
                      </a:r>
                      <a:endParaRPr lang="ru-RU" sz="15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47625" marB="47625" anchor="ctr"/>
                </a:tc>
              </a:tr>
              <a:tr h="3847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Бытовая</a:t>
                      </a:r>
                      <a:endParaRPr lang="ru-RU" sz="15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Миксер, чемпион, пиджак, свитер, </a:t>
                      </a:r>
                      <a:r>
                        <a:rPr lang="ru-RU" sz="15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пилинг</a:t>
                      </a:r>
                      <a:endParaRPr lang="ru-RU" sz="15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47625" marB="47625" anchor="ctr"/>
                </a:tc>
              </a:tr>
              <a:tr h="3847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Морского дела</a:t>
                      </a:r>
                      <a:endParaRPr lang="ru-RU" sz="15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Штурман, баржа</a:t>
                      </a:r>
                      <a:endParaRPr lang="ru-RU" sz="15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47625" marB="47625" anchor="ctr"/>
                </a:tc>
              </a:tr>
              <a:tr h="3847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СМИ</a:t>
                      </a:r>
                      <a:endParaRPr lang="ru-RU" sz="15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Контент, спонсор, ток-шоу, презентация</a:t>
                      </a:r>
                      <a:endParaRPr lang="ru-RU" sz="15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47625" marB="47625" anchor="ctr"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752600" y="5715000"/>
            <a:ext cx="7391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Список англицизмов в русском языке достаточно широк. </a:t>
            </a:r>
            <a:endParaRPr lang="ru-RU" sz="2000" b="1" dirty="0" smtClean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Все </a:t>
            </a:r>
            <a:r>
              <a:rPr lang="ru-RU" sz="20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заимствования с английского представлены в словаре </a:t>
            </a:r>
            <a:endParaRPr lang="ru-RU" sz="2000" b="1" dirty="0" smtClean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Дьякова </a:t>
            </a:r>
            <a:r>
              <a:rPr lang="ru-RU" sz="20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А. И.</a:t>
            </a:r>
            <a:endParaRPr lang="ru-RU" sz="2000" b="1" dirty="0">
              <a:solidFill>
                <a:srgbClr val="00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6129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Картинки по запросу человечки png с восклицательным знаком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267" y="1694447"/>
            <a:ext cx="2764733" cy="3944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57400" y="76200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rgbClr val="F96F1C">
                        <a:tint val="70000"/>
                        <a:satMod val="245000"/>
                      </a:srgbClr>
                    </a:gs>
                    <a:gs pos="75000">
                      <a:srgbClr val="F96F1C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F96F1C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Признаки англицизмов</a:t>
            </a:r>
            <a:endParaRPr lang="ru-RU" sz="3200" b="1" dirty="0">
              <a:ln w="11430"/>
              <a:gradFill>
                <a:gsLst>
                  <a:gs pos="0">
                    <a:srgbClr val="F96F1C">
                      <a:tint val="70000"/>
                      <a:satMod val="245000"/>
                    </a:srgbClr>
                  </a:gs>
                  <a:gs pos="75000">
                    <a:srgbClr val="F96F1C">
                      <a:tint val="90000"/>
                      <a:shade val="60000"/>
                      <a:satMod val="240000"/>
                    </a:srgbClr>
                  </a:gs>
                  <a:gs pos="100000">
                    <a:srgbClr val="F96F1C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239652000"/>
              </p:ext>
            </p:extLst>
          </p:nvPr>
        </p:nvGraphicFramePr>
        <p:xfrm>
          <a:off x="982070" y="838200"/>
          <a:ext cx="66675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12677" y="914400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0000"/>
                </a:solidFill>
              </a:rPr>
              <a:t>«</a:t>
            </a:r>
            <a:r>
              <a:rPr lang="ru-RU" sz="2000" b="1" dirty="0" err="1" smtClean="0">
                <a:solidFill>
                  <a:srgbClr val="000000"/>
                </a:solidFill>
              </a:rPr>
              <a:t>дж</a:t>
            </a:r>
            <a:r>
              <a:rPr lang="ru-RU" sz="2000" b="1" dirty="0" smtClean="0">
                <a:solidFill>
                  <a:srgbClr val="000000"/>
                </a:solidFill>
              </a:rPr>
              <a:t>» «</a:t>
            </a:r>
            <a:r>
              <a:rPr lang="ru-RU" sz="2000" b="1" dirty="0" err="1" smtClean="0">
                <a:solidFill>
                  <a:srgbClr val="000000"/>
                </a:solidFill>
              </a:rPr>
              <a:t>тч</a:t>
            </a:r>
            <a:r>
              <a:rPr lang="ru-RU" sz="2000" b="1" dirty="0" smtClean="0">
                <a:solidFill>
                  <a:srgbClr val="000000"/>
                </a:solidFill>
              </a:rPr>
              <a:t>»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0" y="1905000"/>
            <a:ext cx="9004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0000"/>
                </a:solidFill>
              </a:rPr>
              <a:t>«ер» «ор»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5000" y="2971800"/>
            <a:ext cx="900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0000"/>
                </a:solidFill>
              </a:rPr>
              <a:t>«</a:t>
            </a:r>
            <a:r>
              <a:rPr lang="ru-RU" sz="2000" b="1" dirty="0" err="1" smtClean="0">
                <a:solidFill>
                  <a:srgbClr val="000000"/>
                </a:solidFill>
              </a:rPr>
              <a:t>инг</a:t>
            </a:r>
            <a:r>
              <a:rPr lang="ru-RU" sz="2000" b="1" dirty="0" smtClean="0">
                <a:solidFill>
                  <a:srgbClr val="000000"/>
                </a:solidFill>
              </a:rPr>
              <a:t>»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7947" y="4038600"/>
            <a:ext cx="106765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900" b="1" dirty="0" smtClean="0">
                <a:solidFill>
                  <a:srgbClr val="000000"/>
                </a:solidFill>
              </a:rPr>
              <a:t>«мент»</a:t>
            </a:r>
            <a:endParaRPr lang="ru-RU" sz="1900" b="1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21834" y="46482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000" dirty="0" smtClean="0">
              <a:solidFill>
                <a:srgbClr val="000000"/>
              </a:solidFill>
            </a:endParaRPr>
          </a:p>
          <a:p>
            <a:pPr algn="just"/>
            <a:r>
              <a:rPr lang="ru-RU" sz="2000" b="1" dirty="0" smtClean="0">
                <a:solidFill>
                  <a:srgbClr val="000000"/>
                </a:solidFill>
              </a:rPr>
              <a:t>«мен»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12677" y="5791200"/>
            <a:ext cx="1271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0000"/>
                </a:solidFill>
              </a:rPr>
              <a:t>«ай» «ей»</a:t>
            </a:r>
            <a:endParaRPr lang="ru-RU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89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Картинки по запросу человечки png задач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648200"/>
            <a:ext cx="22860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224880034"/>
              </p:ext>
            </p:extLst>
          </p:nvPr>
        </p:nvGraphicFramePr>
        <p:xfrm>
          <a:off x="1752600" y="1295400"/>
          <a:ext cx="55626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971800" y="457200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>
                <a:ln w="11430"/>
                <a:gradFill>
                  <a:gsLst>
                    <a:gs pos="0">
                      <a:srgbClr val="F96F1C">
                        <a:tint val="70000"/>
                        <a:satMod val="245000"/>
                      </a:srgbClr>
                    </a:gs>
                    <a:gs pos="75000">
                      <a:srgbClr val="F96F1C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F96F1C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Содержание: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23879" y="16764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>
                <a:ln w="11430"/>
                <a:gradFill>
                  <a:gsLst>
                    <a:gs pos="0">
                      <a:srgbClr val="F96F1C">
                        <a:tint val="70000"/>
                        <a:satMod val="245000"/>
                      </a:srgbClr>
                    </a:gs>
                    <a:gs pos="75000">
                      <a:srgbClr val="F96F1C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F96F1C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48865" y="2579427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>
                <a:ln w="11430"/>
                <a:gradFill>
                  <a:gsLst>
                    <a:gs pos="0">
                      <a:srgbClr val="F96F1C">
                        <a:tint val="70000"/>
                        <a:satMod val="245000"/>
                      </a:srgbClr>
                    </a:gs>
                    <a:gs pos="75000">
                      <a:srgbClr val="F96F1C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F96F1C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59330" y="3581400"/>
            <a:ext cx="63627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rgbClr val="F96F1C">
                        <a:tint val="70000"/>
                        <a:satMod val="245000"/>
                      </a:srgbClr>
                    </a:gs>
                    <a:gs pos="75000">
                      <a:srgbClr val="F96F1C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F96F1C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16430" y="4511637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>
                <a:ln w="11430"/>
                <a:gradFill>
                  <a:gsLst>
                    <a:gs pos="0">
                      <a:srgbClr val="F96F1C">
                        <a:tint val="70000"/>
                        <a:satMod val="245000"/>
                      </a:srgbClr>
                    </a:gs>
                    <a:gs pos="75000">
                      <a:srgbClr val="F96F1C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F96F1C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22884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535341317"/>
              </p:ext>
            </p:extLst>
          </p:nvPr>
        </p:nvGraphicFramePr>
        <p:xfrm>
          <a:off x="685800" y="2438400"/>
          <a:ext cx="3124200" cy="1782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452730" y="533400"/>
            <a:ext cx="4290854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Подведение итогов: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95400" y="1546746"/>
            <a:ext cx="6858000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900" b="1" dirty="0">
                <a:ln w="11430"/>
                <a:solidFill>
                  <a:srgbClr val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Благодаря данному исследованию можно сделать вывод, что процесс заимствования из английского языка в русский усиливается в настоящее время, поскольку английский язык является основой многих профессиональных языков, широко используется в молодёжном сленге. С одной стороны, этот процесс неизбежен, но с другой, должна сохраняться культурная основа языка. Отсюда следует, что англицизмы должны соответствовать следующим требованиям: 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sz="19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Любое заимствование должно быть необходимо, без него нельзя обойтись в русском языке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sz="19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Иноязычное слово должно употребляться правильно и точно в том значении, которое оно имеет в </a:t>
            </a:r>
            <a:r>
              <a:rPr lang="ru-RU" sz="19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языке </a:t>
            </a:r>
            <a:r>
              <a:rPr lang="ru-RU" sz="19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источнике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sz="19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Оно должно быть понятно тем, кто его употребляет</a:t>
            </a:r>
          </a:p>
        </p:txBody>
      </p:sp>
    </p:spTree>
    <p:extLst>
      <p:ext uri="{BB962C8B-B14F-4D97-AF65-F5344CB8AC3E}">
        <p14:creationId xmlns:p14="http://schemas.microsoft.com/office/powerpoint/2010/main" val="99757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780850930"/>
              </p:ext>
            </p:extLst>
          </p:nvPr>
        </p:nvGraphicFramePr>
        <p:xfrm>
          <a:off x="685800" y="2438400"/>
          <a:ext cx="3124200" cy="1782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286000" y="2551837"/>
            <a:ext cx="4572000" cy="1754326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99757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65445" y="761998"/>
            <a:ext cx="4572000" cy="138499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Список использованных источников: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3400" y="2172819"/>
            <a:ext cx="4572000" cy="413138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solidFill>
                  <a:srgbClr val="FF9900"/>
                </a:solidFill>
                <a:latin typeface="Calibri"/>
                <a:ea typeface="Calibri"/>
                <a:cs typeface="Times New Roman"/>
              </a:rPr>
              <a:t>http</a:t>
            </a:r>
            <a:r>
              <a:rPr lang="ru-RU" b="1" dirty="0">
                <a:solidFill>
                  <a:srgbClr val="FF9900"/>
                </a:solidFill>
                <a:latin typeface="Calibri"/>
                <a:ea typeface="Calibri"/>
                <a:cs typeface="Times New Roman"/>
              </a:rPr>
              <a:t>://</a:t>
            </a:r>
            <a:r>
              <a:rPr lang="en-US" b="1" dirty="0">
                <a:solidFill>
                  <a:srgbClr val="FF9900"/>
                </a:solidFill>
                <a:latin typeface="Calibri"/>
                <a:ea typeface="Calibri"/>
                <a:cs typeface="Times New Roman"/>
              </a:rPr>
              <a:t>www.mysared.ru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solidFill>
                  <a:srgbClr val="FF9900"/>
                </a:solidFill>
                <a:latin typeface="Calibri"/>
                <a:ea typeface="Calibri"/>
                <a:cs typeface="Times New Roman"/>
              </a:rPr>
              <a:t>http</a:t>
            </a:r>
            <a:r>
              <a:rPr lang="ru-RU" b="1" dirty="0">
                <a:solidFill>
                  <a:srgbClr val="FF9900"/>
                </a:solidFill>
                <a:latin typeface="Calibri"/>
                <a:ea typeface="Calibri"/>
                <a:cs typeface="Times New Roman"/>
              </a:rPr>
              <a:t>://</a:t>
            </a:r>
            <a:r>
              <a:rPr lang="en-US" b="1" dirty="0">
                <a:solidFill>
                  <a:srgbClr val="FF9900"/>
                </a:solidFill>
                <a:latin typeface="Calibri"/>
                <a:ea typeface="Calibri"/>
                <a:cs typeface="Times New Roman"/>
              </a:rPr>
              <a:t>www.azenglish.ru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solidFill>
                  <a:srgbClr val="FF9900"/>
                </a:solidFill>
                <a:latin typeface="Calibri"/>
                <a:ea typeface="Calibri"/>
                <a:cs typeface="Times New Roman"/>
              </a:rPr>
              <a:t>http</a:t>
            </a:r>
            <a:r>
              <a:rPr lang="ru-RU" b="1" dirty="0">
                <a:solidFill>
                  <a:srgbClr val="FF9900"/>
                </a:solidFill>
                <a:latin typeface="Calibri"/>
                <a:ea typeface="Calibri"/>
                <a:cs typeface="Times New Roman"/>
              </a:rPr>
              <a:t>://</a:t>
            </a:r>
            <a:r>
              <a:rPr lang="en-US" b="1" dirty="0">
                <a:solidFill>
                  <a:srgbClr val="FF9900"/>
                </a:solidFill>
                <a:latin typeface="Calibri"/>
                <a:ea typeface="Calibri"/>
                <a:cs typeface="Times New Roman"/>
              </a:rPr>
              <a:t>www.infourok.ru</a:t>
            </a:r>
            <a:r>
              <a:rPr lang="ru-RU" b="1" dirty="0">
                <a:solidFill>
                  <a:srgbClr val="FF9900"/>
                </a:solidFill>
                <a:latin typeface="Calibri"/>
                <a:ea typeface="Calibri"/>
                <a:cs typeface="Times New Roman"/>
              </a:rPr>
              <a:t> </a:t>
            </a:r>
            <a:endParaRPr lang="en-US" b="1" u="sng" dirty="0">
              <a:solidFill>
                <a:srgbClr val="FF9900"/>
              </a:solidFill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solidFill>
                  <a:srgbClr val="FF9900"/>
                </a:solidFill>
                <a:latin typeface="Calibri"/>
                <a:ea typeface="Calibri"/>
                <a:cs typeface="Times New Roman"/>
              </a:rPr>
              <a:t>http://www.sibac.info.ru</a:t>
            </a:r>
            <a:endParaRPr lang="ru-RU" b="1" dirty="0">
              <a:solidFill>
                <a:srgbClr val="FF9900"/>
              </a:solidFill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FF9900"/>
                </a:solidFill>
                <a:latin typeface="Calibri"/>
                <a:ea typeface="Calibri"/>
                <a:cs typeface="Times New Roman"/>
              </a:rPr>
              <a:t>словарь Дьякова А.И.</a:t>
            </a:r>
            <a:endParaRPr lang="en-US" b="1" dirty="0">
              <a:solidFill>
                <a:srgbClr val="FF9900"/>
              </a:solidFill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solidFill>
                  <a:srgbClr val="FF9900"/>
                </a:solidFill>
                <a:latin typeface="Calibri"/>
                <a:ea typeface="Calibri"/>
                <a:cs typeface="Times New Roman"/>
              </a:rPr>
              <a:t>http://nsportal.ru/sites/default/files/2015/03/16/anglisizmy_v_russkom_yazyke.ppt</a:t>
            </a:r>
            <a:endParaRPr lang="ru-RU" b="1" dirty="0">
              <a:solidFill>
                <a:srgbClr val="FF9900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9757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12647" y="436728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Цель: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 descr="Похожее изображение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026535"/>
            <a:ext cx="2619375" cy="283146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Прямоугольник 11"/>
          <p:cNvSpPr/>
          <p:nvPr/>
        </p:nvSpPr>
        <p:spPr>
          <a:xfrm>
            <a:off x="2514600" y="1326527"/>
            <a:ext cx="5569353" cy="267765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ln w="11430"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показать оправданность</a:t>
            </a:r>
          </a:p>
          <a:p>
            <a:r>
              <a:rPr lang="ru-RU" sz="2800" b="1" dirty="0" smtClean="0">
                <a:ln w="11430"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и неоправданность заимствований из английского языка в русскую речь с помощью анализа англицизмов в русском языке</a:t>
            </a:r>
            <a:endParaRPr lang="ru-RU" sz="2800" b="1" dirty="0">
              <a:ln w="11430">
                <a:solidFill>
                  <a:srgbClr val="000000"/>
                </a:solidFill>
              </a:ln>
              <a:solidFill>
                <a:srgbClr val="0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48940" y="0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rgbClr val="F96F1C">
                        <a:tint val="70000"/>
                        <a:satMod val="245000"/>
                      </a:srgbClr>
                    </a:gs>
                    <a:gs pos="75000">
                      <a:srgbClr val="F96F1C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F96F1C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Задачи</a:t>
            </a:r>
            <a:endParaRPr lang="ru-RU" sz="3200" b="1" dirty="0">
              <a:ln w="11430"/>
              <a:gradFill>
                <a:gsLst>
                  <a:gs pos="0">
                    <a:srgbClr val="F96F1C">
                      <a:tint val="70000"/>
                      <a:satMod val="245000"/>
                    </a:srgbClr>
                  </a:gs>
                  <a:gs pos="75000">
                    <a:srgbClr val="F96F1C">
                      <a:tint val="90000"/>
                      <a:shade val="60000"/>
                      <a:satMod val="240000"/>
                    </a:srgbClr>
                  </a:gs>
                  <a:gs pos="100000">
                    <a:srgbClr val="F96F1C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941864966"/>
              </p:ext>
            </p:extLst>
          </p:nvPr>
        </p:nvGraphicFramePr>
        <p:xfrm>
          <a:off x="1828800" y="1041975"/>
          <a:ext cx="7010400" cy="4749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7410" name="Picture 2" descr="Картинки по запросу человечки png задачи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99" y="4571999"/>
            <a:ext cx="1793605" cy="228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Похожее изображение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495800"/>
            <a:ext cx="1704975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84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охожее изображение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410075"/>
            <a:ext cx="3200400" cy="244792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7" name="TextBox 6"/>
          <p:cNvSpPr txBox="1"/>
          <p:nvPr/>
        </p:nvSpPr>
        <p:spPr>
          <a:xfrm>
            <a:off x="5183306" y="526027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ru-RU" sz="3200" b="1" dirty="0">
                <a:ln w="11430"/>
                <a:gradFill>
                  <a:gsLst>
                    <a:gs pos="0">
                      <a:srgbClr val="F96F1C">
                        <a:tint val="70000"/>
                        <a:satMod val="245000"/>
                      </a:srgbClr>
                    </a:gs>
                    <a:gs pos="75000">
                      <a:srgbClr val="F96F1C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F96F1C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</a:t>
            </a:r>
            <a:r>
              <a:rPr lang="ru-RU" sz="3200" b="1" dirty="0" smtClean="0">
                <a:ln w="11430"/>
                <a:gradFill>
                  <a:gsLst>
                    <a:gs pos="0">
                      <a:srgbClr val="F96F1C">
                        <a:tint val="70000"/>
                        <a:satMod val="245000"/>
                      </a:srgbClr>
                    </a:gs>
                    <a:gs pos="75000">
                      <a:srgbClr val="F96F1C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F96F1C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роблема:</a:t>
            </a:r>
            <a:endParaRPr lang="ru-RU" sz="3200" b="1" dirty="0">
              <a:ln w="11430"/>
              <a:gradFill>
                <a:gsLst>
                  <a:gs pos="0">
                    <a:srgbClr val="F96F1C">
                      <a:tint val="70000"/>
                      <a:satMod val="245000"/>
                    </a:srgbClr>
                  </a:gs>
                  <a:gs pos="75000">
                    <a:srgbClr val="F96F1C">
                      <a:tint val="90000"/>
                      <a:shade val="60000"/>
                      <a:satMod val="240000"/>
                    </a:srgbClr>
                  </a:gs>
                  <a:gs pos="100000">
                    <a:srgbClr val="F96F1C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81200" y="1295400"/>
            <a:ext cx="6667500" cy="489364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r"/>
            <a:r>
              <a:rPr lang="ru-RU" b="1" dirty="0">
                <a:ln w="11430"/>
                <a:solidFill>
                  <a:srgbClr val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 последние десятилетия наблюдается процесс интенсивного заимствования англицизмов в русский язык. Иногда СМИ так «пестрят»  английскими словами, что порой непонятно, о чём идёт речь. Возникает вопрос: «Нужно ли такое количество английских слов, может быть некоторые из низ совершенно бесполезны и даже вредны </a:t>
            </a:r>
            <a:endParaRPr lang="ru-RU" b="1" dirty="0" smtClean="0">
              <a:ln w="11430"/>
              <a:solidFill>
                <a:srgbClr val="0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r"/>
            <a:r>
              <a:rPr lang="ru-RU" b="1" dirty="0" smtClean="0">
                <a:ln w="11430"/>
                <a:solidFill>
                  <a:srgbClr val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для </a:t>
            </a:r>
            <a:r>
              <a:rPr lang="ru-RU" b="1" dirty="0">
                <a:ln w="11430"/>
                <a:solidFill>
                  <a:srgbClr val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русской речи? </a:t>
            </a:r>
            <a:endParaRPr lang="ru-RU" b="1" dirty="0" smtClean="0">
              <a:ln w="11430"/>
              <a:solidFill>
                <a:srgbClr val="0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r"/>
            <a:r>
              <a:rPr lang="ru-RU" b="1" dirty="0" smtClean="0">
                <a:ln w="11430"/>
                <a:solidFill>
                  <a:srgbClr val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Англицизм </a:t>
            </a:r>
            <a:r>
              <a:rPr lang="ru-RU" b="1" dirty="0">
                <a:ln w="11430"/>
                <a:solidFill>
                  <a:srgbClr val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– это </a:t>
            </a:r>
            <a:endParaRPr lang="ru-RU" b="1" dirty="0" smtClean="0">
              <a:ln w="11430"/>
              <a:solidFill>
                <a:srgbClr val="0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r"/>
            <a:r>
              <a:rPr lang="ru-RU" b="1" dirty="0" smtClean="0">
                <a:ln w="11430"/>
                <a:solidFill>
                  <a:srgbClr val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необходимость </a:t>
            </a:r>
            <a:r>
              <a:rPr lang="ru-RU" b="1" dirty="0">
                <a:ln w="11430"/>
                <a:solidFill>
                  <a:srgbClr val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или </a:t>
            </a:r>
            <a:endParaRPr lang="ru-RU" b="1" dirty="0" smtClean="0">
              <a:ln w="11430"/>
              <a:solidFill>
                <a:srgbClr val="0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r"/>
            <a:r>
              <a:rPr lang="ru-RU" b="1" dirty="0" smtClean="0">
                <a:ln w="11430"/>
                <a:solidFill>
                  <a:srgbClr val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дань </a:t>
            </a:r>
            <a:r>
              <a:rPr lang="ru-RU" b="1" dirty="0">
                <a:ln w="11430"/>
                <a:solidFill>
                  <a:srgbClr val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моде?»</a:t>
            </a:r>
          </a:p>
        </p:txBody>
      </p:sp>
    </p:spTree>
    <p:extLst>
      <p:ext uri="{BB962C8B-B14F-4D97-AF65-F5344CB8AC3E}">
        <p14:creationId xmlns:p14="http://schemas.microsoft.com/office/powerpoint/2010/main" val="297929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86000" y="292387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ru-RU" sz="3200" b="1" dirty="0" smtClean="0">
                <a:ln w="11430"/>
                <a:gradFill>
                  <a:gsLst>
                    <a:gs pos="0">
                      <a:srgbClr val="F96F1C">
                        <a:tint val="70000"/>
                        <a:satMod val="245000"/>
                      </a:srgbClr>
                    </a:gs>
                    <a:gs pos="75000">
                      <a:srgbClr val="F96F1C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F96F1C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Актуальность проблемы:</a:t>
            </a:r>
            <a:endParaRPr lang="ru-RU" sz="3200" b="1" dirty="0">
              <a:ln w="11430"/>
              <a:gradFill>
                <a:gsLst>
                  <a:gs pos="0">
                    <a:srgbClr val="F96F1C">
                      <a:tint val="70000"/>
                      <a:satMod val="245000"/>
                    </a:srgbClr>
                  </a:gs>
                  <a:gs pos="75000">
                    <a:srgbClr val="F96F1C">
                      <a:tint val="90000"/>
                      <a:shade val="60000"/>
                      <a:satMod val="240000"/>
                    </a:srgbClr>
                  </a:gs>
                  <a:gs pos="100000">
                    <a:srgbClr val="F96F1C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 descr="Картинки по запросу человечек 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008603"/>
            <a:ext cx="2828925" cy="28289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2286000" y="1046549"/>
            <a:ext cx="6248400" cy="452431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/>
            <a:r>
              <a:rPr lang="ru-RU" b="1" dirty="0">
                <a:ln w="11430"/>
                <a:solidFill>
                  <a:srgbClr val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интенсивное проникновение англицизмов в русский язык, вызвало обострение языковой ситуации, озабоченность и полемику среди лингвистов, а также представителей широкой российской общественности, заявивших о необходимости очищения языка от «чужих» слов и защите русского языка от агрессивного вторжения иноязычных заимствований, </a:t>
            </a:r>
            <a:r>
              <a:rPr lang="ru-RU" b="1" dirty="0" smtClean="0">
                <a:ln w="11430"/>
                <a:solidFill>
                  <a:srgbClr val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особенно</a:t>
            </a:r>
          </a:p>
          <a:p>
            <a:pPr algn="l"/>
            <a:r>
              <a:rPr lang="ru-RU" b="1" dirty="0" smtClean="0">
                <a:ln w="11430"/>
                <a:solidFill>
                  <a:srgbClr val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>
                <a:ln w="11430"/>
                <a:solidFill>
                  <a:srgbClr val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англицизмов</a:t>
            </a:r>
          </a:p>
        </p:txBody>
      </p:sp>
    </p:spTree>
    <p:extLst>
      <p:ext uri="{BB962C8B-B14F-4D97-AF65-F5344CB8AC3E}">
        <p14:creationId xmlns:p14="http://schemas.microsoft.com/office/powerpoint/2010/main" val="29721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08194" y="444787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rgbClr val="F96F1C">
                        <a:tint val="70000"/>
                        <a:satMod val="245000"/>
                      </a:srgbClr>
                    </a:gs>
                    <a:gs pos="75000">
                      <a:srgbClr val="F96F1C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F96F1C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История англицизмов</a:t>
            </a:r>
            <a:endParaRPr lang="ru-RU" sz="3200" b="1" dirty="0">
              <a:ln w="11430"/>
              <a:gradFill>
                <a:gsLst>
                  <a:gs pos="0">
                    <a:srgbClr val="F96F1C">
                      <a:tint val="70000"/>
                      <a:satMod val="245000"/>
                    </a:srgbClr>
                  </a:gs>
                  <a:gs pos="75000">
                    <a:srgbClr val="F96F1C">
                      <a:tint val="90000"/>
                      <a:shade val="60000"/>
                      <a:satMod val="240000"/>
                    </a:srgbClr>
                  </a:gs>
                  <a:gs pos="100000">
                    <a:srgbClr val="F96F1C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732657043"/>
              </p:ext>
            </p:extLst>
          </p:nvPr>
        </p:nvGraphicFramePr>
        <p:xfrm>
          <a:off x="1707676" y="1600200"/>
          <a:ext cx="71628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14500" y="4800600"/>
            <a:ext cx="800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2"/>
                </a:solidFill>
                <a:latin typeface="+mn-lt"/>
              </a:rPr>
              <a:t>IV </a:t>
            </a:r>
            <a:r>
              <a:rPr lang="ru-RU" sz="1800" dirty="0" smtClean="0">
                <a:solidFill>
                  <a:schemeClr val="tx2"/>
                </a:solidFill>
                <a:latin typeface="+mn-lt"/>
              </a:rPr>
              <a:t>этап</a:t>
            </a:r>
            <a:endParaRPr lang="ru-RU" sz="18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5823466"/>
            <a:ext cx="87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2"/>
                </a:solidFill>
                <a:latin typeface="+mn-lt"/>
              </a:rPr>
              <a:t>V </a:t>
            </a:r>
            <a:r>
              <a:rPr lang="ru-RU" sz="1800" dirty="0" smtClean="0">
                <a:solidFill>
                  <a:schemeClr val="tx2"/>
                </a:solidFill>
                <a:latin typeface="+mn-lt"/>
              </a:rPr>
              <a:t>этап</a:t>
            </a:r>
            <a:endParaRPr lang="ru-RU" sz="180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1867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артинки по запросу человечек для презентации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75" y="4998066"/>
            <a:ext cx="2486025" cy="18383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967990" y="35257"/>
            <a:ext cx="46482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rgbClr val="F96F1C">
                        <a:tint val="70000"/>
                        <a:satMod val="245000"/>
                      </a:srgbClr>
                    </a:gs>
                    <a:gs pos="75000">
                      <a:srgbClr val="F96F1C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F96F1C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Причины заимствований</a:t>
            </a:r>
            <a:endParaRPr lang="ru-RU" sz="3200" b="1" dirty="0">
              <a:ln w="11430"/>
              <a:gradFill>
                <a:gsLst>
                  <a:gs pos="0">
                    <a:srgbClr val="F96F1C">
                      <a:tint val="70000"/>
                      <a:satMod val="245000"/>
                    </a:srgbClr>
                  </a:gs>
                  <a:gs pos="75000">
                    <a:srgbClr val="F96F1C">
                      <a:tint val="90000"/>
                      <a:shade val="60000"/>
                      <a:satMod val="240000"/>
                    </a:srgbClr>
                  </a:gs>
                  <a:gs pos="100000">
                    <a:srgbClr val="F96F1C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540439837"/>
              </p:ext>
            </p:extLst>
          </p:nvPr>
        </p:nvGraphicFramePr>
        <p:xfrm>
          <a:off x="1676400" y="1230937"/>
          <a:ext cx="70104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5362" name="Picture 2" descr="Похожее изображение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99" y="32982"/>
            <a:ext cx="1774297" cy="259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40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Картинки по запросу человечки png задач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0"/>
            <a:ext cx="1219200" cy="1550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48940" y="41701"/>
            <a:ext cx="535686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rgbClr val="F96F1C">
                        <a:tint val="70000"/>
                        <a:satMod val="245000"/>
                      </a:srgbClr>
                    </a:gs>
                    <a:gs pos="75000">
                      <a:srgbClr val="F96F1C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F96F1C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Способы образования англицизмов</a:t>
            </a:r>
            <a:endParaRPr lang="ru-RU" sz="3200" b="1" dirty="0">
              <a:ln w="11430"/>
              <a:gradFill>
                <a:gsLst>
                  <a:gs pos="0">
                    <a:srgbClr val="F96F1C">
                      <a:tint val="70000"/>
                      <a:satMod val="245000"/>
                    </a:srgbClr>
                  </a:gs>
                  <a:gs pos="75000">
                    <a:srgbClr val="F96F1C">
                      <a:tint val="90000"/>
                      <a:shade val="60000"/>
                      <a:satMod val="240000"/>
                    </a:srgbClr>
                  </a:gs>
                  <a:gs pos="100000">
                    <a:srgbClr val="F96F1C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5638738"/>
              </p:ext>
            </p:extLst>
          </p:nvPr>
        </p:nvGraphicFramePr>
        <p:xfrm>
          <a:off x="2133600" y="1466611"/>
          <a:ext cx="6629400" cy="5362956"/>
        </p:xfrm>
        <a:graphic>
          <a:graphicData uri="http://schemas.openxmlformats.org/drawingml/2006/table">
            <a:tbl>
              <a:tblPr firstRow="1" firstCol="1" bandRow="1">
                <a:solidFill>
                  <a:srgbClr val="CCFF99"/>
                </a:solidFill>
                <a:tableStyleId>{5DA37D80-6434-44D0-A028-1B22A696006F}</a:tableStyleId>
              </a:tblPr>
              <a:tblGrid>
                <a:gridCol w="2152403"/>
                <a:gridCol w="4476997"/>
              </a:tblGrid>
              <a:tr h="5302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Прямые заимствования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Уик-энд - выходные;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блэк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- негр; мани - деньги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5414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Гибриды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Аскать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ask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- просить), бузить (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busy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- беспокойный, суетливый)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2707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Калька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Меню, пароль, диск, вирус, клуб, саркофаг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5414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Полукалька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Драйв - драйва (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drive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 "Давно не было такого драйва" - в значении "запал, энергетика"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5302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Иноязычные вкрапления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Окей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(ОК);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вау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(WOW!)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5414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Экзотизмы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Чипсы (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chips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), хот-дог (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hot-dog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),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чизбургер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cheeseburger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5414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Композиты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Секон-хэнд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видео-салон - комната для просмотра фильмов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5414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Жаргонизмы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Искейпнуть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- уйти, сбежать куда-либо (от англ.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escape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- исчезнуть)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AutoShape 2" descr="Картинки по запросу человечки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Картинки по запросу человечки 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Картинки по запросу человечки 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76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Overr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theme/_rels/themeOverr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theme/_rels/themeOverr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theme/_rels/themeOverr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theme/_rels/themeOverr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theme/_rels/themeOverr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theme/theme1.xml><?xml version="1.0" encoding="utf-8"?>
<a:theme xmlns:a="http://schemas.openxmlformats.org/drawingml/2006/main" name="powerpoint-template-24">
  <a:themeElements>
    <a:clrScheme name="">
      <a:dk1>
        <a:srgbClr val="808080"/>
      </a:dk1>
      <a:lt1>
        <a:srgbClr val="FFFFFF"/>
      </a:lt1>
      <a:dk2>
        <a:srgbClr val="FFFFFF"/>
      </a:dk2>
      <a:lt2>
        <a:srgbClr val="0120BD"/>
      </a:lt2>
      <a:accent1>
        <a:srgbClr val="C300E6"/>
      </a:accent1>
      <a:accent2>
        <a:srgbClr val="F96F1C"/>
      </a:accent2>
      <a:accent3>
        <a:srgbClr val="FFFFFF"/>
      </a:accent3>
      <a:accent4>
        <a:srgbClr val="6C6C6C"/>
      </a:accent4>
      <a:accent5>
        <a:srgbClr val="DEAAF0"/>
      </a:accent5>
      <a:accent6>
        <a:srgbClr val="E26418"/>
      </a:accent6>
      <a:hlink>
        <a:srgbClr val="FFBF07"/>
      </a:hlink>
      <a:folHlink>
        <a:srgbClr val="5F5F5F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owerpoint-template-24">
  <a:themeElements>
    <a:clrScheme name="">
      <a:dk1>
        <a:srgbClr val="808080"/>
      </a:dk1>
      <a:lt1>
        <a:srgbClr val="FFFFFF"/>
      </a:lt1>
      <a:dk2>
        <a:srgbClr val="FFFFFF"/>
      </a:dk2>
      <a:lt2>
        <a:srgbClr val="0120BD"/>
      </a:lt2>
      <a:accent1>
        <a:srgbClr val="C300E6"/>
      </a:accent1>
      <a:accent2>
        <a:srgbClr val="F96F1C"/>
      </a:accent2>
      <a:accent3>
        <a:srgbClr val="FFFFFF"/>
      </a:accent3>
      <a:accent4>
        <a:srgbClr val="6C6C6C"/>
      </a:accent4>
      <a:accent5>
        <a:srgbClr val="DEAAF0"/>
      </a:accent5>
      <a:accent6>
        <a:srgbClr val="E26418"/>
      </a:accent6>
      <a:hlink>
        <a:srgbClr val="FFBF07"/>
      </a:hlink>
      <a:folHlink>
        <a:srgbClr val="5F5F5F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олнцестояние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  <a:fontScheme name="Солнцестояние">
    <a:maj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HY엽서L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Солнцестояние">
    <a:fillStyleLst>
      <a:solidFill>
        <a:schemeClr val="phClr"/>
      </a:solidFill>
      <a:gradFill rotWithShape="1">
        <a:gsLst>
          <a:gs pos="0">
            <a:schemeClr val="phClr">
              <a:tint val="35000"/>
              <a:satMod val="253000"/>
            </a:schemeClr>
          </a:gs>
          <a:gs pos="50000">
            <a:schemeClr val="phClr">
              <a:tint val="42000"/>
              <a:satMod val="255000"/>
            </a:schemeClr>
          </a:gs>
          <a:gs pos="97000">
            <a:schemeClr val="phClr">
              <a:tint val="53000"/>
              <a:satMod val="260000"/>
            </a:schemeClr>
          </a:gs>
          <a:gs pos="100000">
            <a:schemeClr val="phClr">
              <a:tint val="56000"/>
              <a:satMod val="275000"/>
            </a:schemeClr>
          </a:gs>
        </a:gsLst>
        <a:path path="circle">
          <a:fillToRect l="50000" t="50000" r="50000" b="50000"/>
        </a:path>
      </a:gradFill>
      <a:gradFill rotWithShape="1">
        <a:gsLst>
          <a:gs pos="0">
            <a:schemeClr val="phClr">
              <a:tint val="92000"/>
              <a:satMod val="170000"/>
            </a:schemeClr>
          </a:gs>
          <a:gs pos="15000">
            <a:schemeClr val="phClr">
              <a:tint val="92000"/>
              <a:shade val="99000"/>
              <a:satMod val="170000"/>
            </a:schemeClr>
          </a:gs>
          <a:gs pos="62000">
            <a:schemeClr val="phClr">
              <a:tint val="96000"/>
              <a:shade val="80000"/>
              <a:satMod val="170000"/>
            </a:schemeClr>
          </a:gs>
          <a:gs pos="97000">
            <a:schemeClr val="phClr">
              <a:tint val="98000"/>
              <a:shade val="63000"/>
              <a:satMod val="170000"/>
            </a:schemeClr>
          </a:gs>
          <a:gs pos="100000">
            <a:schemeClr val="phClr">
              <a:shade val="62000"/>
              <a:satMod val="170000"/>
            </a:schemeClr>
          </a:gs>
        </a:gsLst>
        <a:path path="circle">
          <a:fillToRect l="50000" t="50000" r="50000" b="5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</a:effectStyle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phClr">
              <a:shade val="80000"/>
            </a:schemeClr>
          </a:contourClr>
        </a:sp3d>
      </a:effectStyle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60000"/>
              <a:satMod val="355000"/>
            </a:schemeClr>
          </a:gs>
          <a:gs pos="40000">
            <a:schemeClr val="phClr">
              <a:tint val="85000"/>
              <a:satMod val="320000"/>
            </a:schemeClr>
          </a:gs>
          <a:gs pos="100000">
            <a:schemeClr val="phClr">
              <a:shade val="55000"/>
              <a:satMod val="300000"/>
            </a:schemeClr>
          </a:gs>
        </a:gsLst>
        <a:path path="circle">
          <a:fillToRect l="-24500" t="-20000" r="124500" b="120000"/>
        </a:path>
      </a:gradFill>
      <a:blipFill>
        <a:blip xmlns:r="http://schemas.openxmlformats.org/officeDocument/2006/relationships" r:embed="rId1">
          <a:duotone>
            <a:schemeClr val="phClr">
              <a:shade val="9000"/>
              <a:satMod val="300000"/>
            </a:schemeClr>
            <a:schemeClr val="phClr">
              <a:tint val="90000"/>
              <a:satMod val="225000"/>
            </a:schemeClr>
          </a:duotone>
        </a:blip>
        <a:tile tx="0" ty="0" sx="90000" sy="90000" flip="xy" algn="tl"/>
      </a:blipFill>
    </a:bgFillStyleLst>
  </a:fmtScheme>
</a:themeOverride>
</file>

<file path=ppt/theme/themeOverride4.xml><?xml version="1.0" encoding="utf-8"?>
<a:themeOverride xmlns:a="http://schemas.openxmlformats.org/drawingml/2006/main">
  <a:clrScheme name="Солнцестояние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  <a:fontScheme name="Солнцестояние">
    <a:maj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HY엽서L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Солнцестояние">
    <a:fillStyleLst>
      <a:solidFill>
        <a:schemeClr val="phClr"/>
      </a:solidFill>
      <a:gradFill rotWithShape="1">
        <a:gsLst>
          <a:gs pos="0">
            <a:schemeClr val="phClr">
              <a:tint val="35000"/>
              <a:satMod val="253000"/>
            </a:schemeClr>
          </a:gs>
          <a:gs pos="50000">
            <a:schemeClr val="phClr">
              <a:tint val="42000"/>
              <a:satMod val="255000"/>
            </a:schemeClr>
          </a:gs>
          <a:gs pos="97000">
            <a:schemeClr val="phClr">
              <a:tint val="53000"/>
              <a:satMod val="260000"/>
            </a:schemeClr>
          </a:gs>
          <a:gs pos="100000">
            <a:schemeClr val="phClr">
              <a:tint val="56000"/>
              <a:satMod val="275000"/>
            </a:schemeClr>
          </a:gs>
        </a:gsLst>
        <a:path path="circle">
          <a:fillToRect l="50000" t="50000" r="50000" b="50000"/>
        </a:path>
      </a:gradFill>
      <a:gradFill rotWithShape="1">
        <a:gsLst>
          <a:gs pos="0">
            <a:schemeClr val="phClr">
              <a:tint val="92000"/>
              <a:satMod val="170000"/>
            </a:schemeClr>
          </a:gs>
          <a:gs pos="15000">
            <a:schemeClr val="phClr">
              <a:tint val="92000"/>
              <a:shade val="99000"/>
              <a:satMod val="170000"/>
            </a:schemeClr>
          </a:gs>
          <a:gs pos="62000">
            <a:schemeClr val="phClr">
              <a:tint val="96000"/>
              <a:shade val="80000"/>
              <a:satMod val="170000"/>
            </a:schemeClr>
          </a:gs>
          <a:gs pos="97000">
            <a:schemeClr val="phClr">
              <a:tint val="98000"/>
              <a:shade val="63000"/>
              <a:satMod val="170000"/>
            </a:schemeClr>
          </a:gs>
          <a:gs pos="100000">
            <a:schemeClr val="phClr">
              <a:shade val="62000"/>
              <a:satMod val="170000"/>
            </a:schemeClr>
          </a:gs>
        </a:gsLst>
        <a:path path="circle">
          <a:fillToRect l="50000" t="50000" r="50000" b="5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</a:effectStyle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phClr">
              <a:shade val="80000"/>
            </a:schemeClr>
          </a:contourClr>
        </a:sp3d>
      </a:effectStyle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60000"/>
              <a:satMod val="355000"/>
            </a:schemeClr>
          </a:gs>
          <a:gs pos="40000">
            <a:schemeClr val="phClr">
              <a:tint val="85000"/>
              <a:satMod val="320000"/>
            </a:schemeClr>
          </a:gs>
          <a:gs pos="100000">
            <a:schemeClr val="phClr">
              <a:shade val="55000"/>
              <a:satMod val="300000"/>
            </a:schemeClr>
          </a:gs>
        </a:gsLst>
        <a:path path="circle">
          <a:fillToRect l="-24500" t="-20000" r="124500" b="120000"/>
        </a:path>
      </a:gradFill>
      <a:blipFill>
        <a:blip xmlns:r="http://schemas.openxmlformats.org/officeDocument/2006/relationships" r:embed="rId1">
          <a:duotone>
            <a:schemeClr val="phClr">
              <a:shade val="9000"/>
              <a:satMod val="300000"/>
            </a:schemeClr>
            <a:schemeClr val="phClr">
              <a:tint val="90000"/>
              <a:satMod val="225000"/>
            </a:schemeClr>
          </a:duotone>
        </a:blip>
        <a:tile tx="0" ty="0" sx="90000" sy="90000" flip="xy" algn="tl"/>
      </a:blipFill>
    </a:bgFillStyleLst>
  </a:fmtScheme>
</a:themeOverride>
</file>

<file path=ppt/theme/themeOverride5.xml><?xml version="1.0" encoding="utf-8"?>
<a:themeOverride xmlns:a="http://schemas.openxmlformats.org/drawingml/2006/main">
  <a:clrScheme name="Солнцестояние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  <a:fontScheme name="Солнцестояние">
    <a:maj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HY엽서L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Солнцестояние">
    <a:fillStyleLst>
      <a:solidFill>
        <a:schemeClr val="phClr"/>
      </a:solidFill>
      <a:gradFill rotWithShape="1">
        <a:gsLst>
          <a:gs pos="0">
            <a:schemeClr val="phClr">
              <a:tint val="35000"/>
              <a:satMod val="253000"/>
            </a:schemeClr>
          </a:gs>
          <a:gs pos="50000">
            <a:schemeClr val="phClr">
              <a:tint val="42000"/>
              <a:satMod val="255000"/>
            </a:schemeClr>
          </a:gs>
          <a:gs pos="97000">
            <a:schemeClr val="phClr">
              <a:tint val="53000"/>
              <a:satMod val="260000"/>
            </a:schemeClr>
          </a:gs>
          <a:gs pos="100000">
            <a:schemeClr val="phClr">
              <a:tint val="56000"/>
              <a:satMod val="275000"/>
            </a:schemeClr>
          </a:gs>
        </a:gsLst>
        <a:path path="circle">
          <a:fillToRect l="50000" t="50000" r="50000" b="50000"/>
        </a:path>
      </a:gradFill>
      <a:gradFill rotWithShape="1">
        <a:gsLst>
          <a:gs pos="0">
            <a:schemeClr val="phClr">
              <a:tint val="92000"/>
              <a:satMod val="170000"/>
            </a:schemeClr>
          </a:gs>
          <a:gs pos="15000">
            <a:schemeClr val="phClr">
              <a:tint val="92000"/>
              <a:shade val="99000"/>
              <a:satMod val="170000"/>
            </a:schemeClr>
          </a:gs>
          <a:gs pos="62000">
            <a:schemeClr val="phClr">
              <a:tint val="96000"/>
              <a:shade val="80000"/>
              <a:satMod val="170000"/>
            </a:schemeClr>
          </a:gs>
          <a:gs pos="97000">
            <a:schemeClr val="phClr">
              <a:tint val="98000"/>
              <a:shade val="63000"/>
              <a:satMod val="170000"/>
            </a:schemeClr>
          </a:gs>
          <a:gs pos="100000">
            <a:schemeClr val="phClr">
              <a:shade val="62000"/>
              <a:satMod val="170000"/>
            </a:schemeClr>
          </a:gs>
        </a:gsLst>
        <a:path path="circle">
          <a:fillToRect l="50000" t="50000" r="50000" b="5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</a:effectStyle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phClr">
              <a:shade val="80000"/>
            </a:schemeClr>
          </a:contourClr>
        </a:sp3d>
      </a:effectStyle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60000"/>
              <a:satMod val="355000"/>
            </a:schemeClr>
          </a:gs>
          <a:gs pos="40000">
            <a:schemeClr val="phClr">
              <a:tint val="85000"/>
              <a:satMod val="320000"/>
            </a:schemeClr>
          </a:gs>
          <a:gs pos="100000">
            <a:schemeClr val="phClr">
              <a:shade val="55000"/>
              <a:satMod val="300000"/>
            </a:schemeClr>
          </a:gs>
        </a:gsLst>
        <a:path path="circle">
          <a:fillToRect l="-24500" t="-20000" r="124500" b="120000"/>
        </a:path>
      </a:gradFill>
      <a:blipFill>
        <a:blip xmlns:r="http://schemas.openxmlformats.org/officeDocument/2006/relationships" r:embed="rId1">
          <a:duotone>
            <a:schemeClr val="phClr">
              <a:shade val="9000"/>
              <a:satMod val="300000"/>
            </a:schemeClr>
            <a:schemeClr val="phClr">
              <a:tint val="90000"/>
              <a:satMod val="225000"/>
            </a:schemeClr>
          </a:duotone>
        </a:blip>
        <a:tile tx="0" ty="0" sx="90000" sy="90000" flip="xy" algn="tl"/>
      </a:blipFill>
    </a:bgFillStyleLst>
  </a:fmtScheme>
</a:themeOverride>
</file>

<file path=ppt/theme/themeOverride6.xml><?xml version="1.0" encoding="utf-8"?>
<a:themeOverride xmlns:a="http://schemas.openxmlformats.org/drawingml/2006/main">
  <a:clrScheme name="Солнцестояние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  <a:fontScheme name="Солнцестояние">
    <a:maj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HY엽서L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Солнцестояние">
    <a:fillStyleLst>
      <a:solidFill>
        <a:schemeClr val="phClr"/>
      </a:solidFill>
      <a:gradFill rotWithShape="1">
        <a:gsLst>
          <a:gs pos="0">
            <a:schemeClr val="phClr">
              <a:tint val="35000"/>
              <a:satMod val="253000"/>
            </a:schemeClr>
          </a:gs>
          <a:gs pos="50000">
            <a:schemeClr val="phClr">
              <a:tint val="42000"/>
              <a:satMod val="255000"/>
            </a:schemeClr>
          </a:gs>
          <a:gs pos="97000">
            <a:schemeClr val="phClr">
              <a:tint val="53000"/>
              <a:satMod val="260000"/>
            </a:schemeClr>
          </a:gs>
          <a:gs pos="100000">
            <a:schemeClr val="phClr">
              <a:tint val="56000"/>
              <a:satMod val="275000"/>
            </a:schemeClr>
          </a:gs>
        </a:gsLst>
        <a:path path="circle">
          <a:fillToRect l="50000" t="50000" r="50000" b="50000"/>
        </a:path>
      </a:gradFill>
      <a:gradFill rotWithShape="1">
        <a:gsLst>
          <a:gs pos="0">
            <a:schemeClr val="phClr">
              <a:tint val="92000"/>
              <a:satMod val="170000"/>
            </a:schemeClr>
          </a:gs>
          <a:gs pos="15000">
            <a:schemeClr val="phClr">
              <a:tint val="92000"/>
              <a:shade val="99000"/>
              <a:satMod val="170000"/>
            </a:schemeClr>
          </a:gs>
          <a:gs pos="62000">
            <a:schemeClr val="phClr">
              <a:tint val="96000"/>
              <a:shade val="80000"/>
              <a:satMod val="170000"/>
            </a:schemeClr>
          </a:gs>
          <a:gs pos="97000">
            <a:schemeClr val="phClr">
              <a:tint val="98000"/>
              <a:shade val="63000"/>
              <a:satMod val="170000"/>
            </a:schemeClr>
          </a:gs>
          <a:gs pos="100000">
            <a:schemeClr val="phClr">
              <a:shade val="62000"/>
              <a:satMod val="170000"/>
            </a:schemeClr>
          </a:gs>
        </a:gsLst>
        <a:path path="circle">
          <a:fillToRect l="50000" t="50000" r="50000" b="5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</a:effectStyle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phClr">
              <a:shade val="80000"/>
            </a:schemeClr>
          </a:contourClr>
        </a:sp3d>
      </a:effectStyle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60000"/>
              <a:satMod val="355000"/>
            </a:schemeClr>
          </a:gs>
          <a:gs pos="40000">
            <a:schemeClr val="phClr">
              <a:tint val="85000"/>
              <a:satMod val="320000"/>
            </a:schemeClr>
          </a:gs>
          <a:gs pos="100000">
            <a:schemeClr val="phClr">
              <a:shade val="55000"/>
              <a:satMod val="300000"/>
            </a:schemeClr>
          </a:gs>
        </a:gsLst>
        <a:path path="circle">
          <a:fillToRect l="-24500" t="-20000" r="124500" b="120000"/>
        </a:path>
      </a:gradFill>
      <a:blipFill>
        <a:blip xmlns:r="http://schemas.openxmlformats.org/officeDocument/2006/relationships" r:embed="rId1">
          <a:duotone>
            <a:schemeClr val="phClr">
              <a:shade val="9000"/>
              <a:satMod val="300000"/>
            </a:schemeClr>
            <a:schemeClr val="phClr">
              <a:tint val="90000"/>
              <a:satMod val="225000"/>
            </a:schemeClr>
          </a:duotone>
        </a:blip>
        <a:tile tx="0" ty="0" sx="90000" sy="90000" flip="xy" algn="tl"/>
      </a:blipFill>
    </a:bgFillStyleLst>
  </a:fmtScheme>
</a:themeOverride>
</file>

<file path=ppt/theme/themeOverride7.xml><?xml version="1.0" encoding="utf-8"?>
<a:themeOverride xmlns:a="http://schemas.openxmlformats.org/drawingml/2006/main">
  <a:clrScheme name="Солнцестояние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  <a:fontScheme name="Солнцестояние">
    <a:maj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HY엽서L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Солнцестояние">
    <a:fillStyleLst>
      <a:solidFill>
        <a:schemeClr val="phClr"/>
      </a:solidFill>
      <a:gradFill rotWithShape="1">
        <a:gsLst>
          <a:gs pos="0">
            <a:schemeClr val="phClr">
              <a:tint val="35000"/>
              <a:satMod val="253000"/>
            </a:schemeClr>
          </a:gs>
          <a:gs pos="50000">
            <a:schemeClr val="phClr">
              <a:tint val="42000"/>
              <a:satMod val="255000"/>
            </a:schemeClr>
          </a:gs>
          <a:gs pos="97000">
            <a:schemeClr val="phClr">
              <a:tint val="53000"/>
              <a:satMod val="260000"/>
            </a:schemeClr>
          </a:gs>
          <a:gs pos="100000">
            <a:schemeClr val="phClr">
              <a:tint val="56000"/>
              <a:satMod val="275000"/>
            </a:schemeClr>
          </a:gs>
        </a:gsLst>
        <a:path path="circle">
          <a:fillToRect l="50000" t="50000" r="50000" b="50000"/>
        </a:path>
      </a:gradFill>
      <a:gradFill rotWithShape="1">
        <a:gsLst>
          <a:gs pos="0">
            <a:schemeClr val="phClr">
              <a:tint val="92000"/>
              <a:satMod val="170000"/>
            </a:schemeClr>
          </a:gs>
          <a:gs pos="15000">
            <a:schemeClr val="phClr">
              <a:tint val="92000"/>
              <a:shade val="99000"/>
              <a:satMod val="170000"/>
            </a:schemeClr>
          </a:gs>
          <a:gs pos="62000">
            <a:schemeClr val="phClr">
              <a:tint val="96000"/>
              <a:shade val="80000"/>
              <a:satMod val="170000"/>
            </a:schemeClr>
          </a:gs>
          <a:gs pos="97000">
            <a:schemeClr val="phClr">
              <a:tint val="98000"/>
              <a:shade val="63000"/>
              <a:satMod val="170000"/>
            </a:schemeClr>
          </a:gs>
          <a:gs pos="100000">
            <a:schemeClr val="phClr">
              <a:shade val="62000"/>
              <a:satMod val="170000"/>
            </a:schemeClr>
          </a:gs>
        </a:gsLst>
        <a:path path="circle">
          <a:fillToRect l="50000" t="50000" r="50000" b="5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</a:effectStyle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phClr">
              <a:shade val="80000"/>
            </a:schemeClr>
          </a:contourClr>
        </a:sp3d>
      </a:effectStyle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60000"/>
              <a:satMod val="355000"/>
            </a:schemeClr>
          </a:gs>
          <a:gs pos="40000">
            <a:schemeClr val="phClr">
              <a:tint val="85000"/>
              <a:satMod val="320000"/>
            </a:schemeClr>
          </a:gs>
          <a:gs pos="100000">
            <a:schemeClr val="phClr">
              <a:shade val="55000"/>
              <a:satMod val="300000"/>
            </a:schemeClr>
          </a:gs>
        </a:gsLst>
        <a:path path="circle">
          <a:fillToRect l="-24500" t="-20000" r="124500" b="120000"/>
        </a:path>
      </a:gradFill>
      <a:blipFill>
        <a:blip xmlns:r="http://schemas.openxmlformats.org/officeDocument/2006/relationships" r:embed="rId1">
          <a:duotone>
            <a:schemeClr val="phClr">
              <a:shade val="9000"/>
              <a:satMod val="300000"/>
            </a:schemeClr>
            <a:schemeClr val="phClr">
              <a:tint val="90000"/>
              <a:satMod val="225000"/>
            </a:schemeClr>
          </a:duotone>
        </a:blip>
        <a:tile tx="0" ty="0" sx="90000" sy="90000" flip="xy" algn="tl"/>
      </a:blipFill>
    </a:bgFillStyleLst>
  </a:fmtScheme>
</a:themeOverride>
</file>

<file path=ppt/theme/themeOverride8.xml><?xml version="1.0" encoding="utf-8"?>
<a:themeOverride xmlns:a="http://schemas.openxmlformats.org/drawingml/2006/main">
  <a:clrScheme name="Солнцестояние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  <a:fontScheme name="Солнцестояние">
    <a:maj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HY엽서L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Солнцестояние">
    <a:fillStyleLst>
      <a:solidFill>
        <a:schemeClr val="phClr"/>
      </a:solidFill>
      <a:gradFill rotWithShape="1">
        <a:gsLst>
          <a:gs pos="0">
            <a:schemeClr val="phClr">
              <a:tint val="35000"/>
              <a:satMod val="253000"/>
            </a:schemeClr>
          </a:gs>
          <a:gs pos="50000">
            <a:schemeClr val="phClr">
              <a:tint val="42000"/>
              <a:satMod val="255000"/>
            </a:schemeClr>
          </a:gs>
          <a:gs pos="97000">
            <a:schemeClr val="phClr">
              <a:tint val="53000"/>
              <a:satMod val="260000"/>
            </a:schemeClr>
          </a:gs>
          <a:gs pos="100000">
            <a:schemeClr val="phClr">
              <a:tint val="56000"/>
              <a:satMod val="275000"/>
            </a:schemeClr>
          </a:gs>
        </a:gsLst>
        <a:path path="circle">
          <a:fillToRect l="50000" t="50000" r="50000" b="50000"/>
        </a:path>
      </a:gradFill>
      <a:gradFill rotWithShape="1">
        <a:gsLst>
          <a:gs pos="0">
            <a:schemeClr val="phClr">
              <a:tint val="92000"/>
              <a:satMod val="170000"/>
            </a:schemeClr>
          </a:gs>
          <a:gs pos="15000">
            <a:schemeClr val="phClr">
              <a:tint val="92000"/>
              <a:shade val="99000"/>
              <a:satMod val="170000"/>
            </a:schemeClr>
          </a:gs>
          <a:gs pos="62000">
            <a:schemeClr val="phClr">
              <a:tint val="96000"/>
              <a:shade val="80000"/>
              <a:satMod val="170000"/>
            </a:schemeClr>
          </a:gs>
          <a:gs pos="97000">
            <a:schemeClr val="phClr">
              <a:tint val="98000"/>
              <a:shade val="63000"/>
              <a:satMod val="170000"/>
            </a:schemeClr>
          </a:gs>
          <a:gs pos="100000">
            <a:schemeClr val="phClr">
              <a:shade val="62000"/>
              <a:satMod val="170000"/>
            </a:schemeClr>
          </a:gs>
        </a:gsLst>
        <a:path path="circle">
          <a:fillToRect l="50000" t="50000" r="50000" b="5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</a:effectStyle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phClr">
              <a:shade val="80000"/>
            </a:schemeClr>
          </a:contourClr>
        </a:sp3d>
      </a:effectStyle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60000"/>
              <a:satMod val="355000"/>
            </a:schemeClr>
          </a:gs>
          <a:gs pos="40000">
            <a:schemeClr val="phClr">
              <a:tint val="85000"/>
              <a:satMod val="320000"/>
            </a:schemeClr>
          </a:gs>
          <a:gs pos="100000">
            <a:schemeClr val="phClr">
              <a:shade val="55000"/>
              <a:satMod val="300000"/>
            </a:schemeClr>
          </a:gs>
        </a:gsLst>
        <a:path path="circle">
          <a:fillToRect l="-24500" t="-20000" r="124500" b="120000"/>
        </a:path>
      </a:gradFill>
      <a:blipFill>
        <a:blip xmlns:r="http://schemas.openxmlformats.org/officeDocument/2006/relationships" r:embed="rId1">
          <a:duotone>
            <a:schemeClr val="phClr">
              <a:shade val="9000"/>
              <a:satMod val="300000"/>
            </a:schemeClr>
            <a:schemeClr val="phClr">
              <a:tint val="90000"/>
              <a:satMod val="225000"/>
            </a:schemeClr>
          </a:duotone>
        </a:blip>
        <a:tile tx="0" ty="0" sx="90000" sy="90000" flip="xy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1465</TotalTime>
  <Words>1021</Words>
  <Application>Microsoft Office PowerPoint</Application>
  <PresentationFormat>Экран (4:3)</PresentationFormat>
  <Paragraphs>189</Paragraphs>
  <Slides>22</Slides>
  <Notes>22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Calibri</vt:lpstr>
      <vt:lpstr>Corbel</vt:lpstr>
      <vt:lpstr>Microsoft Sans Serif</vt:lpstr>
      <vt:lpstr>Times New Roman</vt:lpstr>
      <vt:lpstr>powerpoint-template-24</vt:lpstr>
      <vt:lpstr>1_powerpoint-template-24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Templates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SmileTemplates.com</dc:creator>
  <cp:lastModifiedBy>Валерия К.</cp:lastModifiedBy>
  <cp:revision>204</cp:revision>
  <dcterms:created xsi:type="dcterms:W3CDTF">2007-04-02T02:11:51Z</dcterms:created>
  <dcterms:modified xsi:type="dcterms:W3CDTF">2024-04-01T05:48:19Z</dcterms:modified>
</cp:coreProperties>
</file>