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70" r:id="rId14"/>
    <p:sldId id="271" r:id="rId15"/>
    <p:sldId id="272" r:id="rId16"/>
    <p:sldId id="273" r:id="rId17"/>
    <p:sldId id="266" r:id="rId18"/>
    <p:sldId id="274" r:id="rId19"/>
    <p:sldId id="275" r:id="rId20"/>
    <p:sldId id="276" r:id="rId21"/>
    <p:sldId id="26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Tatyana\Desktop\2&#1046;\&#1041;&#1080;&#1090;&#1074;&#1072;%20&#1087;&#1086;&#1076;%20&#1052;&#1086;&#1089;&#1082;&#1074;&#1086;&#1081;\&#1087;&#1077;&#1089;&#1085;&#1103;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Tatyana\Desktop\2&#1046;\&#1041;&#1080;&#1090;&#1074;&#1072;%20&#1087;&#1086;&#1076;%20&#1052;&#1086;&#1089;&#1082;&#1074;&#1086;&#1081;\&#1042;&#1077;&#1095;&#1085;&#1099;&#1081;%20&#1054;&#1075;&#1086;&#1085;&#1100;%20-%20&#1087;&#1077;&#1089;&#1085;&#1103;.%20&#1054;&#1090;%20&#1075;&#1077;&#1088;&#1086;&#1077;&#1074;%20&#1073;&#1099;&#1083;&#1099;&#1093;%20&#1074;&#1088;&#1077;&#1084;&#1105;&#1085;.%20From%20heroes%20of%20the%20Past.%20(720p)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Tatyana\Desktop\2&#1046;\&#1041;&#1080;&#1090;&#1074;&#1072;%20&#1087;&#1086;&#1076;%20&#1052;&#1086;&#1089;&#1082;&#1074;&#1086;&#1081;\&#1070;&#1088;&#1080;&#1081;%20&#1042;&#1077;&#1088;&#1080;&#1078;&#1085;&#1080;&#1082;&#1086;&#1074;%20-%20&#1041;&#1080;&#1090;&#1074;&#1072;%20&#1087;&#1086;&#1076;%20&#1052;&#1086;&#1089;&#1082;&#1074;&#1086;&#1081;%20(minus).mp3" TargetMode="Externa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Tatyana\Desktop\2&#1046;\&#1041;&#1080;&#1090;&#1074;&#1072;%20&#1087;&#1086;&#1076;%20&#1052;&#1086;&#1089;&#1082;&#1074;&#1086;&#1081;\&#1085;&#1072;&#1095;&#1072;&#1083;&#1086;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Tatyana\Desktop\2&#1046;\&#1041;&#1080;&#1090;&#1074;&#1072;%20&#1087;&#1086;&#1076;%20&#1052;&#1086;&#1089;&#1082;&#1074;&#1086;&#1081;\&#1042;&#1077;&#1095;&#1085;&#1099;&#1081;%20&#1054;&#1075;&#1086;&#1085;&#1100;%20-%20&#1087;&#1077;&#1089;&#1085;&#1103;.%20&#1054;&#1090;%20&#1075;&#1077;&#1088;&#1086;&#1077;&#1074;%20&#1073;&#1099;&#1083;&#1099;&#1093;%20&#1074;&#1088;&#1077;&#1084;&#1105;&#1085;.%20From%20heroes%20of%20the%20Past.%20(720p)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Tatyana\Desktop\2&#1046;\&#1041;&#1080;&#1090;&#1074;&#1072;%20&#1087;&#1086;&#1076;%20&#1052;&#1086;&#1089;&#1082;&#1074;&#1086;&#1081;\&#1041;&#1080;&#1090;&#1074;&#1072;%20&#1079;&#1072;%20&#1052;&#1086;&#1089;&#1082;&#1074;&#1091;%20(&#1093;&#1088;&#1086;&#1085;&#1080;&#1082;&#1072;)%20(720p).mp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Битва под Москвой: 80 лет с момента окончания - Мегион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576953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img-fotki.yandex.ru/get/5801/mik-shheglov.11/0_51a39_a56e04a9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3888432" cy="51845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288340"/>
            <a:ext cx="42484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Вячеслав Васильковский</a:t>
            </a:r>
            <a:endParaRPr lang="ru-RU" sz="4800" b="1" dirty="0"/>
          </a:p>
        </p:txBody>
      </p:sp>
      <p:pic>
        <p:nvPicPr>
          <p:cNvPr id="20484" name="Picture 4" descr="http://artyushenkooleg.ru/wp-oleg/wp-content/uploads/2015/12/Vyacheslav-Vasilkovskij-pamyatnik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8640"/>
            <a:ext cx="4248472" cy="521145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88024" y="5661248"/>
            <a:ext cx="3960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Памятник  Вячеславу Васильковскому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сня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liblbt.yanao.ru/wp-content/uploads/2016/11/0_c8be1_c8258018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086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s://waralbum.ru/wp-content/uploads/2015/01/0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4168" y="2919109"/>
            <a:ext cx="6059832" cy="3938891"/>
          </a:xfrm>
          <a:prstGeom prst="rect">
            <a:avLst/>
          </a:prstGeom>
          <a:noFill/>
        </p:spPr>
      </p:pic>
      <p:pic>
        <p:nvPicPr>
          <p:cNvPr id="27650" name="Picture 2" descr="https://cchgeu.ru/upload/iblock/e60/s1200-_3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436604" cy="36244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pbs.twimg.com/media/EElIn6BXUAEbFWd.jpg: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090" y="442662"/>
            <a:ext cx="8979578" cy="58666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ds05.infourok.ru/uploads/ex/10fc/000c0b63-527984a8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 descr="https://cont.ws/uploads/pic/2020/12/%D0%B3%D0%B3%D0%B3%D0%B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 descr="https://cont.ws/uploads/pic/2020/12/%D0%B3%D0%B3%D0%B3%D0%B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6" name="AutoShape 6" descr="https://cont.ws/uploads/pic/2020/12/%D0%B3%D0%B3%D0%B3%D0%B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8" name="AutoShape 8" descr="https://cont.ws/uploads/pic/2020/12/%D0%B3%D0%B3%D0%B3%D0%B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30" name="Picture 10" descr="https://avatars.mds.yandex.net/get-zen_doc/2811422/pub_5fcb8b81702d845a13f6e459_5fcb8d2d8f8c7853edf8f784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32656"/>
            <a:ext cx="8789974" cy="5862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pbs.twimg.com/media/D6CUrfcWkAECQ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ечный Огонь - песня. От героев былых времён. From heroes of the Past. (720p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1.bp.blogspot.com/-cKXOuut1-Yw/XrTAhUQxj1I/AAAAAAAAA7Q/uRPqriQhk7o48QC-m5a2zSTdvnOgcuMAgCLcBGAsYHQ/s1600/veterany-prosyat-perenesti-iz-za-ehpidemii-parad-pobedy-v-moskve_5e96f5ccaf39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692696"/>
            <a:ext cx="8235346" cy="5455917"/>
          </a:xfrm>
          <a:prstGeom prst="rect">
            <a:avLst/>
          </a:prstGeom>
          <a:noFill/>
        </p:spPr>
      </p:pic>
      <p:pic>
        <p:nvPicPr>
          <p:cNvPr id="3" name="Юрий Верижников - Битва под Москвой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5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начал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www.politinformburo.ru/wp-content/uploads/2020/06/IstoriyaVoennihparadov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7872875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ечный Огонь - песня. От героев былых времён. From heroes of the Past. (720p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avelki.mos.ru/upload/medialibrary/541/6978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61168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Битва за Москву (хроника) (720p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zen_doc/195198/pub_5d90e32d97b5d400aea598fd_5d90e6ddaad43600adece473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9774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useum-72.ru/upload/iblock/d37/d372d6934260f2d3c934cf057abd842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4557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900igr.net/up/datai/176206/0015-03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5466751" cy="2996952"/>
          </a:xfrm>
          <a:prstGeom prst="rect">
            <a:avLst/>
          </a:prstGeom>
          <a:noFill/>
        </p:spPr>
      </p:pic>
      <p:pic>
        <p:nvPicPr>
          <p:cNvPr id="17412" name="Picture 4" descr="https://i.ytimg.com/vi/oDYumMxQUGU/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3240" y="3010072"/>
            <a:ext cx="6840760" cy="3847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pastvu.com/_p/d/0/0/5/005b43250bcd6a34445d48a04d38b5a7.jpg"/>
          <p:cNvPicPr>
            <a:picLocks noChangeAspect="1" noChangeArrowheads="1"/>
          </p:cNvPicPr>
          <p:nvPr/>
        </p:nvPicPr>
        <p:blipFill>
          <a:blip r:embed="rId2" cstate="print"/>
          <a:srcRect b="2766"/>
          <a:stretch>
            <a:fillRect/>
          </a:stretch>
        </p:blipFill>
        <p:spPr bwMode="auto">
          <a:xfrm>
            <a:off x="1043608" y="38099"/>
            <a:ext cx="6984776" cy="6819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xn--2--6kcwubhdsbde2b2fd5d.xn--p1ai/wp-content/uploads/2020/12/5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42" y="188640"/>
            <a:ext cx="9123558" cy="512993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5517232"/>
            <a:ext cx="7920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Виктор Талалихин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7</Words>
  <Application>Microsoft Office PowerPoint</Application>
  <PresentationFormat>Экран (4:3)</PresentationFormat>
  <Paragraphs>3</Paragraphs>
  <Slides>21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Tatyana</dc:creator>
  <cp:lastModifiedBy>Tatyana</cp:lastModifiedBy>
  <cp:revision>26</cp:revision>
  <dcterms:created xsi:type="dcterms:W3CDTF">2021-11-28T16:59:55Z</dcterms:created>
  <dcterms:modified xsi:type="dcterms:W3CDTF">2024-02-22T10:46:32Z</dcterms:modified>
</cp:coreProperties>
</file>