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6" r:id="rId2"/>
    <p:sldId id="305" r:id="rId3"/>
    <p:sldId id="302" r:id="rId4"/>
    <p:sldId id="260" r:id="rId5"/>
    <p:sldId id="274" r:id="rId6"/>
    <p:sldId id="276" r:id="rId7"/>
    <p:sldId id="259" r:id="rId8"/>
    <p:sldId id="289" r:id="rId9"/>
    <p:sldId id="297" r:id="rId10"/>
    <p:sldId id="308" r:id="rId11"/>
    <p:sldId id="303" r:id="rId12"/>
    <p:sldId id="294" r:id="rId13"/>
    <p:sldId id="299" r:id="rId14"/>
    <p:sldId id="304" r:id="rId15"/>
    <p:sldId id="291" r:id="rId16"/>
    <p:sldId id="307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394" autoAdjust="0"/>
  </p:normalViewPr>
  <p:slideViewPr>
    <p:cSldViewPr>
      <p:cViewPr>
        <p:scale>
          <a:sx n="118" d="100"/>
          <a:sy n="118" d="100"/>
        </p:scale>
        <p:origin x="-159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D7730-1DC5-425A-9975-047DD6B4BFF9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BD5FD-8388-4002-B78F-FBC3CBE38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B98C1-F415-409B-95A6-4AA6AADE0E7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20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63" y="3212976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56176" y="3866920"/>
            <a:ext cx="2828698" cy="2010352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Учитель английского языка МАОУ СОШ №4 </a:t>
            </a:r>
          </a:p>
          <a:p>
            <a:r>
              <a:rPr lang="ru-RU" dirty="0" smtClean="0"/>
              <a:t>Г. Новый Уренгой</a:t>
            </a:r>
          </a:p>
          <a:p>
            <a:r>
              <a:rPr lang="ru-RU" dirty="0" smtClean="0"/>
              <a:t>Строева Е.В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5616" y="54868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 baseline="0"/>
            </a:lvl1pPr>
          </a:lstStyle>
          <a:p>
            <a:r>
              <a:rPr lang="en-US" dirty="0" smtClean="0"/>
              <a:t>Teen camp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3F04F0-1972-4695-9F0F-864C6EDBC06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BD6E96-53D2-42C7-928A-095A9978B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I_Iqi2J4VU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5.wdp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84976" cy="619268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000" b="1" dirty="0" smtClean="0"/>
              <a:t>F</a:t>
            </a:r>
            <a:r>
              <a:rPr lang="en-US" sz="3000" b="1" dirty="0" smtClean="0">
                <a:solidFill>
                  <a:srgbClr val="FF0000"/>
                </a:solidFill>
              </a:rPr>
              <a:t>au</a:t>
            </a:r>
            <a:r>
              <a:rPr lang="en-US" sz="3000" b="1" dirty="0" smtClean="0"/>
              <a:t>lty</a:t>
            </a:r>
            <a:endParaRPr lang="en-US" sz="3000" b="1" dirty="0"/>
          </a:p>
          <a:p>
            <a:pPr marL="4572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Au</a:t>
            </a:r>
            <a:r>
              <a:rPr lang="en-US" sz="3000" b="1" dirty="0" smtClean="0"/>
              <a:t>thor</a:t>
            </a:r>
          </a:p>
          <a:p>
            <a:pPr marL="45720" indent="0">
              <a:buNone/>
            </a:pPr>
            <a:r>
              <a:rPr lang="en-US" sz="3000" b="1" dirty="0" smtClean="0"/>
              <a:t>H</a:t>
            </a:r>
            <a:r>
              <a:rPr lang="en-US" sz="3000" b="1" dirty="0" smtClean="0">
                <a:solidFill>
                  <a:srgbClr val="FF0000"/>
                </a:solidFill>
              </a:rPr>
              <a:t>au</a:t>
            </a:r>
            <a:r>
              <a:rPr lang="en-US" sz="3000" b="1" dirty="0" smtClean="0"/>
              <a:t>nted mansion</a:t>
            </a:r>
            <a:endParaRPr lang="en-US" sz="3000" b="1" dirty="0"/>
          </a:p>
          <a:p>
            <a:pPr marL="45720" indent="0">
              <a:buNone/>
            </a:pPr>
            <a:r>
              <a:rPr lang="en-US" sz="3000" b="1" dirty="0" smtClean="0">
                <a:solidFill>
                  <a:schemeClr val="tx1"/>
                </a:solidFill>
              </a:rPr>
              <a:t>Cartoon</a:t>
            </a:r>
            <a:r>
              <a:rPr lang="en-US" sz="3000" b="1" dirty="0" smtClean="0">
                <a:solidFill>
                  <a:srgbClr val="FF0000"/>
                </a:solidFill>
              </a:rPr>
              <a:t> ch</a:t>
            </a:r>
            <a:r>
              <a:rPr lang="en-US" sz="3000" b="1" dirty="0" smtClean="0"/>
              <a:t>aracters</a:t>
            </a:r>
          </a:p>
          <a:p>
            <a:pPr marL="4572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Pi</a:t>
            </a:r>
            <a:r>
              <a:rPr lang="en-US" sz="3000" b="1" dirty="0" smtClean="0"/>
              <a:t>rate ship</a:t>
            </a:r>
          </a:p>
          <a:p>
            <a:pPr marL="45720" indent="0"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The</a:t>
            </a:r>
            <a:r>
              <a:rPr lang="en-US" sz="3000" b="1" dirty="0" smtClean="0"/>
              <a:t>me park</a:t>
            </a:r>
          </a:p>
          <a:p>
            <a:pPr marL="45720" indent="0">
              <a:buNone/>
            </a:pPr>
            <a:r>
              <a:rPr lang="en-US" sz="3000" b="1" dirty="0" smtClean="0"/>
              <a:t>As</a:t>
            </a:r>
            <a:r>
              <a:rPr lang="en-US" sz="3000" b="1" dirty="0" smtClean="0">
                <a:solidFill>
                  <a:srgbClr val="FF0000"/>
                </a:solidFill>
              </a:rPr>
              <a:t>sign</a:t>
            </a:r>
            <a:r>
              <a:rPr lang="en-US" sz="3000" b="1" dirty="0" smtClean="0"/>
              <a:t>ment</a:t>
            </a:r>
            <a:endParaRPr lang="ru-RU" sz="3000" b="1" dirty="0" smtClean="0"/>
          </a:p>
          <a:p>
            <a:pPr marL="45720" indent="0">
              <a:buNone/>
            </a:pPr>
            <a:r>
              <a:rPr lang="en-US" sz="3000" b="1" dirty="0" smtClean="0"/>
              <a:t>C</a:t>
            </a:r>
            <a:r>
              <a:rPr lang="en-US" sz="3000" b="1" dirty="0" smtClean="0">
                <a:solidFill>
                  <a:srgbClr val="FF0000"/>
                </a:solidFill>
              </a:rPr>
              <a:t>all</a:t>
            </a:r>
            <a:r>
              <a:rPr lang="en-US" sz="3000" b="1" dirty="0" smtClean="0"/>
              <a:t>ed</a:t>
            </a:r>
            <a:endParaRPr lang="en-US" sz="3000" b="1" dirty="0"/>
          </a:p>
          <a:p>
            <a:pPr marL="45720" indent="0">
              <a:buNone/>
            </a:pPr>
            <a:r>
              <a:rPr lang="en-US" sz="3000" b="1" dirty="0" smtClean="0"/>
              <a:t>Te</a:t>
            </a:r>
            <a:r>
              <a:rPr lang="en-US" sz="3000" b="1" dirty="0" smtClean="0">
                <a:solidFill>
                  <a:srgbClr val="FF0000"/>
                </a:solidFill>
              </a:rPr>
              <a:t>ch</a:t>
            </a:r>
          </a:p>
          <a:p>
            <a:pPr marL="4572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*</a:t>
            </a:r>
            <a:r>
              <a:rPr lang="en-US" sz="3200" dirty="0" smtClean="0"/>
              <a:t>In </a:t>
            </a:r>
            <a:r>
              <a:rPr lang="en-US" sz="3200" dirty="0"/>
              <a:t>shoulder s</a:t>
            </a:r>
            <a:r>
              <a:rPr lang="en-US" sz="3200" u="sng" dirty="0"/>
              <a:t>ur</a:t>
            </a:r>
            <a:r>
              <a:rPr lang="en-US" sz="3200" dirty="0"/>
              <a:t>gery some s</a:t>
            </a:r>
            <a:r>
              <a:rPr lang="en-US" sz="3200" u="sng" dirty="0"/>
              <a:t>ur</a:t>
            </a:r>
            <a:r>
              <a:rPr lang="en-US" sz="3200" dirty="0"/>
              <a:t>geons sew soldiers’ shoulders.</a:t>
            </a:r>
          </a:p>
          <a:p>
            <a:pPr marL="45720" indent="0">
              <a:buNone/>
            </a:pPr>
            <a:endParaRPr lang="en-US" sz="3000" dirty="0" smtClean="0"/>
          </a:p>
          <a:p>
            <a:pPr marL="45720" indent="0">
              <a:buNone/>
            </a:pPr>
            <a:endParaRPr lang="en-US" sz="3000" dirty="0" smtClean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1009"/>
            <a:ext cx="3997582" cy="266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157192"/>
            <a:ext cx="840125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2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6" y="1124744"/>
            <a:ext cx="80648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777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899072" cy="518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5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42476"/>
            <a:ext cx="79564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The boys in the camp are handling real Kalashnikov machine guns loaded with </a:t>
            </a:r>
            <a:r>
              <a:rPr lang="en-US" dirty="0" smtClean="0"/>
              <a:t>real </a:t>
            </a:r>
            <a:r>
              <a:rPr lang="en-US" dirty="0"/>
              <a:t>bullets. (FALSE)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Nikita is attending the military summer camp for the first time, and he is from a city near Moscow. (TRUE)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camp instructors create scenarios for the boys based on real-life operations of the Russian Army. (TRUE)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Although the camp is open to girls, the camp </a:t>
            </a:r>
            <a:r>
              <a:rPr lang="en-US" dirty="0" smtClean="0"/>
              <a:t>counselor thinks </a:t>
            </a:r>
            <a:r>
              <a:rPr lang="en-US" dirty="0"/>
              <a:t>it </a:t>
            </a:r>
            <a:r>
              <a:rPr lang="en-US" dirty="0" smtClean="0"/>
              <a:t>is mainly for boys. </a:t>
            </a:r>
            <a:r>
              <a:rPr lang="en-US" dirty="0"/>
              <a:t>(TRUE)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camp receives government funding to support its activities. </a:t>
            </a:r>
            <a:r>
              <a:rPr lang="en-US" dirty="0" smtClean="0"/>
              <a:t>(FALSE)</a:t>
            </a:r>
            <a:endParaRPr lang="en-US" dirty="0"/>
          </a:p>
          <a:p>
            <a:r>
              <a:rPr lang="en-US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16632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www.youtube.com/watch?v=I_Iqi2J4VUw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84301" y="3717032"/>
            <a:ext cx="914400" cy="252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4221087"/>
            <a:ext cx="914400" cy="261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93286" y="4781620"/>
            <a:ext cx="914400" cy="261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5301208"/>
            <a:ext cx="914400" cy="261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480920" y="5584357"/>
            <a:ext cx="914400" cy="261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79" y="713805"/>
            <a:ext cx="3233614" cy="243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4" y="404664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9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1-01/1611757322_48-p-fon-dlya-pisma-soldatu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3226" y="2132856"/>
            <a:ext cx="612622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Bell MT" pitchFamily="18" charset="0"/>
              </a:rPr>
              <a:t>       Hello, Ann</a:t>
            </a:r>
          </a:p>
          <a:p>
            <a:endParaRPr lang="en-US" sz="2400" b="1" i="1" dirty="0">
              <a:latin typeface="Bell MT" pitchFamily="18" charset="0"/>
            </a:endParaRPr>
          </a:p>
          <a:p>
            <a:r>
              <a:rPr lang="en-US" sz="2400" b="1" i="1" dirty="0" smtClean="0">
                <a:latin typeface="Bell MT" pitchFamily="18" charset="0"/>
              </a:rPr>
              <a:t>Let me tell you about the  summer camps.</a:t>
            </a:r>
          </a:p>
          <a:p>
            <a:r>
              <a:rPr lang="en-US" sz="2400" b="1" i="1" dirty="0" smtClean="0">
                <a:latin typeface="Bell MT" pitchFamily="18" charset="0"/>
              </a:rPr>
              <a:t>Firstly, ….. </a:t>
            </a:r>
          </a:p>
          <a:p>
            <a:r>
              <a:rPr lang="en-US" sz="2400" b="1" i="1" dirty="0" smtClean="0">
                <a:latin typeface="Bell MT" pitchFamily="18" charset="0"/>
              </a:rPr>
              <a:t>Secondly, ….</a:t>
            </a:r>
          </a:p>
          <a:p>
            <a:r>
              <a:rPr lang="en-US" sz="2400" b="1" i="1" dirty="0" smtClean="0">
                <a:latin typeface="Bell MT" pitchFamily="18" charset="0"/>
              </a:rPr>
              <a:t>What is more, …</a:t>
            </a:r>
          </a:p>
          <a:p>
            <a:r>
              <a:rPr lang="en-US" sz="2400" b="1" i="1" dirty="0" smtClean="0">
                <a:latin typeface="Bell MT" pitchFamily="18" charset="0"/>
              </a:rPr>
              <a:t>Lastly, ….</a:t>
            </a:r>
          </a:p>
          <a:p>
            <a:r>
              <a:rPr lang="en-US" sz="2400" b="1" i="1" dirty="0" smtClean="0">
                <a:latin typeface="Bell MT" pitchFamily="18" charset="0"/>
              </a:rPr>
              <a:t>Hope it’ll help you to make the right choice.</a:t>
            </a:r>
          </a:p>
          <a:p>
            <a:r>
              <a:rPr lang="en-US" sz="2400" b="1" i="1" dirty="0" smtClean="0">
                <a:latin typeface="Bell MT" pitchFamily="18" charset="0"/>
              </a:rPr>
              <a:t>All the best, </a:t>
            </a:r>
          </a:p>
          <a:p>
            <a:r>
              <a:rPr lang="en-US" sz="2400" b="1" i="1" dirty="0" smtClean="0">
                <a:latin typeface="Bell MT" pitchFamily="18" charset="0"/>
              </a:rPr>
              <a:t>…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03848" y="188640"/>
            <a:ext cx="242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 to Ann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35686"/>
            <a:ext cx="1321095" cy="122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3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253" y="222121"/>
            <a:ext cx="910742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YOU KNOW </a:t>
            </a:r>
            <a:r>
              <a:rPr lang="en-US" sz="32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32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LESSON TODAY</a:t>
            </a:r>
            <a:r>
              <a:rPr lang="en-US" sz="32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>
              <a:defRPr/>
            </a:pPr>
            <a:endParaRPr lang="en-US" sz="3200" b="1" i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the theme of our lesson?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the aim of our lesson</a:t>
            </a: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n-US" sz="2800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you learned about Teen Camps? </a:t>
            </a:r>
            <a:endParaRPr lang="en-US" sz="2800" dirty="0" smtClean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do there?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learn at this lesson? </a:t>
            </a:r>
            <a:endParaRPr lang="en-US" sz="2800" dirty="0" smtClean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remember?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useful and </a:t>
            </a:r>
            <a:r>
              <a:rPr lang="en-US" sz="2800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things </a:t>
            </a: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were….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good at……. 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bad at….</a:t>
            </a:r>
          </a:p>
          <a:p>
            <a:pPr marL="285750" indent="-285750" algn="just">
              <a:buFontTx/>
              <a:buChar char="-"/>
              <a:defRPr/>
            </a:pP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797152"/>
            <a:ext cx="1912070" cy="191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2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145" y="2780928"/>
            <a:ext cx="9000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the dialogue p. 58 SB. Complete and learn in pairs.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 Text about the computer camp. Write 5 questions.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1340768"/>
            <a:ext cx="4349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Home assignment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1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25"/>
          <a:stretch/>
        </p:blipFill>
        <p:spPr bwMode="auto">
          <a:xfrm>
            <a:off x="269933" y="1268760"/>
            <a:ext cx="8677327" cy="506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37502" y="1924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are you feeling?</a:t>
            </a:r>
            <a:endParaRPr lang="ru-RU" sz="3600" i="1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67710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1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9" y="2348880"/>
            <a:ext cx="4749269" cy="2520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92696"/>
            <a:ext cx="3600400" cy="141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Types of camps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4869159"/>
            <a:ext cx="3888432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makes a good camp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953576"/>
            <a:ext cx="3456383" cy="1355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Why should you go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692696"/>
            <a:ext cx="3384376" cy="1483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Activities to do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14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123" y="414908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Arial Rounded MT Bold" pitchFamily="34" charset="0"/>
              </a:rPr>
              <a:t>Have </a:t>
            </a:r>
            <a:r>
              <a:rPr lang="en-US" sz="2000" dirty="0">
                <a:latin typeface="Arial Rounded MT Bold" pitchFamily="34" charset="0"/>
              </a:rPr>
              <a:t>you ever been to a summer </a:t>
            </a:r>
            <a:r>
              <a:rPr lang="en-US" sz="2000" dirty="0" smtClean="0">
                <a:latin typeface="Arial Rounded MT Bold" pitchFamily="34" charset="0"/>
              </a:rPr>
              <a:t>camp? If </a:t>
            </a:r>
            <a:r>
              <a:rPr lang="en-US" sz="2000" dirty="0">
                <a:latin typeface="Arial Rounded MT Bold" pitchFamily="34" charset="0"/>
              </a:rPr>
              <a:t>not, would you like to </a:t>
            </a:r>
            <a:r>
              <a:rPr lang="en-US" sz="2000" dirty="0" smtClean="0">
                <a:latin typeface="Arial Rounded MT Bold" pitchFamily="34" charset="0"/>
              </a:rPr>
              <a:t>go</a:t>
            </a:r>
            <a:r>
              <a:rPr lang="en-US" sz="2000" dirty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and why? If </a:t>
            </a:r>
            <a:r>
              <a:rPr lang="en-US" sz="2000" dirty="0">
                <a:latin typeface="Arial Rounded MT Bold" pitchFamily="34" charset="0"/>
              </a:rPr>
              <a:t>yes, what was the most </a:t>
            </a:r>
            <a:r>
              <a:rPr lang="en-US" sz="2000" u="sng" dirty="0" smtClean="0">
                <a:latin typeface="Arial Rounded MT Bold" pitchFamily="34" charset="0"/>
              </a:rPr>
              <a:t>memorable</a:t>
            </a:r>
            <a:r>
              <a:rPr lang="en-US" sz="2000" dirty="0" smtClean="0">
                <a:latin typeface="Arial Rounded MT Bold" pitchFamily="34" charset="0"/>
              </a:rPr>
              <a:t> (</a:t>
            </a:r>
            <a:r>
              <a:rPr lang="ru-RU" sz="2000" dirty="0" smtClean="0">
                <a:latin typeface="Arial Rounded MT Bold" pitchFamily="34" charset="0"/>
              </a:rPr>
              <a:t>памятный)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dirty="0">
                <a:latin typeface="Arial Rounded MT Bold" pitchFamily="34" charset="0"/>
              </a:rPr>
              <a:t>experience?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Arial Rounded MT Bold" pitchFamily="34" charset="0"/>
              </a:rPr>
              <a:t>What do children typically do at a summer camp?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Arial Rounded MT Bold" pitchFamily="34" charset="0"/>
              </a:rPr>
              <a:t>What </a:t>
            </a:r>
            <a:r>
              <a:rPr lang="en-US" sz="2000" dirty="0">
                <a:latin typeface="Arial Rounded MT Bold" pitchFamily="34" charset="0"/>
              </a:rPr>
              <a:t>types of summer camps do you know</a:t>
            </a:r>
            <a:r>
              <a:rPr lang="en-US" sz="2000" dirty="0" smtClean="0">
                <a:latin typeface="Arial Rounded MT Bold" pitchFamily="34" charset="0"/>
              </a:rPr>
              <a:t>?</a:t>
            </a:r>
            <a:endParaRPr lang="en-US" sz="2000" dirty="0">
              <a:latin typeface="Arial Rounded MT Bold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Arial Rounded MT Bold" pitchFamily="34" charset="0"/>
              </a:rPr>
              <a:t>Why do parents send their children to a summer camp</a:t>
            </a:r>
            <a:r>
              <a:rPr lang="en-US" sz="2000" dirty="0" smtClean="0">
                <a:latin typeface="Arial Rounded MT Bold" pitchFamily="34" charset="0"/>
              </a:rPr>
              <a:t>?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</a:rPr>
              <a:t>*</a:t>
            </a:r>
            <a:endParaRPr lang="en-US" sz="20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Arial Rounded MT Bold" pitchFamily="34" charset="0"/>
              </a:rPr>
              <a:t>What makes a perfect camp</a:t>
            </a:r>
            <a:r>
              <a:rPr lang="en-US" sz="2000" dirty="0" smtClean="0">
                <a:latin typeface="Arial Rounded MT Bold" pitchFamily="34" charset="0"/>
              </a:rPr>
              <a:t>?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</a:rPr>
              <a:t>*</a:t>
            </a:r>
            <a:endParaRPr lang="en-US" sz="20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75"/>
            <a:ext cx="309929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4438"/>
            <a:ext cx="2339752" cy="14798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86" y="2044834"/>
            <a:ext cx="2733505" cy="17287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50" y="130970"/>
            <a:ext cx="2670644" cy="16861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54" y="2059831"/>
            <a:ext cx="2253842" cy="1689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4" b="15004"/>
          <a:stretch/>
        </p:blipFill>
        <p:spPr bwMode="auto">
          <a:xfrm>
            <a:off x="5671623" y="35675"/>
            <a:ext cx="1957326" cy="18216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18" y="61641"/>
            <a:ext cx="1474641" cy="17555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4" y="2137725"/>
            <a:ext cx="2247166" cy="15282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8366" y="1699608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1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392" y="1704254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7383" y="169960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5431" y="362639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5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991" y="365912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4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4769" y="2414628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1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0575" y="3656020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6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4368" y="361556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7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2482" y="0"/>
            <a:ext cx="1224136" cy="1296144"/>
          </a:xfrm>
          <a:prstGeom prst="roundRect">
            <a:avLst/>
          </a:prstGeom>
          <a:solidFill>
            <a:srgbClr val="8A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6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2774493">
            <a:off x="1220892" y="899498"/>
            <a:ext cx="768063" cy="619454"/>
          </a:xfrm>
          <a:prstGeom prst="roundRect">
            <a:avLst/>
          </a:prstGeom>
          <a:solidFill>
            <a:srgbClr val="8A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41068" y="76670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76" y="164637"/>
            <a:ext cx="2705668" cy="1204131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8" y="-346742"/>
            <a:ext cx="5047071" cy="222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Английский язык 7 класс (Урок№28 - Teen camps.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79.40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1700809"/>
            <a:ext cx="8208912" cy="483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98871"/>
            <a:ext cx="271861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681882" y="493511"/>
            <a:ext cx="2270317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have acting classes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01775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teen camp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735" y="1433952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 hiking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735" y="2285659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set up a tent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239" y="3137365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survive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231" y="3989072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tree house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5231" y="4840779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 rafting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5231" y="5692485"/>
            <a:ext cx="208823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video games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63603" y="1395311"/>
            <a:ext cx="229587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instrument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2099" y="2247017"/>
            <a:ext cx="2297376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web-page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62099" y="3098724"/>
            <a:ext cx="2295872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book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63603" y="3950431"/>
            <a:ext cx="2294368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 swimming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60595" y="4802137"/>
            <a:ext cx="2297376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have/make a robot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0595" y="5653844"/>
            <a:ext cx="2297376" cy="851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have it classes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501775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лагерь для подростков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5231" y="1433952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ходить в поход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5231" y="2301723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ставить палатку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55231" y="3184765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выживать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8239" y="4002241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домик на дереве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8239" y="4891225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сплавляться на плотах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55231" y="5692485"/>
            <a:ext cx="208823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видео игры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9663" y="1385841"/>
            <a:ext cx="229587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музыкальный инструмент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38159" y="2274899"/>
            <a:ext cx="2297376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раница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50669" y="3104931"/>
            <a:ext cx="2297376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бронировать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656327" y="3921997"/>
            <a:ext cx="2295872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плавать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653319" y="4802137"/>
            <a:ext cx="2298880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делать робота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649165" y="5653844"/>
            <a:ext cx="2298880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изучать компьютерные технологии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636180" y="493511"/>
            <a:ext cx="2291420" cy="851707"/>
          </a:xfrm>
          <a:prstGeom prst="rect">
            <a:avLst/>
          </a:prstGeom>
          <a:solidFill>
            <a:srgbClr val="8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посещать уроки актерского мастерства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94" y="-44906"/>
            <a:ext cx="2166705" cy="964271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59224"/>
            <a:ext cx="3312368" cy="53849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12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БОУ21\Pictures\c109440f34891aa7e544f0f47c08fe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960440" cy="293682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25" y="1844824"/>
            <a:ext cx="4871146" cy="293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20688"/>
            <a:ext cx="589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Camps are great because</a:t>
            </a:r>
            <a:r>
              <a:rPr lang="en-US" sz="2400" b="1" dirty="0" smtClean="0"/>
              <a:t> …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5303" y="4941168"/>
            <a:ext cx="355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 camp counselor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0771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194"/>
            <a:ext cx="725805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2081"/>
            <a:ext cx="1192878" cy="1749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89" y="766399"/>
            <a:ext cx="2250527" cy="1151271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0" y="2164611"/>
            <a:ext cx="3749176" cy="381240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53" y="2216813"/>
            <a:ext cx="4762500" cy="520700"/>
          </a:xfrm>
          <a:prstGeom prst="rect">
            <a:avLst/>
          </a:prstGeom>
          <a:solidFill>
            <a:srgbClr val="5A2016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9" y="3044957"/>
            <a:ext cx="4019550" cy="482600"/>
          </a:xfrm>
          <a:prstGeom prst="rect">
            <a:avLst/>
          </a:prstGeom>
          <a:solidFill>
            <a:srgbClr val="5A2016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12" y="3835862"/>
            <a:ext cx="4867275" cy="469900"/>
          </a:xfrm>
          <a:prstGeom prst="rect">
            <a:avLst/>
          </a:prstGeom>
          <a:solidFill>
            <a:srgbClr val="5A2016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11" y="4581128"/>
            <a:ext cx="4857750" cy="431800"/>
          </a:xfrm>
          <a:prstGeom prst="rect">
            <a:avLst/>
          </a:prstGeom>
          <a:solidFill>
            <a:srgbClr val="5A2016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 bwMode="auto">
          <a:xfrm>
            <a:off x="4159512" y="5253204"/>
            <a:ext cx="4162425" cy="486416"/>
          </a:xfrm>
          <a:prstGeom prst="rect">
            <a:avLst/>
          </a:prstGeom>
          <a:solidFill>
            <a:srgbClr val="5A2016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06 (62) Ex. 8, p. 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13716" y="1104869"/>
            <a:ext cx="609600" cy="812800"/>
          </a:xfrm>
          <a:prstGeom prst="rect">
            <a:avLst/>
          </a:prstGeom>
        </p:spPr>
      </p:pic>
      <p:pic>
        <p:nvPicPr>
          <p:cNvPr id="24" name="Picture 4" descr="https://cdn.frooition.com/230023/files/catbox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4847"/>
            <a:ext cx="1072525" cy="11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5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9" y="2348880"/>
            <a:ext cx="4749269" cy="2520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836712"/>
            <a:ext cx="3384376" cy="127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Types of camps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4969043"/>
            <a:ext cx="3456384" cy="1196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What makes a good camp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3014" y="4953576"/>
            <a:ext cx="3336937" cy="121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Why should you go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872632"/>
            <a:ext cx="3168352" cy="130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Activities to do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14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</TotalTime>
  <Words>452</Words>
  <Application>Microsoft Office PowerPoint</Application>
  <PresentationFormat>Экран (4:3)</PresentationFormat>
  <Paragraphs>100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Андреева Майя Борисовна</cp:lastModifiedBy>
  <cp:revision>88</cp:revision>
  <dcterms:created xsi:type="dcterms:W3CDTF">2016-02-23T16:04:42Z</dcterms:created>
  <dcterms:modified xsi:type="dcterms:W3CDTF">2024-02-14T15:17:33Z</dcterms:modified>
</cp:coreProperties>
</file>