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1" r:id="rId11"/>
    <p:sldId id="266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FX7GXHDz6ngqMsQouhU3Xe8oc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1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13840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1243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8415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7510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8895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3265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43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581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9493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5106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386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23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1132668" y="1328339"/>
            <a:ext cx="7560395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  <a:r>
              <a:rPr lang="ru-RU" sz="2000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акое </a:t>
            </a: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настроение сейчас, сегодня?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  <a:ea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 </a:t>
            </a:r>
            <a:r>
              <a:rPr lang="ru-RU" sz="20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можем грустить, бояться, </a:t>
            </a:r>
            <a:r>
              <a:rPr lang="ru-RU" sz="200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обижаться, злиться, …, </a:t>
            </a:r>
            <a:r>
              <a:rPr lang="ru-RU" sz="20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можем удивляться, проявлять интерес, быть </a:t>
            </a:r>
            <a:r>
              <a:rPr lang="ru-RU" sz="200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довольными, весёлыми, ... Эмоции бывают разными, </a:t>
            </a:r>
            <a:r>
              <a:rPr lang="ru-RU" sz="20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ru-RU" sz="200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это-нормально!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Главное </a:t>
            </a:r>
            <a:r>
              <a:rPr lang="ru-RU" sz="20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то, как безопасно мы проявляем все свои </a:t>
            </a:r>
            <a:r>
              <a:rPr lang="ru-RU" sz="200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чувства и эмоции, как управляем нашим настроением.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0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Предлагаю порассуждать и найти ответ вот на такой необычный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вопрос:  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86359">
            <a:off x="3362709" y="4222221"/>
            <a:ext cx="1651906" cy="1566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/>
        </p:nvSpPr>
        <p:spPr>
          <a:xfrm>
            <a:off x="683568" y="40466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7071575" y="4272677"/>
            <a:ext cx="3417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cap="non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400" b="1" cap="none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921134" y="1422073"/>
            <a:ext cx="7320992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Присоединяйся! Мы сделаем </a:t>
            </a:r>
            <a:r>
              <a:rPr lang="ru-RU" sz="1800" u="sng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маску «Радость»  </a:t>
            </a:r>
            <a:endParaRPr sz="18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1.Берём лист формата А4,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Делаем прорези в форме глаза, срезаем углы и верхушку, чтобы было похоже на овал лица.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Готово?! </a:t>
            </a:r>
            <a:endParaRPr sz="18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теперь, начинаем фантазировать и радостно рисовать радость.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Какие цвета ты используешь?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Сфотографируй свою маску, можешь её примерить на себя</a:t>
            </a:r>
            <a:r>
              <a:rPr lang="ru-RU" sz="180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dk2"/>
              </a:solidFill>
              <a:latin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dk2"/>
                </a:solidFill>
                <a:latin typeface="Times New Roman"/>
                <a:cs typeface="Times New Roman"/>
                <a:sym typeface="Times New Roman"/>
              </a:rPr>
              <a:t>Прислушайся к себе!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5658174" y="1422067"/>
            <a:ext cx="32343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i="1">
                <a:solidFill>
                  <a:srgbClr val="3185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i="1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763485" y="67865"/>
            <a:ext cx="45720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Где  ещё, по-твоему, живёт радость?</a:t>
            </a:r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1" descr="https://sun9-2.userapi.com/c848320/u44809625/d9/-3/o_4545deb13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6013"/>
            <a:ext cx="9312017" cy="698401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1"/>
          <p:cNvSpPr/>
          <p:nvPr/>
        </p:nvSpPr>
        <p:spPr>
          <a:xfrm>
            <a:off x="6151384" y="0"/>
            <a:ext cx="327915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Радость –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2400" b="1" dirty="0" err="1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витаминка</a:t>
            </a:r>
            <a:r>
              <a:rPr lang="ru-RU" sz="2400" b="1" dirty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» </a:t>
            </a:r>
            <a:endParaRPr sz="2400" b="1" dirty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во время стресса</a:t>
            </a:r>
            <a:endParaRPr dirty="0"/>
          </a:p>
        </p:txBody>
      </p:sp>
      <p:sp>
        <p:nvSpPr>
          <p:cNvPr id="169" name="Google Shape;169;p11"/>
          <p:cNvSpPr txBox="1"/>
          <p:nvPr/>
        </p:nvSpPr>
        <p:spPr>
          <a:xfrm>
            <a:off x="61332" y="600164"/>
            <a:ext cx="3975831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В то время, когда ты, как многие дети и </a:t>
            </a:r>
            <a:r>
              <a:rPr lang="ru-RU" sz="2000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взрослые, чувствуешь, что твоё 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настроение </a:t>
            </a:r>
            <a:r>
              <a:rPr lang="ru-RU" sz="2000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расстроилось</a:t>
            </a:r>
            <a:r>
              <a:rPr lang="ru-RU" sz="2000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оглянись 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вокруг по-доброму, с </a:t>
            </a:r>
            <a:r>
              <a:rPr lang="ru-RU" sz="2000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любовью. 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ru-RU" sz="2000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будет тебе </a:t>
            </a:r>
            <a:r>
              <a:rPr lang="ru-RU" sz="2000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радость, </a:t>
            </a:r>
            <a:r>
              <a:rPr lang="ru-RU" sz="2000" b="1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ведь </a:t>
            </a:r>
            <a:r>
              <a:rPr lang="ru-RU" sz="20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она живёт в каждом из нас! </a:t>
            </a:r>
            <a:endParaRPr sz="20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11" descr="https://avatars.mds.yandex.net/get-pdb/1641066/d429a1e3-6d70-4c52-ba58-d7e7d680c90a/s1200"/>
          <p:cNvPicPr preferRelativeResize="0"/>
          <p:nvPr/>
        </p:nvPicPr>
        <p:blipFill rotWithShape="1">
          <a:blip r:embed="rId4">
            <a:alphaModFix/>
          </a:blip>
          <a:srcRect l="17726" t="3007" r="8485" b="7902"/>
          <a:stretch/>
        </p:blipFill>
        <p:spPr>
          <a:xfrm>
            <a:off x="10960" y="0"/>
            <a:ext cx="6549957" cy="59312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40419" y="6180224"/>
            <a:ext cx="4269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Как ты ответишь на вопрос? Где живёт радость?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6185" y="3764513"/>
            <a:ext cx="43765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Оглянись вокруг по-доброму,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 с улыбкой, с любовью.</a:t>
            </a:r>
          </a:p>
          <a:p>
            <a:endParaRPr lang="ru-RU" sz="2400" dirty="0">
              <a:solidFill>
                <a:srgbClr val="FFC000"/>
              </a:solidFill>
            </a:endParaRPr>
          </a:p>
          <a:p>
            <a:r>
              <a:rPr lang="ru-RU" sz="2400" dirty="0" smtClean="0">
                <a:solidFill>
                  <a:srgbClr val="FFC000"/>
                </a:solidFill>
              </a:rPr>
              <a:t>Радость живёт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внутри каждого из нас!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 descr="https://avatars.mds.yandex.net/get-pdb/1641066/d429a1e3-6d70-4c52-ba58-d7e7d680c90a/s1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331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/>
          <p:nvPr/>
        </p:nvSpPr>
        <p:spPr>
          <a:xfrm>
            <a:off x="263903" y="4272677"/>
            <a:ext cx="3045706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cap="none" dirty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 Где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ж</a:t>
            </a:r>
            <a:r>
              <a:rPr lang="ru-RU" sz="5400" b="1" cap="none" dirty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ивёт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cap="none" dirty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 радость?</a:t>
            </a:r>
            <a:endParaRPr sz="5400" b="1" cap="none" dirty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065949" y="5349935"/>
            <a:ext cx="2897747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</a:t>
            </a:r>
            <a:r>
              <a:rPr lang="ru-RU" sz="2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Классный час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27432000" cy="182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1835696" y="1052736"/>
            <a:ext cx="597105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МУЗЫКЕ?!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Послушай, она сейчас прозвучит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Владимир Шаинский - Чунга-чанга (minus 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4908" y="46450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564"/>
            <a:ext cx="9091276" cy="689800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/>
          <p:nvPr/>
        </p:nvSpPr>
        <p:spPr>
          <a:xfrm>
            <a:off x="899592" y="687488"/>
            <a:ext cx="25853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ПРИРОДЕ ?!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4" descr="https://avatars.mds.yandex.net/get-pdb/1211668/4131e61b-56c8-45ff-a28c-19dbbb7bcc6f/s1200"/>
          <p:cNvPicPr preferRelativeResize="0"/>
          <p:nvPr/>
        </p:nvPicPr>
        <p:blipFill rotWithShape="1">
          <a:blip r:embed="rId4">
            <a:alphaModFix/>
          </a:blip>
          <a:srcRect t="15642"/>
          <a:stretch/>
        </p:blipFill>
        <p:spPr>
          <a:xfrm>
            <a:off x="-88055" y="97730"/>
            <a:ext cx="9267385" cy="639810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5418868" y="97730"/>
            <a:ext cx="367240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Сияет солнце, воды блещут,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всём улыбка, жизнь во всём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Деревья радостно трепещут,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Купаясь в небе голубом.</a:t>
            </a:r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525000" cy="714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/>
          <p:nvPr/>
        </p:nvSpPr>
        <p:spPr>
          <a:xfrm>
            <a:off x="971600" y="764704"/>
            <a:ext cx="20377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СЕМЬЕ?!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>
            <a:off x="539552" y="61173"/>
            <a:ext cx="79208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Включить свою радость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вам помогут простые упражнения:</a:t>
            </a:r>
            <a:endParaRPr sz="240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539552" y="901552"/>
            <a:ext cx="7776864" cy="578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"Представьте себе, что сейчас мы с вами будем надувать шарики. Вдохните воздух, поднесите воображаемый шарик к губам и, раздувая щеки, медленно, через приоткрытые губы надувайте его. Следите глазами за тем,  как ваш шарик становится все больше и больше, как увеличиваются, растут узоры на нем. Представили? </a:t>
            </a:r>
            <a:endParaRPr sz="1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"Давайте поставим мини спектакль. Он называется "Шалтай-Болтай".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Шалтай-Болтай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Сидел на стене.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Шалтай-Болтай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Свалился во сне. (С. Маршак)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Сначала будем поворачивать туловище вправо-влево, руки при этом свободно болтаются, как у тряпичной куклы. На слова "свалился во сне" — резко наклоняем корпус тела вниз".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«Когда ты расстроен. Закрой глаза, глубоко вдохни:</a:t>
            </a:r>
            <a:endParaRPr/>
          </a:p>
          <a:p>
            <a:pPr marL="0" marR="0" lvl="0" indent="-101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мысленно скажи: «Я – лев» – выдохни, вдохни;</a:t>
            </a:r>
            <a:endParaRPr/>
          </a:p>
          <a:p>
            <a:pPr marL="0" marR="0" lvl="0" indent="-101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скажи: «Я – птица» – выдохни, вдохни;</a:t>
            </a:r>
            <a:endParaRPr/>
          </a:p>
          <a:p>
            <a:pPr marL="0" marR="0" lvl="0" indent="-101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скажи: «Я – камень» – выдохни, вдохни;</a:t>
            </a:r>
            <a:endParaRPr/>
          </a:p>
          <a:p>
            <a:pPr marL="0" marR="0" lvl="0" indent="-101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скажи: «Я – цветок» – выдохни, вдохни;</a:t>
            </a:r>
            <a:endParaRPr/>
          </a:p>
          <a:p>
            <a:pPr marL="0" marR="0" lvl="0" indent="-101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скажи: «Я спокоен» – выдохни.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Ты действительно успокоишься и получишь позитивный настрой».</a:t>
            </a:r>
            <a:endParaRPr sz="1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/>
          <p:nvPr/>
        </p:nvSpPr>
        <p:spPr>
          <a:xfrm>
            <a:off x="330424" y="476672"/>
            <a:ext cx="8496944" cy="509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 smtClean="0">
              <a:solidFill>
                <a:srgbClr val="365F9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365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Настроиться на радость поможет МУДРА</a:t>
            </a:r>
          </a:p>
          <a:p>
            <a:pPr marL="0" marR="0" lvl="0" indent="0" algn="just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365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</a:t>
            </a:r>
            <a:r>
              <a:rPr lang="ru-RU" sz="2000" b="1" dirty="0">
                <a:solidFill>
                  <a:srgbClr val="365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такое мудра?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365F9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365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Слово мудра¹ в переводе с санскрита, означает «дарующая радость».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365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365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Мудра- йога пальцами  рук. Выполняя мудры, сосредоточьтесь на дыхании. </a:t>
            </a:r>
            <a:r>
              <a:rPr lang="ru-RU" sz="2000" u="sng" dirty="0">
                <a:solidFill>
                  <a:srgbClr val="365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Делайте медленный вдох и выдох через нос, расслабьтесь.</a:t>
            </a:r>
            <a:r>
              <a:rPr lang="ru-RU" sz="2000" b="1" u="sng" dirty="0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000" u="sng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Заниматься выполнением мудр лучше всего сидя. </a:t>
            </a:r>
            <a:endParaRPr sz="200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365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Большинство мудр дают немедленный эффект: </a:t>
            </a:r>
            <a:endParaRPr sz="2000" dirty="0">
              <a:solidFill>
                <a:srgbClr val="365F9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365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прилив сил, ясность ума, умиротворённость, радость.</a:t>
            </a:r>
            <a:endParaRPr dirty="0"/>
          </a:p>
          <a:p>
            <a:pPr marL="0" marR="0" lvl="0" indent="0" algn="ctr" rtl="0">
              <a:lnSpc>
                <a:spcPct val="975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365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8" descr="https://pbs.twimg.com/media/DT7uVeoW4AAkY7k.jpg"/>
          <p:cNvPicPr preferRelativeResize="0"/>
          <p:nvPr/>
        </p:nvPicPr>
        <p:blipFill rotWithShape="1">
          <a:blip r:embed="rId3">
            <a:alphaModFix/>
          </a:blip>
          <a:srcRect t="6293" r="836" b="9323"/>
          <a:stretch/>
        </p:blipFill>
        <p:spPr>
          <a:xfrm>
            <a:off x="6300192" y="116632"/>
            <a:ext cx="2645018" cy="173328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"/>
          <p:cNvSpPr/>
          <p:nvPr/>
        </p:nvSpPr>
        <p:spPr>
          <a:xfrm>
            <a:off x="107504" y="362852"/>
            <a:ext cx="384849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МУДРА «ЛЕСТНИЦА»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улучшает настроение, снимает тоску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8" descr="Описание: C:\Users\User\Desktop\mudra-lestnica-nebesnogo-hram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1168962"/>
            <a:ext cx="2381250" cy="20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/>
          <p:nvPr/>
        </p:nvSpPr>
        <p:spPr>
          <a:xfrm>
            <a:off x="0" y="25050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8"/>
          <p:cNvSpPr/>
          <p:nvPr/>
        </p:nvSpPr>
        <p:spPr>
          <a:xfrm>
            <a:off x="185495" y="3623132"/>
            <a:ext cx="34504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МУДРА «ХРАМ ДРАКОНА»</a:t>
            </a:r>
            <a:r>
              <a:rPr lang="ru-RU" sz="16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способствует покою и концентрации энергии и мыслей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8" descr="Описание: C:\Users\User\Desktop\mudra-hram-drakona-1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552" y="4581128"/>
            <a:ext cx="2381250" cy="20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"/>
          <p:cNvSpPr/>
          <p:nvPr/>
        </p:nvSpPr>
        <p:spPr>
          <a:xfrm>
            <a:off x="5652120" y="126658"/>
            <a:ext cx="377026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</p:txBody>
      </p:sp>
      <p:sp>
        <p:nvSpPr>
          <p:cNvPr id="142" name="Google Shape;142;p8"/>
          <p:cNvSpPr/>
          <p:nvPr/>
        </p:nvSpPr>
        <p:spPr>
          <a:xfrm>
            <a:off x="4860032" y="3216837"/>
            <a:ext cx="36004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МУДРА «ЗЕМЛИ»</a:t>
            </a:r>
            <a:r>
              <a:rPr lang="ru-RU" sz="16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улучшает самооценку, дарит уверенность в себе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8" descr="Описание: C:\Users\User\Desktop\mudra-zemli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80292" y="4046886"/>
            <a:ext cx="2381250" cy="20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8"/>
          <p:cNvSpPr/>
          <p:nvPr/>
        </p:nvSpPr>
        <p:spPr>
          <a:xfrm>
            <a:off x="152400" y="26574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331408" y="93162"/>
            <a:ext cx="396746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МУДРА «ЖИЗНИ»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повышает работоспособность, дает бодрость  и выносливость, улучшает общее самочувствие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0" descr="Описание: C:\Users\User\Desktop\mudra-zhizni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864" y="1303671"/>
            <a:ext cx="2381250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0" descr="Описание: C:\Users\User\Desktop\mudra-znanij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1191" y="1556792"/>
            <a:ext cx="2381250" cy="20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0"/>
          <p:cNvSpPr/>
          <p:nvPr/>
        </p:nvSpPr>
        <p:spPr>
          <a:xfrm>
            <a:off x="5154447" y="233353"/>
            <a:ext cx="433312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МУДРА «ЗНАНИЯ»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снимает эмоциональное напряжение, тревогу,  беспокойство, меланхолию, печаль.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Улучшает мышление, активизирует память.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0" y="45529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0"/>
          <p:cNvSpPr txBox="1"/>
          <p:nvPr/>
        </p:nvSpPr>
        <p:spPr>
          <a:xfrm>
            <a:off x="6137267" y="1924513"/>
            <a:ext cx="17411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0"/>
          <p:cNvSpPr txBox="1"/>
          <p:nvPr/>
        </p:nvSpPr>
        <p:spPr>
          <a:xfrm>
            <a:off x="3042648" y="5754355"/>
            <a:ext cx="3358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Пробуждает, вдохновляет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0" descr="Изображение 1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68860" y="3885048"/>
            <a:ext cx="3432530" cy="1869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591</Words>
  <Application>Microsoft Office PowerPoint</Application>
  <PresentationFormat>Экран (4:3)</PresentationFormat>
  <Paragraphs>98</Paragraphs>
  <Slides>11</Slides>
  <Notes>11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Times New Roman</vt:lpstr>
      <vt:lpstr>Arial</vt:lpstr>
      <vt:lpstr>Calibri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</dc:creator>
  <cp:lastModifiedBy>User</cp:lastModifiedBy>
  <cp:revision>7</cp:revision>
  <dcterms:created xsi:type="dcterms:W3CDTF">2020-04-11T09:03:04Z</dcterms:created>
  <dcterms:modified xsi:type="dcterms:W3CDTF">2024-02-05T05:12:05Z</dcterms:modified>
</cp:coreProperties>
</file>