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E79A2-0EE4-2883-315A-7A7A0B1B9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5066F-7647-B3A5-3A16-1CB585437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ABD5F5-5914-0031-D047-19B0519F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12254-983D-1D8F-E82C-7B5FC822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3D1E1-9FAE-923B-F234-F6E7F327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8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8E9A0-2185-1A63-4A80-635366EA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4DD15B-2967-B8FF-3CBB-ABF71B824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980C3-5C21-829F-D79C-8AD92B1B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BEF3A-494F-BB7E-56BA-F269BA65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FD314-A942-0F0F-E708-A6021377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5887E1-EDAF-2278-EF48-8F3C488BE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3385E5-F642-FB0C-B75B-1084E5B85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AF3D0-CD0E-94E6-5858-6C2BDF64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22DA0-FBD7-81BB-423F-1244180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F2B0E-CC55-1098-BF61-BFCEC7C4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D0AF6-244E-75DE-D1B3-923604EB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197A5-F671-6C9A-0757-FB68BD7A7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C4849-73DC-2CB8-1038-51FF4F58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A8E8C-9280-0D5F-2814-DDDC8944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66C2C-25AE-4561-12CE-39FA0282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9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383EB-311C-47A4-EA34-8EA68141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5A38F-2D6C-E07B-75D5-D9DABFFFE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DDDB0-7C2E-17AF-293A-87A4AF56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B24F8-276E-86C5-43E1-F378F45A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39F4E-10CA-979D-D806-1B03CF6C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9ECD-1F31-5964-9FA6-CAD33DA0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52035-64F4-3A23-E4AD-573C56CA9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AFBE8D-EE09-783C-D405-27861E505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618729-9FA4-68E7-73D9-17B10B9B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03C11-C8BE-EF75-8479-3833AEEA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A9603-A4DB-4A08-9869-E0A2B7CD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043B7-C47A-F426-3C7E-04FD3E77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ADE543-D93B-E2B0-ED84-453F1F303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732B5-106C-A325-0257-8FE4C9932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EBAAD0-B528-8B4F-F89A-E961C221E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17379-D4D8-135D-6E57-60CDA9291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690190-E053-BC82-BDD0-DFE071B3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F5C318-6B6F-0A1D-98F2-9A6E60BF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FDE6AD-A622-6A58-7A33-A57BF9DE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DA62A-EDAC-0255-7029-64F93823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C667F4-F73B-B51D-7A28-4EED512E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6B5ADB-537E-1C05-9DFE-86AD5109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064CB-2E88-4A79-63A6-D038CDA5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76A5FE-0A94-E57C-7B41-CB699FA2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647D79-D499-16F7-615A-9C108F0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CF5B2D-4ECE-AD46-AD3F-1F99D376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6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369A4-5A21-A8D6-14F9-06F9B3B4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81BC74-6D48-3F90-AA6E-23B3F59B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28F30-6203-1EB7-E9FB-1EFC573E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28C09-D450-5B07-F300-A03B0929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699EC-E2F3-E69F-C913-02AA5DE7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7F0EB-2C38-C4DB-40F3-55C0C201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9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AB13F-1821-CF73-423B-378329C2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6B6519-DCBA-EEFD-C2AF-DDEC649C7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A2F927-E758-9E47-94DB-8E3C082D5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B2074F-D64D-D80A-8064-E0124C88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6F602-F50E-A340-EBA4-2396B151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54B48-4B6E-BC53-7817-8FEFDF4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26445-A69C-CE47-5EA6-5798ED9E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84FC8-771C-5F13-F20F-DF5D41FA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63650-EC34-A2C6-F41D-835F4EBE0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7CC65-0026-4797-A25E-099BE2DE24F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EE8A4-9B73-56B8-5A8C-93A26AC04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45C83-1CA8-F852-B6D2-FF3B09F0A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078-AC0B-450B-90D5-2D52DC1E5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vsedavlenie.ru/wp-content/uploads/2018/05/sol-1.jpg">
            <a:extLst>
              <a:ext uri="{FF2B5EF4-FFF2-40B4-BE49-F238E27FC236}">
                <a16:creationId xmlns:a16="http://schemas.microsoft.com/office/drawing/2014/main" id="{81A1B7D0-589B-26E6-064B-8EA0F3ED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70" y="649007"/>
            <a:ext cx="3136024" cy="2649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to Stock Ракушка с тенью, изолят на белом фоне | Adobe Stock">
            <a:extLst>
              <a:ext uri="{FF2B5EF4-FFF2-40B4-BE49-F238E27FC236}">
                <a16:creationId xmlns:a16="http://schemas.microsoft.com/office/drawing/2014/main" id="{AC4232C8-B715-B6C4-156C-78653C695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4581"/>
          <a:stretch/>
        </p:blipFill>
        <p:spPr bwMode="auto">
          <a:xfrm>
            <a:off x="2027770" y="4082477"/>
            <a:ext cx="2910349" cy="221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5.jpg">
            <a:extLst>
              <a:ext uri="{FF2B5EF4-FFF2-40B4-BE49-F238E27FC236}">
                <a16:creationId xmlns:a16="http://schemas.microsoft.com/office/drawing/2014/main" id="{FEF7FA4C-9AF4-1591-6E18-E69CC727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69" y="821849"/>
            <a:ext cx="4209267" cy="230425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4.userapi.com/c858020/v858020089/6eeb6/mY3OJOBDndQ.jpg">
            <a:extLst>
              <a:ext uri="{FF2B5EF4-FFF2-40B4-BE49-F238E27FC236}">
                <a16:creationId xmlns:a16="http://schemas.microsoft.com/office/drawing/2014/main" id="{A2544763-F727-2E37-7991-8D589FD8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69" y="3962748"/>
            <a:ext cx="3958189" cy="220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86DB4-C654-DD53-DDCB-CD3E8A347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0" y="1401153"/>
            <a:ext cx="7439025" cy="47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52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ECFAB9-7B43-7EA2-7561-16DA4DFDB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39" b="88889" l="2738" r="96667">
                        <a14:foregroundMark x1="33333" y1="34933" x2="19167" y2="31481"/>
                        <a14:foregroundMark x1="19167" y1="31481" x2="6190" y2="33249"/>
                        <a14:foregroundMark x1="6190" y1="33249" x2="9762" y2="40152"/>
                        <a14:foregroundMark x1="9762" y1="40152" x2="6786" y2="48316"/>
                        <a14:foregroundMark x1="6786" y1="48316" x2="7976" y2="57155"/>
                        <a14:foregroundMark x1="7976" y1="57155" x2="14286" y2="66835"/>
                        <a14:foregroundMark x1="14286" y1="66835" x2="16310" y2="77189"/>
                        <a14:foregroundMark x1="16310" y1="77189" x2="24048" y2="84848"/>
                        <a14:foregroundMark x1="24048" y1="84848" x2="61548" y2="87037"/>
                        <a14:foregroundMark x1="61548" y1="87037" x2="73690" y2="86616"/>
                        <a14:foregroundMark x1="73690" y1="86616" x2="85238" y2="80640"/>
                        <a14:foregroundMark x1="85238" y1="80640" x2="93571" y2="55976"/>
                        <a14:foregroundMark x1="93571" y1="55976" x2="91667" y2="46380"/>
                        <a14:foregroundMark x1="91667" y1="46380" x2="84405" y2="39141"/>
                        <a14:foregroundMark x1="84405" y1="39141" x2="73333" y2="33670"/>
                        <a14:foregroundMark x1="73333" y1="33670" x2="62143" y2="31061"/>
                        <a14:foregroundMark x1="62143" y1="31061" x2="52143" y2="24579"/>
                        <a14:foregroundMark x1="52143" y1="24579" x2="31071" y2="34343"/>
                        <a14:foregroundMark x1="17381" y1="50589" x2="27024" y2="61448"/>
                        <a14:foregroundMark x1="27024" y1="61448" x2="42619" y2="68182"/>
                        <a14:foregroundMark x1="42619" y1="68182" x2="65952" y2="68098"/>
                        <a14:foregroundMark x1="65952" y1="68098" x2="77262" y2="61869"/>
                        <a14:foregroundMark x1="77262" y1="61869" x2="79048" y2="51852"/>
                        <a14:foregroundMark x1="79048" y1="51852" x2="65714" y2="41751"/>
                        <a14:foregroundMark x1="65714" y1="41751" x2="45595" y2="36027"/>
                        <a14:foregroundMark x1="45595" y1="36027" x2="24286" y2="40488"/>
                        <a14:foregroundMark x1="24286" y1="40488" x2="16429" y2="48737"/>
                        <a14:foregroundMark x1="16429" y1="48737" x2="16667" y2="50842"/>
                        <a14:foregroundMark x1="52738" y1="32744" x2="65000" y2="37795"/>
                        <a14:foregroundMark x1="31071" y1="43434" x2="41905" y2="48401"/>
                        <a14:foregroundMark x1="41905" y1="48401" x2="74405" y2="54040"/>
                        <a14:foregroundMark x1="69286" y1="29545" x2="76071" y2="29545"/>
                        <a14:foregroundMark x1="93571" y1="44697" x2="92500" y2="52357"/>
                        <a14:foregroundMark x1="92500" y1="52357" x2="96667" y2="51684"/>
                        <a14:foregroundMark x1="68571" y1="73569" x2="35714" y2="71549"/>
                        <a14:foregroundMark x1="35714" y1="71549" x2="27976" y2="65909"/>
                        <a14:foregroundMark x1="27976" y1="65909" x2="28333" y2="65152"/>
                        <a14:foregroundMark x1="28929" y1="88636" x2="43214" y2="88552"/>
                        <a14:foregroundMark x1="43214" y1="88552" x2="56786" y2="89057"/>
                        <a14:foregroundMark x1="56786" y1="89057" x2="74167" y2="86616"/>
                        <a14:foregroundMark x1="2976" y1="32744" x2="9405" y2="33923"/>
                        <a14:foregroundMark x1="13690" y1="37290" x2="7857" y2="32828"/>
                        <a14:foregroundMark x1="53929" y1="80556" x2="61548" y2="79966"/>
                        <a14:foregroundMark x1="51786" y1="21549" x2="56667" y2="21886"/>
                        <a14:foregroundMark x1="44643" y1="18939" x2="48690" y2="22559"/>
                        <a14:foregroundMark x1="87381" y1="67256" x2="47500" y2="71465"/>
                        <a14:foregroundMark x1="82738" y1="68687" x2="62857" y2="70707"/>
                        <a14:foregroundMark x1="62857" y1="70707" x2="61190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57" b="7629"/>
          <a:stretch/>
        </p:blipFill>
        <p:spPr>
          <a:xfrm>
            <a:off x="509438" y="218311"/>
            <a:ext cx="2867192" cy="303778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9DE1E3-A667-1F8C-ECA1-329FBEADF197}"/>
              </a:ext>
            </a:extLst>
          </p:cNvPr>
          <p:cNvGrpSpPr/>
          <p:nvPr/>
        </p:nvGrpSpPr>
        <p:grpSpPr>
          <a:xfrm>
            <a:off x="1542163" y="2091812"/>
            <a:ext cx="1156040" cy="786581"/>
            <a:chOff x="2318912" y="3035709"/>
            <a:chExt cx="1156040" cy="786581"/>
          </a:xfrm>
        </p:grpSpPr>
        <p:sp>
          <p:nvSpPr>
            <p:cNvPr id="10" name="Прямоугольник: загнутый угол 9">
              <a:extLst>
                <a:ext uri="{FF2B5EF4-FFF2-40B4-BE49-F238E27FC236}">
                  <a16:creationId xmlns:a16="http://schemas.microsoft.com/office/drawing/2014/main" id="{A339DC7C-7793-1C82-ECFC-0729B76D8F82}"/>
                </a:ext>
              </a:extLst>
            </p:cNvPr>
            <p:cNvSpPr/>
            <p:nvPr/>
          </p:nvSpPr>
          <p:spPr>
            <a:xfrm>
              <a:off x="2318912" y="3035709"/>
              <a:ext cx="845574" cy="786581"/>
            </a:xfrm>
            <a:prstGeom prst="foldedCorner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762A95-7958-8EDD-5A7C-14B6F0D04140}"/>
                </a:ext>
              </a:extLst>
            </p:cNvPr>
            <p:cNvSpPr txBox="1"/>
            <p:nvPr/>
          </p:nvSpPr>
          <p:spPr>
            <a:xfrm>
              <a:off x="2348408" y="3090807"/>
              <a:ext cx="112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/>
                <a:t>1 р.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C66C29-09AD-D1C8-A396-08BBCCD98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111">
                        <a14:foregroundMark x1="10556" y1="21556" x2="5111" y2="31333"/>
                        <a14:foregroundMark x1="5111" y1="31333" x2="19444" y2="74111"/>
                        <a14:foregroundMark x1="19444" y1="74111" x2="32889" y2="53667"/>
                        <a14:foregroundMark x1="32889" y1="53667" x2="21667" y2="32667"/>
                        <a14:foregroundMark x1="21667" y1="32667" x2="20111" y2="41222"/>
                        <a14:foregroundMark x1="20111" y1="41222" x2="26111" y2="50222"/>
                        <a14:foregroundMark x1="26111" y1="50222" x2="13111" y2="37222"/>
                        <a14:foregroundMark x1="13111" y1="37222" x2="15667" y2="24000"/>
                        <a14:foregroundMark x1="15667" y1="24000" x2="37333" y2="31000"/>
                        <a14:foregroundMark x1="37333" y1="31000" x2="57333" y2="72556"/>
                        <a14:foregroundMark x1="57333" y1="72556" x2="71333" y2="77222"/>
                        <a14:foregroundMark x1="71333" y1="77222" x2="74778" y2="59444"/>
                        <a14:foregroundMark x1="74778" y1="59444" x2="45333" y2="26778"/>
                        <a14:foregroundMark x1="45333" y1="26778" x2="68333" y2="48778"/>
                        <a14:foregroundMark x1="68333" y1="48778" x2="79000" y2="51222"/>
                        <a14:foregroundMark x1="79000" y1="51222" x2="88333" y2="66000"/>
                        <a14:foregroundMark x1="89111" y1="54667" x2="94111" y2="63000"/>
                        <a14:foregroundMark x1="94111" y1="63000" x2="94111" y2="67000"/>
                        <a14:foregroundMark x1="93222" y1="63333" x2="88111" y2="69444"/>
                        <a14:foregroundMark x1="88111" y1="69444" x2="71333" y2="77111"/>
                        <a14:foregroundMark x1="71333" y1="77111" x2="24778" y2="73556"/>
                        <a14:foregroundMark x1="24778" y1="73556" x2="15778" y2="75889"/>
                        <a14:foregroundMark x1="15778" y1="75889" x2="16000" y2="74667"/>
                        <a14:foregroundMark x1="27222" y1="55667" x2="44778" y2="72000"/>
                        <a14:foregroundMark x1="44778" y1="72000" x2="45556" y2="71222"/>
                        <a14:foregroundMark x1="21444" y1="19111" x2="52778" y2="26778"/>
                        <a14:foregroundMark x1="52778" y1="26778" x2="56000" y2="34444"/>
                        <a14:foregroundMark x1="42667" y1="20222" x2="50556" y2="21444"/>
                        <a14:foregroundMark x1="50556" y1="21444" x2="59111" y2="26889"/>
                        <a14:foregroundMark x1="59111" y1="26889" x2="60667" y2="28778"/>
                        <a14:foregroundMark x1="14000" y1="76444" x2="29667" y2="82556"/>
                        <a14:foregroundMark x1="29667" y1="82556" x2="35778" y2="8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38" y="3913142"/>
            <a:ext cx="2307896" cy="230789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D8D30E4-1FE8-4283-3F47-C34A4147D2CD}"/>
              </a:ext>
            </a:extLst>
          </p:cNvPr>
          <p:cNvGrpSpPr/>
          <p:nvPr/>
        </p:nvGrpSpPr>
        <p:grpSpPr>
          <a:xfrm>
            <a:off x="3427123" y="5408115"/>
            <a:ext cx="1156040" cy="786581"/>
            <a:chOff x="2318912" y="3035709"/>
            <a:chExt cx="1156040" cy="786581"/>
          </a:xfrm>
        </p:grpSpPr>
        <p:sp>
          <p:nvSpPr>
            <p:cNvPr id="16" name="Прямоугольник: загнутый угол 15">
              <a:extLst>
                <a:ext uri="{FF2B5EF4-FFF2-40B4-BE49-F238E27FC236}">
                  <a16:creationId xmlns:a16="http://schemas.microsoft.com/office/drawing/2014/main" id="{D1AB661D-56DE-6262-CBDD-04B250DF1658}"/>
                </a:ext>
              </a:extLst>
            </p:cNvPr>
            <p:cNvSpPr/>
            <p:nvPr/>
          </p:nvSpPr>
          <p:spPr>
            <a:xfrm>
              <a:off x="2318912" y="3035709"/>
              <a:ext cx="845574" cy="786581"/>
            </a:xfrm>
            <a:prstGeom prst="foldedCorner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F633C0-488B-476C-96F1-D1D2F50E51A2}"/>
                </a:ext>
              </a:extLst>
            </p:cNvPr>
            <p:cNvSpPr txBox="1"/>
            <p:nvPr/>
          </p:nvSpPr>
          <p:spPr>
            <a:xfrm>
              <a:off x="2348408" y="3090807"/>
              <a:ext cx="112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/>
                <a:t>1 р.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940F92-059B-B3B4-AED2-6BC3077DE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86" b="92786" l="10000" r="90000">
                        <a14:foregroundMark x1="48600" y1="6286" x2="56900" y2="61214"/>
                        <a14:foregroundMark x1="56900" y1="61214" x2="54500" y2="79571"/>
                        <a14:foregroundMark x1="54500" y1="79571" x2="27400" y2="48571"/>
                        <a14:foregroundMark x1="27400" y1="48571" x2="54400" y2="27000"/>
                        <a14:foregroundMark x1="54400" y1="27000" x2="46300" y2="22429"/>
                        <a14:foregroundMark x1="46300" y1="22429" x2="44000" y2="21929"/>
                        <a14:foregroundMark x1="65900" y1="58071" x2="52200" y2="87429"/>
                        <a14:foregroundMark x1="52200" y1="87429" x2="40800" y2="87571"/>
                        <a14:foregroundMark x1="40800" y1="87571" x2="40800" y2="87571"/>
                        <a14:foregroundMark x1="39400" y1="78571" x2="50000" y2="80571"/>
                        <a14:foregroundMark x1="69500" y1="64357" x2="68000" y2="71286"/>
                        <a14:foregroundMark x1="68000" y1="71286" x2="60900" y2="80429"/>
                        <a14:foregroundMark x1="60900" y1="80429" x2="61000" y2="81000"/>
                        <a14:foregroundMark x1="66500" y1="81857" x2="48700" y2="82429"/>
                        <a14:foregroundMark x1="48700" y1="82429" x2="48200" y2="83000"/>
                        <a14:foregroundMark x1="39800" y1="82000" x2="37000" y2="83286"/>
                        <a14:foregroundMark x1="34300" y1="85571" x2="46600" y2="94143"/>
                        <a14:foregroundMark x1="46600" y1="94143" x2="60500" y2="91357"/>
                        <a14:foregroundMark x1="60500" y1="91357" x2="64900" y2="86714"/>
                        <a14:foregroundMark x1="35100" y1="92357" x2="48000" y2="94500"/>
                        <a14:foregroundMark x1="48000" y1="94500" x2="62200" y2="92786"/>
                        <a14:foregroundMark x1="62200" y1="92786" x2="67900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6" y="755575"/>
            <a:ext cx="2449286" cy="342900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505A4DC-8102-C899-D327-3A4516B118D6}"/>
              </a:ext>
            </a:extLst>
          </p:cNvPr>
          <p:cNvGrpSpPr/>
          <p:nvPr/>
        </p:nvGrpSpPr>
        <p:grpSpPr>
          <a:xfrm>
            <a:off x="5645798" y="2091811"/>
            <a:ext cx="1156040" cy="786581"/>
            <a:chOff x="2318912" y="3035709"/>
            <a:chExt cx="1156040" cy="786581"/>
          </a:xfrm>
        </p:grpSpPr>
        <p:sp>
          <p:nvSpPr>
            <p:cNvPr id="23" name="Прямоугольник: загнутый угол 22">
              <a:extLst>
                <a:ext uri="{FF2B5EF4-FFF2-40B4-BE49-F238E27FC236}">
                  <a16:creationId xmlns:a16="http://schemas.microsoft.com/office/drawing/2014/main" id="{F99CFD7D-27B4-64F6-97E5-2299F7BBF617}"/>
                </a:ext>
              </a:extLst>
            </p:cNvPr>
            <p:cNvSpPr/>
            <p:nvPr/>
          </p:nvSpPr>
          <p:spPr>
            <a:xfrm>
              <a:off x="2318912" y="3035709"/>
              <a:ext cx="845574" cy="786581"/>
            </a:xfrm>
            <a:prstGeom prst="foldedCorner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D57E60-6F4B-0134-0F42-92D89B0C59F2}"/>
                </a:ext>
              </a:extLst>
            </p:cNvPr>
            <p:cNvSpPr txBox="1"/>
            <p:nvPr/>
          </p:nvSpPr>
          <p:spPr>
            <a:xfrm>
              <a:off x="2348408" y="3090807"/>
              <a:ext cx="112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/>
                <a:t>1 р.</a:t>
              </a: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9146796-80A1-EC19-BC02-47D6958E70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0" b="89985" l="9961" r="94238">
                        <a14:foregroundMark x1="19141" y1="33810" x2="59473" y2="75979"/>
                        <a14:foregroundMark x1="59473" y1="75979" x2="72412" y2="82831"/>
                        <a14:foregroundMark x1="72412" y1="82831" x2="72998" y2="80873"/>
                        <a14:foregroundMark x1="32666" y1="32078" x2="87012" y2="57605"/>
                        <a14:foregroundMark x1="87012" y1="57605" x2="87012" y2="57605"/>
                        <a14:foregroundMark x1="90332" y1="56627" x2="94238" y2="59789"/>
                        <a14:foregroundMark x1="17090" y1="69503" x2="29541" y2="73645"/>
                        <a14:foregroundMark x1="15527" y1="70256" x2="74561" y2="85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79" y="3837025"/>
            <a:ext cx="4212533" cy="273156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D99C82B-4ABA-B875-6620-FF067D35EF9A}"/>
              </a:ext>
            </a:extLst>
          </p:cNvPr>
          <p:cNvGrpSpPr/>
          <p:nvPr/>
        </p:nvGrpSpPr>
        <p:grpSpPr>
          <a:xfrm>
            <a:off x="7468181" y="4999797"/>
            <a:ext cx="1156040" cy="786581"/>
            <a:chOff x="2318912" y="3035709"/>
            <a:chExt cx="1156040" cy="786581"/>
          </a:xfrm>
        </p:grpSpPr>
        <p:sp>
          <p:nvSpPr>
            <p:cNvPr id="28" name="Прямоугольник: загнутый угол 27">
              <a:extLst>
                <a:ext uri="{FF2B5EF4-FFF2-40B4-BE49-F238E27FC236}">
                  <a16:creationId xmlns:a16="http://schemas.microsoft.com/office/drawing/2014/main" id="{01E57563-41E7-3FF8-E25B-6E6B291FF8BD}"/>
                </a:ext>
              </a:extLst>
            </p:cNvPr>
            <p:cNvSpPr/>
            <p:nvPr/>
          </p:nvSpPr>
          <p:spPr>
            <a:xfrm>
              <a:off x="2318912" y="3035709"/>
              <a:ext cx="845574" cy="786581"/>
            </a:xfrm>
            <a:prstGeom prst="foldedCorner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1D4E1D-244D-DBD9-E037-75EA51BCB58B}"/>
                </a:ext>
              </a:extLst>
            </p:cNvPr>
            <p:cNvSpPr txBox="1"/>
            <p:nvPr/>
          </p:nvSpPr>
          <p:spPr>
            <a:xfrm>
              <a:off x="2348408" y="3090807"/>
              <a:ext cx="112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/>
                <a:t>1 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2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Colten2188</dc:creator>
  <cp:lastModifiedBy>Colten2188</cp:lastModifiedBy>
  <cp:revision>3</cp:revision>
  <dcterms:created xsi:type="dcterms:W3CDTF">2023-09-25T17:57:53Z</dcterms:created>
  <dcterms:modified xsi:type="dcterms:W3CDTF">2024-01-30T14:40:40Z</dcterms:modified>
</cp:coreProperties>
</file>