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8" r:id="rId2"/>
    <p:sldId id="266" r:id="rId3"/>
    <p:sldId id="264" r:id="rId4"/>
    <p:sldId id="270" r:id="rId5"/>
    <p:sldId id="269" r:id="rId6"/>
    <p:sldId id="271" r:id="rId7"/>
    <p:sldId id="272" r:id="rId8"/>
    <p:sldId id="273" r:id="rId9"/>
    <p:sldId id="267" r:id="rId10"/>
    <p:sldId id="274" r:id="rId11"/>
    <p:sldId id="258" r:id="rId12"/>
    <p:sldId id="275" r:id="rId13"/>
    <p:sldId id="276" r:id="rId14"/>
    <p:sldId id="277" r:id="rId15"/>
    <p:sldId id="279" r:id="rId16"/>
    <p:sldId id="280" r:id="rId17"/>
    <p:sldId id="265" r:id="rId18"/>
    <p:sldId id="261" r:id="rId19"/>
    <p:sldId id="263" r:id="rId20"/>
    <p:sldId id="262" r:id="rId21"/>
    <p:sldId id="257" r:id="rId22"/>
    <p:sldId id="281" r:id="rId23"/>
    <p:sldId id="259" r:id="rId24"/>
    <p:sldId id="282" r:id="rId25"/>
    <p:sldId id="283" r:id="rId26"/>
    <p:sldId id="284" r:id="rId27"/>
    <p:sldId id="285" r:id="rId28"/>
  </p:sldIdLst>
  <p:sldSz cx="12192000" cy="6858000"/>
  <p:notesSz cx="6858000" cy="9144000"/>
  <p:embeddedFontLst>
    <p:embeddedFont>
      <p:font typeface="Calibri Light" panose="020F0302020204030204" pitchFamily="34" charset="0"/>
      <p:regular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Balkara Free Condensed - npoekm" panose="020B0604020202020204" charset="-52"/>
      <p:regular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-17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855E81-0E17-6721-471C-EE330E6316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E9F82D5-E659-77C7-9F51-93B6E0D8D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61CEF4D-6626-CFFD-7E2D-32488BD19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C5703-4121-4B17-AF41-1ADAFC31A609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CE9BF70-FAC7-9EB8-E27E-DE6970FF1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621D9B4-A785-BF1D-BAB2-2A31A8CA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4F6E-BD37-482F-89D7-A8ECF8FDEE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74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77A20-F41E-2BE5-F896-72903591B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DE9EFC6-B226-EE92-8E5C-7FC8B65B6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A33DC90-1F37-E9E4-A212-5800967AE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C5703-4121-4B17-AF41-1ADAFC31A609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D3B840A-0306-57B9-ABF3-EE478B461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CDEAC44-FEE0-F36B-82C7-C34E9C103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4F6E-BD37-482F-89D7-A8ECF8FDEE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587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FA2A699-989D-5CC0-3BA7-3D97252C5E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4606F65-BF5A-835D-22DD-78D20CF6C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DD98C2C-7031-14EF-C157-3F587E46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C5703-4121-4B17-AF41-1ADAFC31A609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F9472AD-9CBC-0299-EF94-57A9FCB07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55CFC48-60DE-7664-4385-20A252764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4F6E-BD37-482F-89D7-A8ECF8FDEE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770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A86D2F-2980-F946-E79D-CDBAD099E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B4AE590-E064-45EF-9C88-D590040C0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012D2BB-00B7-8D55-AE98-4B2A0A0AF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C5703-4121-4B17-AF41-1ADAFC31A609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1F825FC-6A2E-93FD-05E1-272671D67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11F4983-1C42-BAF7-015E-41D13B47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4F6E-BD37-482F-89D7-A8ECF8FDEE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80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5B7F52-9D38-23D7-B839-61E620BCB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F8C7B68-0F5D-A80A-80EC-E1702FDD4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83A00C8-73EB-37C1-89B9-07B9143BE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C5703-4121-4B17-AF41-1ADAFC31A609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2105FB2-11B0-B126-3F0B-68C085B1C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2015235-524E-DFFF-1AE6-688230E79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4F6E-BD37-482F-89D7-A8ECF8FDEE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097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E3DC334-8608-C1A6-CF39-F2A7465D8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2BCEDEC-392D-1531-290A-69E762BFBA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C97C739-C2A1-5BF8-1E11-BC52AAA12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35BE508-66AB-BB18-D624-C2EA0FE7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C5703-4121-4B17-AF41-1ADAFC31A609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3058176-2A44-3E2D-D5EC-617E2174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D2632B3-0276-76D6-53AB-10A2984B9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4F6E-BD37-482F-89D7-A8ECF8FDEE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32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AF1B9B-9EB8-D93F-ECE5-7EB676E08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76E8DF8-439E-ACBF-5004-68BC02782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5BA49CF-A280-E92A-6A91-9203BE8FC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34195E76-55AC-F81E-9E90-067FB870C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C3F7C323-A44A-3F8C-9172-3AE7279FB0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5F39D156-D1D7-D57F-D059-915C1D435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C5703-4121-4B17-AF41-1ADAFC31A609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DA9BE853-79BE-3755-834E-7935EF748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6686F093-D9A2-DF4B-0868-950D4F7D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4F6E-BD37-482F-89D7-A8ECF8FDEE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258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1ED38B2-DE4A-3EAF-7619-2C6D11628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CAE88C17-1E4E-621B-92EC-7C15AD83D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C5703-4121-4B17-AF41-1ADAFC31A609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92910CC-2233-F0D3-24BE-03D489FED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DD28FB3-86D8-20AF-AD64-2BB0BCE63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4F6E-BD37-482F-89D7-A8ECF8FDEE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270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8D4AEB58-29CF-1707-3046-9D3BFFBC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C5703-4121-4B17-AF41-1ADAFC31A609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D4AAE47C-D260-00D6-C951-2CA33A973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EFD9F92-9152-C458-E47E-E56D10614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4F6E-BD37-482F-89D7-A8ECF8FDEE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640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7633B29-8300-0320-3F9C-7DF43999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0B1F382-7DF6-685C-BCCC-00B42683F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C8FD9F9-E6A0-D958-0D22-B22FA5AD7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2DDE31A-8533-3E67-F536-AB405EBE3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C5703-4121-4B17-AF41-1ADAFC31A609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1293B59-178E-BD0D-5D35-E5CB11C7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AD535E5-F5ED-9FEC-D269-4FB86E149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4F6E-BD37-482F-89D7-A8ECF8FDEE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996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F67037-696A-A7D9-C095-F1FA5A4E1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693C526-8597-FB68-A5CD-A0CADDBB1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0C0DAA5-4C8C-32D7-D6B4-00D73905C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4259D56-5109-E3D1-33C9-86FF4C0E9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C5703-4121-4B17-AF41-1ADAFC31A609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ACAF912-C70B-217F-5965-CA24918C9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365F985-352B-275B-DCCF-7173D9B89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4F6E-BD37-482F-89D7-A8ECF8FDEE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548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E540F08-B63F-ADCE-42DF-FBDA91198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A919E58-70CC-725C-D7CD-100CA5BA1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69A087C-F5E1-051E-46EC-9106F481E0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C5703-4121-4B17-AF41-1ADAFC31A609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ADA358B-A107-073C-DF6D-9D28195B2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F8F1D9E-B637-18DF-4EA2-2B856AC78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44F6E-BD37-482F-89D7-A8ECF8FDEE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82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2.pn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8399" y="1"/>
            <a:ext cx="9499601" cy="210825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0070C0"/>
                </a:solidFill>
              </a:rPr>
              <a:t/>
            </a:r>
            <a:br>
              <a:rPr lang="ru-RU" sz="7200" b="1" dirty="0" smtClean="0">
                <a:solidFill>
                  <a:srgbClr val="0070C0"/>
                </a:solidFill>
              </a:rPr>
            </a:br>
            <a:r>
              <a:rPr lang="ru-RU" sz="7200" b="1" dirty="0" smtClean="0">
                <a:solidFill>
                  <a:srgbClr val="0070C0"/>
                </a:solidFill>
              </a:rPr>
              <a:t>Праздничные посиделки</a:t>
            </a:r>
            <a:endParaRPr lang="ru-RU" sz="72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upload.wikimedia.org/wikipedia/commons/9/9f/%D0%9A%D1%80%D0%B5%D1%81%D1%82%D1%8C%D1%8F%D0%BD%D1%81%D0%BA%D0%B8%D0%B5_%D0%BF%D0%BE%D1%81%D0%B8%D0%B4%D0%B5%D0%BB%D0%BA%D0%B8_%D0%B2_%D0%A0%D0%BE%D1%81%D1%81%D0%B8%D0%B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2108251"/>
            <a:ext cx="10261599" cy="474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17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1251" y="163443"/>
            <a:ext cx="11012557" cy="3754784"/>
          </a:xfrm>
        </p:spPr>
        <p:txBody>
          <a:bodyPr>
            <a:normAutofit/>
          </a:bodyPr>
          <a:lstStyle/>
          <a:p>
            <a:r>
              <a:rPr lang="ru-RU" sz="18000" b="1" dirty="0" smtClean="0">
                <a:solidFill>
                  <a:srgbClr val="0070C0"/>
                </a:solidFill>
              </a:rPr>
              <a:t>небылицы</a:t>
            </a:r>
            <a:endParaRPr lang="ru-RU" sz="180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3602038"/>
            <a:ext cx="9903791" cy="165576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862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BA7DB7C-A011-BFB0-91F8-F82947A9C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092" y="2143432"/>
            <a:ext cx="1293297" cy="15505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B75D60A-D77E-EDE9-9F47-6FCA358D3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382" y="3483026"/>
            <a:ext cx="1023405" cy="6805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5E40438-86F8-789A-692B-1762A22945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00128">
            <a:off x="2823511" y="2544583"/>
            <a:ext cx="2811813" cy="187688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BFB55908-FB52-233F-1A69-7EFF66E8A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575" flipH="1">
            <a:off x="3932326" y="3116826"/>
            <a:ext cx="1008544" cy="183371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938D609-FF4C-3450-5183-305713F79A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93" y="-170272"/>
            <a:ext cx="4536257" cy="68043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54EE504-1FAE-9F96-6AA6-B23EAB418E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092" y="-388730"/>
            <a:ext cx="4408992" cy="67574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8149159-C2DA-5DD0-7265-DC74CA9C7A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1211" flipH="1">
            <a:off x="9895902" y="2397979"/>
            <a:ext cx="1031164" cy="136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5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1251" y="163443"/>
            <a:ext cx="11012557" cy="3754784"/>
          </a:xfrm>
        </p:spPr>
        <p:txBody>
          <a:bodyPr>
            <a:normAutofit/>
          </a:bodyPr>
          <a:lstStyle/>
          <a:p>
            <a:r>
              <a:rPr lang="ru-RU" sz="18000" b="1" dirty="0" smtClean="0">
                <a:solidFill>
                  <a:srgbClr val="0070C0"/>
                </a:solidFill>
              </a:rPr>
              <a:t>небылицы</a:t>
            </a:r>
            <a:endParaRPr lang="ru-RU" sz="180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3602038"/>
            <a:ext cx="9903791" cy="165576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832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733287" y="163443"/>
            <a:ext cx="12267095" cy="2177774"/>
          </a:xfrm>
        </p:spPr>
        <p:txBody>
          <a:bodyPr>
            <a:normAutofit fontScale="90000"/>
          </a:bodyPr>
          <a:lstStyle/>
          <a:p>
            <a:r>
              <a:rPr lang="ru-RU" sz="18000" b="1" dirty="0" smtClean="0">
                <a:solidFill>
                  <a:srgbClr val="0070C0"/>
                </a:solidFill>
              </a:rPr>
              <a:t>Танец</a:t>
            </a:r>
            <a:endParaRPr lang="ru-RU" sz="18000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999" y="2071757"/>
            <a:ext cx="9152836" cy="413026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3602038"/>
            <a:ext cx="9903791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Минус - Посею лебеду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Минус - Посею лебеду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05343" y="57146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4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9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90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375" y="726863"/>
            <a:ext cx="10354366" cy="5101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733287" y="163443"/>
            <a:ext cx="12267095" cy="2177774"/>
          </a:xfrm>
        </p:spPr>
        <p:txBody>
          <a:bodyPr>
            <a:normAutofit fontScale="90000"/>
          </a:bodyPr>
          <a:lstStyle/>
          <a:p>
            <a:endParaRPr lang="ru-RU" sz="180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3602038"/>
            <a:ext cx="9903791" cy="165576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12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6591" y="163443"/>
            <a:ext cx="10977217" cy="13208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Народная игра « Зайцы и волк»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3602038"/>
            <a:ext cx="9903791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052" y="1543108"/>
            <a:ext cx="8834784" cy="4212753"/>
          </a:xfrm>
          <a:prstGeom prst="rect">
            <a:avLst/>
          </a:prstGeom>
        </p:spPr>
      </p:pic>
      <p:pic>
        <p:nvPicPr>
          <p:cNvPr id="6" name="Прокофьев Сергей Сергеевич, Прокофьев Сергей Серге - Заяц-волк ( авторская игра А.Апанасенко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72075" y="5781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5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95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7026"/>
            <a:ext cx="12192000" cy="61245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1251" y="163443"/>
            <a:ext cx="11012557" cy="3754784"/>
          </a:xfrm>
        </p:spPr>
        <p:txBody>
          <a:bodyPr>
            <a:normAutofit/>
          </a:bodyPr>
          <a:lstStyle/>
          <a:p>
            <a:endParaRPr lang="ru-RU" sz="180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3602038"/>
            <a:ext cx="9903791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Домовенок Кузя - мину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0608" y="54256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65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177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BA7DB7C-A011-BFB0-91F8-F82947A9C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092" y="2143432"/>
            <a:ext cx="1293297" cy="15505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E9ACFCE-34F3-8F07-78D1-3E4A943C1B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1211" flipH="1">
            <a:off x="9895902" y="2397979"/>
            <a:ext cx="1031164" cy="13670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B75D60A-D77E-EDE9-9F47-6FCA358D3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382" y="3483026"/>
            <a:ext cx="1023405" cy="6805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5E40438-86F8-789A-692B-1762A22945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00128">
            <a:off x="2823511" y="2544583"/>
            <a:ext cx="2811813" cy="187688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BFB55908-FB52-233F-1A69-7EFF66E8A5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575" flipH="1">
            <a:off x="3932326" y="3116826"/>
            <a:ext cx="1008544" cy="183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8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83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/>
              <a:t>Праздничные посиделки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073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BA7DB7C-A011-BFB0-91F8-F82947A9C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092" y="2143432"/>
            <a:ext cx="1293297" cy="15505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E9ACFCE-34F3-8F07-78D1-3E4A943C1B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1211" flipH="1">
            <a:off x="9895902" y="2397979"/>
            <a:ext cx="1031164" cy="13670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B75D60A-D77E-EDE9-9F47-6FCA358D3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382" y="3483026"/>
            <a:ext cx="1023405" cy="6805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5E40438-86F8-789A-692B-1762A22945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00128">
            <a:off x="2823511" y="2544583"/>
            <a:ext cx="2811813" cy="187688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BFB55908-FB52-233F-1A69-7EFF66E8A5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575" flipH="1">
            <a:off x="3932326" y="3116826"/>
            <a:ext cx="1008544" cy="183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5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BA7DB7C-A011-BFB0-91F8-F82947A9C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092" y="2143432"/>
            <a:ext cx="1293297" cy="15505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E9ACFCE-34F3-8F07-78D1-3E4A943C1B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1211" flipH="1">
            <a:off x="9895902" y="2397979"/>
            <a:ext cx="1031164" cy="13670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B75D60A-D77E-EDE9-9F47-6FCA358D3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382" y="3483026"/>
            <a:ext cx="1023405" cy="6805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5E40438-86F8-789A-692B-1762A22945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00128">
            <a:off x="2823511" y="2544583"/>
            <a:ext cx="2811813" cy="187688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BFB55908-FB52-233F-1A69-7EFF66E8A5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575" flipH="1">
            <a:off x="3932326" y="3116826"/>
            <a:ext cx="1008544" cy="183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0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3096" y="163443"/>
            <a:ext cx="10950712" cy="1665357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solidFill>
                  <a:srgbClr val="0070C0"/>
                </a:solidFill>
              </a:rPr>
              <a:t>Игра на ложках</a:t>
            </a:r>
            <a:endParaRPr lang="ru-RU" sz="80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3602038"/>
            <a:ext cx="9903791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096" y="2089426"/>
            <a:ext cx="10955131" cy="4156765"/>
          </a:xfrm>
          <a:prstGeom prst="rect">
            <a:avLst/>
          </a:prstGeom>
        </p:spPr>
      </p:pic>
      <p:pic>
        <p:nvPicPr>
          <p:cNvPr id="6" name="народная - Светит месяц - мину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47385" y="56249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3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9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BA7DB7C-A011-BFB0-91F8-F82947A9C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092" y="2143432"/>
            <a:ext cx="1293297" cy="15505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B75D60A-D77E-EDE9-9F47-6FCA358D3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382" y="3483026"/>
            <a:ext cx="1023405" cy="6805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5E40438-86F8-789A-692B-1762A22945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00128">
            <a:off x="2823511" y="2544583"/>
            <a:ext cx="2811813" cy="187688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BFB55908-FB52-233F-1A69-7EFF66E8A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575" flipH="1">
            <a:off x="3932326" y="3116826"/>
            <a:ext cx="1008544" cy="183371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EF0DB90-5A6C-38BE-49BD-230A23CDAE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1211" flipH="1">
            <a:off x="9895902" y="2397979"/>
            <a:ext cx="1031164" cy="13670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4FB6E38-3310-F0A1-2A04-498AB93EBB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rot="16200000">
            <a:off x="1611003" y="-4418520"/>
            <a:ext cx="8969997" cy="156400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1F9E023-17EC-8120-46F0-DA56BBE22619}"/>
              </a:ext>
            </a:extLst>
          </p:cNvPr>
          <p:cNvSpPr txBox="1"/>
          <p:nvPr/>
        </p:nvSpPr>
        <p:spPr>
          <a:xfrm>
            <a:off x="1044609" y="4903009"/>
            <a:ext cx="11240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Balkara Free Condensed - npoekm" panose="00000506000000000000" pitchFamily="2" charset="-52"/>
              </a:rPr>
              <a:t> </a:t>
            </a:r>
            <a:endParaRPr lang="ru-RU" dirty="0">
              <a:latin typeface="Balkara Free Condensed - npoekm" panose="00000506000000000000" pitchFamily="2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30852" y="2967335"/>
            <a:ext cx="882704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Скороговорки</a:t>
            </a:r>
            <a:endParaRPr lang="ru-RU" sz="9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169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BA7DB7C-A011-BFB0-91F8-F82947A9C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092" y="2143432"/>
            <a:ext cx="1293297" cy="15505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B75D60A-D77E-EDE9-9F47-6FCA358D3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382" y="3483026"/>
            <a:ext cx="1023405" cy="6805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5E40438-86F8-789A-692B-1762A22945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00128">
            <a:off x="2823511" y="2544583"/>
            <a:ext cx="2811813" cy="187688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BFB55908-FB52-233F-1A69-7EFF66E8A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575" flipH="1">
            <a:off x="3932326" y="3116826"/>
            <a:ext cx="1008544" cy="183371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EF0DB90-5A6C-38BE-49BD-230A23CDAE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1211" flipH="1">
            <a:off x="9895902" y="2397979"/>
            <a:ext cx="1031164" cy="13670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4FB6E38-3310-F0A1-2A04-498AB93EBB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rot="16200000">
            <a:off x="1241294" y="-3954992"/>
            <a:ext cx="8969997" cy="156400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33E1AE3-7E31-072F-69E9-87BBC5ED5976}"/>
              </a:ext>
            </a:extLst>
          </p:cNvPr>
          <p:cNvSpPr txBox="1"/>
          <p:nvPr/>
        </p:nvSpPr>
        <p:spPr>
          <a:xfrm>
            <a:off x="799549" y="1438288"/>
            <a:ext cx="103478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У осы не усы, не усищи, а усики.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ADCBA26-E754-72DD-8303-7792050E263C}"/>
              </a:ext>
            </a:extLst>
          </p:cNvPr>
          <p:cNvSpPr txBox="1"/>
          <p:nvPr/>
        </p:nvSpPr>
        <p:spPr>
          <a:xfrm>
            <a:off x="1122017" y="2376556"/>
            <a:ext cx="136346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Мамаша 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Ромаше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дала сыворотки </a:t>
            </a:r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из-под простокваши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F51FD9E-6B10-8C00-71EA-7DF6FD0EFAE2}"/>
              </a:ext>
            </a:extLst>
          </p:cNvPr>
          <p:cNvSpPr txBox="1"/>
          <p:nvPr/>
        </p:nvSpPr>
        <p:spPr>
          <a:xfrm>
            <a:off x="1263374" y="3919947"/>
            <a:ext cx="112913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Щетина у чушки, чешуя у щучки.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1F9E023-17EC-8120-46F0-DA56BBE22619}"/>
              </a:ext>
            </a:extLst>
          </p:cNvPr>
          <p:cNvSpPr txBox="1"/>
          <p:nvPr/>
        </p:nvSpPr>
        <p:spPr>
          <a:xfrm>
            <a:off x="1203635" y="5143816"/>
            <a:ext cx="112406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На бобра из-за ели глазеют глаза </a:t>
            </a:r>
          </a:p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газели. </a:t>
            </a:r>
          </a:p>
        </p:txBody>
      </p:sp>
    </p:spTree>
    <p:extLst>
      <p:ext uri="{BB962C8B-B14F-4D97-AF65-F5344CB8AC3E}">
        <p14:creationId xmlns:p14="http://schemas.microsoft.com/office/powerpoint/2010/main" val="188466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4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9165" y="163443"/>
            <a:ext cx="11034643" cy="2451653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solidFill>
                  <a:srgbClr val="0070C0"/>
                </a:solidFill>
              </a:rPr>
              <a:t>Народная игра </a:t>
            </a:r>
            <a:br>
              <a:rPr lang="ru-RU" sz="8000" b="1" dirty="0" smtClean="0">
                <a:solidFill>
                  <a:srgbClr val="0070C0"/>
                </a:solidFill>
              </a:rPr>
            </a:br>
            <a:r>
              <a:rPr lang="ru-RU" sz="8000" b="1" dirty="0" smtClean="0">
                <a:solidFill>
                  <a:srgbClr val="0070C0"/>
                </a:solidFill>
              </a:rPr>
              <a:t>«Петушиный бой» </a:t>
            </a:r>
            <a:endParaRPr lang="ru-RU" sz="80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3602038"/>
            <a:ext cx="9903791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Neizvesten_-_Petushinye_boi_(Zvyki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4213" y="6244742"/>
            <a:ext cx="406400" cy="406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7739" y="2735952"/>
            <a:ext cx="8476973" cy="382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2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1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9165" y="163443"/>
            <a:ext cx="11034643" cy="2451653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solidFill>
                  <a:srgbClr val="0070C0"/>
                </a:solidFill>
              </a:rPr>
              <a:t>Инсценировка « </a:t>
            </a:r>
            <a:r>
              <a:rPr lang="ru-RU" sz="8000" b="1" dirty="0" err="1" smtClean="0">
                <a:solidFill>
                  <a:srgbClr val="0070C0"/>
                </a:solidFill>
              </a:rPr>
              <a:t>Глаша</a:t>
            </a:r>
            <a:r>
              <a:rPr lang="ru-RU" sz="8000" b="1" dirty="0" smtClean="0">
                <a:solidFill>
                  <a:srgbClr val="0070C0"/>
                </a:solidFill>
              </a:rPr>
              <a:t>»</a:t>
            </a:r>
            <a:endParaRPr lang="ru-RU" sz="80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3602038"/>
            <a:ext cx="9903791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Neizvesten_-_Petushinye_boi_(Zvyki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4213" y="62447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9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1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9165" y="163443"/>
            <a:ext cx="11034643" cy="2451653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solidFill>
                  <a:srgbClr val="0070C0"/>
                </a:solidFill>
              </a:rPr>
              <a:t>МБОУ СОШ №15,</a:t>
            </a:r>
            <a:br>
              <a:rPr lang="ru-RU" sz="8000" b="1" dirty="0" smtClean="0">
                <a:solidFill>
                  <a:srgbClr val="0070C0"/>
                </a:solidFill>
              </a:rPr>
            </a:br>
            <a:r>
              <a:rPr lang="ru-RU" sz="8000" b="1" dirty="0" err="1" smtClean="0">
                <a:solidFill>
                  <a:srgbClr val="0070C0"/>
                </a:solidFill>
              </a:rPr>
              <a:t>г.о</a:t>
            </a:r>
            <a:r>
              <a:rPr lang="ru-RU" sz="8000" b="1" dirty="0" smtClean="0">
                <a:solidFill>
                  <a:srgbClr val="0070C0"/>
                </a:solidFill>
              </a:rPr>
              <a:t> Егорьевск</a:t>
            </a:r>
            <a:endParaRPr lang="ru-RU" sz="80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3602038"/>
            <a:ext cx="9903791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35" y="2517913"/>
            <a:ext cx="8622747" cy="42960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9988" y="2558458"/>
            <a:ext cx="4340085" cy="4258997"/>
          </a:xfrm>
          <a:prstGeom prst="rect">
            <a:avLst/>
          </a:prstGeom>
        </p:spPr>
      </p:pic>
      <p:pic>
        <p:nvPicPr>
          <p:cNvPr id="9" name="минус - ЧАСТУШКИ (www.hotplayer.ru) (1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3808" y="60805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7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9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45455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Праздничные посиделки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08" y="0"/>
            <a:ext cx="11378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3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8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51" y="0"/>
            <a:ext cx="10351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9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8" y="0"/>
            <a:ext cx="12010886" cy="68160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7061" y="1122363"/>
            <a:ext cx="9280939" cy="2387600"/>
          </a:xfrm>
        </p:spPr>
        <p:txBody>
          <a:bodyPr/>
          <a:lstStyle/>
          <a:p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3602038"/>
            <a:ext cx="9903791" cy="1655762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47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198438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7061" y="1122363"/>
            <a:ext cx="9280939" cy="2387600"/>
          </a:xfrm>
        </p:spPr>
        <p:txBody>
          <a:bodyPr/>
          <a:lstStyle/>
          <a:p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3602038"/>
            <a:ext cx="9903791" cy="165576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578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94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300</TotalTime>
  <Words>73</Words>
  <Application>Microsoft Office PowerPoint</Application>
  <PresentationFormat>Произвольный</PresentationFormat>
  <Paragraphs>25</Paragraphs>
  <Slides>27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 Light</vt:lpstr>
      <vt:lpstr>Times New Roman</vt:lpstr>
      <vt:lpstr>Calibri</vt:lpstr>
      <vt:lpstr>Balkara Free Condensed - npoekm</vt:lpstr>
      <vt:lpstr>Тема Office</vt:lpstr>
      <vt:lpstr> Праздничные посиделки</vt:lpstr>
      <vt:lpstr>Праздничные посиделки</vt:lpstr>
      <vt:lpstr>Праздничные посиделки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небылицы</vt:lpstr>
      <vt:lpstr>Презентация PowerPoint</vt:lpstr>
      <vt:lpstr>небылицы</vt:lpstr>
      <vt:lpstr>Танец</vt:lpstr>
      <vt:lpstr>Презентация PowerPoint</vt:lpstr>
      <vt:lpstr>Народная игра « Зайцы и волк»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на ложках</vt:lpstr>
      <vt:lpstr>Презентация PowerPoint</vt:lpstr>
      <vt:lpstr>Презентация PowerPoint</vt:lpstr>
      <vt:lpstr>Народная игра  «Петушиный бой» </vt:lpstr>
      <vt:lpstr>Инсценировка « Глаша»</vt:lpstr>
      <vt:lpstr>МБОУ СОШ №15, г.о Егорьевск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Colten2188</dc:creator>
  <cp:lastModifiedBy>User</cp:lastModifiedBy>
  <cp:revision>22</cp:revision>
  <dcterms:created xsi:type="dcterms:W3CDTF">2023-12-17T12:22:36Z</dcterms:created>
  <dcterms:modified xsi:type="dcterms:W3CDTF">2023-12-20T06:56:37Z</dcterms:modified>
</cp:coreProperties>
</file>