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4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5703" y="799895"/>
            <a:ext cx="6568706" cy="287580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Подробное изложение по тексту Виталия Бианки «Снежная книга»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0715" y="5126876"/>
            <a:ext cx="2266048" cy="93102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класс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8" y="957695"/>
            <a:ext cx="3942000" cy="543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69" y="3668876"/>
            <a:ext cx="168554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322730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Микротема</a:t>
            </a:r>
            <a:r>
              <a:rPr lang="ru-RU" dirty="0"/>
              <a:t> №4.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6526" y="1666114"/>
            <a:ext cx="5214938" cy="46578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 А дело простое: это новая заячья хитрость — двойка. Заяц сделал петлю, пересек свой след, прошёл немного вперёд, а потом обернулся — и назад по своему следу. Аккуратно шёл — лапка в лапку. Лиса постояла, постояла — и назад. Опять к перекрёстку подошла. Всю петлю выследила. Идёт, идёт, видит — обманул её заяц, никуда след не ведёт! Фыркнула она и ушла в лес по своим делам.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0" y="1367061"/>
            <a:ext cx="4846543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0" y="208430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Микротема</a:t>
            </a:r>
            <a:r>
              <a:rPr lang="ru-RU" dirty="0"/>
              <a:t> №5.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3190" y="4995750"/>
            <a:ext cx="10515600" cy="175467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А было вот как: заяц двойку сделал — прошёл назад по своему следу. До петли не дошёл — и махнул через сугроб — в сторону. Через куст перескочил и залёг под кучу хвороста. Тут и лежал, пока лиса его по следу искала. А когда лиса ушла, — как прыснет из-под хвороста — и в чащу! Прыжки широкие — лапки к лапкам: гонный след.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64" y="1272122"/>
            <a:ext cx="620928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4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322730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Микротема</a:t>
            </a:r>
            <a:r>
              <a:rPr lang="ru-RU" dirty="0"/>
              <a:t> №6.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1650" y="1385888"/>
            <a:ext cx="5957888" cy="5200649"/>
          </a:xfrm>
        </p:spPr>
        <p:txBody>
          <a:bodyPr>
            <a:normAutofit/>
          </a:bodyPr>
          <a:lstStyle/>
          <a:p>
            <a:pPr fontAlgn="base"/>
            <a:r>
              <a:rPr lang="ru-RU" sz="2400" dirty="0">
                <a:solidFill>
                  <a:schemeClr val="tx1"/>
                </a:solidFill>
              </a:rPr>
              <a:t>Мчит без оглядки. Пень по дороге. Заяц мимо. А на пне…А на пне сидел большой филин. Увидал зайца, снялся, так за ним и стелет. Настиг и цап в спину всеми когтями! Ткнулся заяц в снег, а филин насел, крыльями по снегу бьёт, от земли отрывает. Где заяц упал, там снег примят. Где филин крыльями хлопал, там знаки на снегу от перьев, будто от пальцев. Улетел заяц в лес. Оттого и следа дальше нет…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00" y="1558900"/>
            <a:ext cx="29187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6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322730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Примерный план.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4871" y="1685987"/>
            <a:ext cx="5609420" cy="366835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Путаные следы зверей на снегу.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Разгадка заячьих следов.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Лиса идёт по заячьим следам.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Заячья хитрость – двойка.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Заяц спрятался, а потом убежал.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Встреча с филином.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4" y="1837144"/>
            <a:ext cx="45441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322730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Словарная работа.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74" y="1600646"/>
            <a:ext cx="5243513" cy="484346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(</a:t>
            </a:r>
            <a:r>
              <a:rPr lang="ru-RU" sz="2400" dirty="0">
                <a:solidFill>
                  <a:schemeClr val="tx1"/>
                </a:solidFill>
              </a:rPr>
              <a:t>Разберём) по складам – по порядку.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Жировал – лакомился.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err="1">
                <a:solidFill>
                  <a:schemeClr val="tx1"/>
                </a:solidFill>
              </a:rPr>
              <a:t>Выкружил</a:t>
            </a:r>
            <a:r>
              <a:rPr lang="ru-RU" sz="2400" dirty="0">
                <a:solidFill>
                  <a:schemeClr val="tx1"/>
                </a:solidFill>
              </a:rPr>
              <a:t> (петлю) – сделал круг.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Свернула вбок – в сторону.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Беды не чуял – не чувствовал.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Фыркнула – показала недовольство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600646"/>
            <a:ext cx="5076621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7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322730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Словарная работа.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95191" y="1688951"/>
            <a:ext cx="5609420" cy="387275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Махнул (через сугроб) – перепрыгнул.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Залёг – спрятался.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Прыснет (из-под хвороста) – неожиданно и быстро выпрыгнет.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Гонный след – равномерные широкие прыжки.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Мчит без оглядки – очень быстро.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Снялся (с пня) – слетел.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Стелет (за ним) – настигает.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68" y="1368552"/>
            <a:ext cx="4236606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322730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Выборочный анализ текста.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15250" y="1733551"/>
            <a:ext cx="4229100" cy="41529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Стиль.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Тип речи.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Тема.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Основная мысль.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Варианты заглавий.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576387"/>
            <a:ext cx="6314557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8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322730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Языковые средства выразительности.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3278" y="1570616"/>
            <a:ext cx="5609420" cy="486245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Эпитеты (след свежий, ровный, неторопливый).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Разговорная лексика (разберём по складам, фыркнула, махнул через сугроб).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Синонимы (натоптано – </a:t>
            </a:r>
            <a:r>
              <a:rPr lang="ru-RU" dirty="0" err="1">
                <a:solidFill>
                  <a:schemeClr val="tx1"/>
                </a:solidFill>
              </a:rPr>
              <a:t>наслежено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Однородные члены предложения (заяц встанет, отдерёт, сжуёт, переступит, сдерёт).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Олицетворение (пошёл заячий след по полю)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4" y="1762125"/>
            <a:ext cx="3106778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8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322730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Языковые средства выразительности.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95191" y="1570616"/>
            <a:ext cx="5609420" cy="486245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Вопросительные предложения (Куда лиса делась? Куда заяц пропал?)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Восклицательные предложения (Настиг и цап в спину всеми когтями!)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Лексический повтор (след, заяц, лиса, бежит, снег).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Сравнение (Где филин крыльями хлопал, там знаки на снегу от перьев, </a:t>
            </a:r>
            <a:r>
              <a:rPr lang="ru-RU" b="1" dirty="0">
                <a:solidFill>
                  <a:schemeClr val="tx1"/>
                </a:solidFill>
              </a:rPr>
              <a:t>будто от пальцев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Метафора (заяц </a:t>
            </a:r>
            <a:r>
              <a:rPr lang="ru-RU" dirty="0" err="1">
                <a:solidFill>
                  <a:schemeClr val="tx1"/>
                </a:solidFill>
              </a:rPr>
              <a:t>выкружил</a:t>
            </a:r>
            <a:r>
              <a:rPr lang="ru-RU" dirty="0">
                <a:solidFill>
                  <a:schemeClr val="tx1"/>
                </a:solidFill>
              </a:rPr>
              <a:t> большую петлю)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643397"/>
            <a:ext cx="3810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7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465" y="1226539"/>
            <a:ext cx="8911687" cy="315182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Творческих успехов</a:t>
            </a:r>
            <a:br>
              <a:rPr lang="ru-RU" sz="4400" dirty="0" smtClean="0"/>
            </a:br>
            <a:r>
              <a:rPr lang="ru-RU" sz="4400" dirty="0" smtClean="0"/>
              <a:t> и </a:t>
            </a:r>
            <a:br>
              <a:rPr lang="ru-RU" sz="4400" dirty="0" smtClean="0"/>
            </a:br>
            <a:r>
              <a:rPr lang="ru-RU" sz="4400" dirty="0" smtClean="0"/>
              <a:t>вдохновения!!!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4738688"/>
            <a:ext cx="3198601" cy="183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6" y="4594688"/>
            <a:ext cx="2800738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07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057" y="272980"/>
            <a:ext cx="8915399" cy="845815"/>
          </a:xfrm>
        </p:spPr>
        <p:txBody>
          <a:bodyPr/>
          <a:lstStyle/>
          <a:p>
            <a:pPr algn="ctr"/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5779" y="1527585"/>
            <a:ext cx="7379746" cy="4410636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1) отработка </a:t>
            </a:r>
            <a:r>
              <a:rPr lang="ru-RU" sz="2400" dirty="0">
                <a:solidFill>
                  <a:schemeClr val="tx1"/>
                </a:solidFill>
              </a:rPr>
              <a:t>алгоритма написания подробного изложения текста;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2) актуализация </a:t>
            </a:r>
            <a:r>
              <a:rPr lang="ru-RU" sz="2400" dirty="0">
                <a:solidFill>
                  <a:schemeClr val="tx1"/>
                </a:solidFill>
              </a:rPr>
              <a:t>опорных знаний по стилистике;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3)обучение </a:t>
            </a:r>
            <a:r>
              <a:rPr lang="ru-RU" sz="2400" dirty="0">
                <a:solidFill>
                  <a:schemeClr val="tx1"/>
                </a:solidFill>
              </a:rPr>
              <a:t>приёмам работы над созданием собственного текста на основе прочитанного или прослушанного.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2" y="272980"/>
            <a:ext cx="952500" cy="164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782" y="4920771"/>
            <a:ext cx="294772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3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2323" y="1215781"/>
            <a:ext cx="6378954" cy="323239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Работу выполнила</a:t>
            </a:r>
            <a:br>
              <a:rPr lang="ru-RU" sz="3200" dirty="0"/>
            </a:br>
            <a:r>
              <a:rPr lang="ru-RU" sz="3200" dirty="0"/>
              <a:t> учитель русского языка и литературы </a:t>
            </a:r>
            <a:br>
              <a:rPr lang="ru-RU" sz="3200" dirty="0"/>
            </a:br>
            <a:r>
              <a:rPr lang="ru-RU" sz="3200" dirty="0"/>
              <a:t> ГБПОУ «1-й МОК»</a:t>
            </a:r>
            <a:br>
              <a:rPr lang="ru-RU" sz="3200" dirty="0"/>
            </a:br>
            <a:r>
              <a:rPr lang="ru-RU" sz="3200" dirty="0"/>
              <a:t> г. Москвы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err="1"/>
              <a:t>Немцева</a:t>
            </a:r>
            <a:r>
              <a:rPr lang="ru-RU" sz="3200" dirty="0"/>
              <a:t> Л.В.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03" y="4448175"/>
            <a:ext cx="3637627" cy="20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37" y="1719262"/>
            <a:ext cx="147745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5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269" y="322730"/>
            <a:ext cx="8915399" cy="10434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Требования к подробному изложению: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1028" y="1818042"/>
            <a:ext cx="8915399" cy="4410636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максимальная приближенность к исходному </a:t>
            </a:r>
            <a:r>
              <a:rPr lang="ru-RU" sz="2400" dirty="0" smtClean="0">
                <a:solidFill>
                  <a:schemeClr val="tx1"/>
                </a:solidFill>
              </a:rPr>
              <a:t>тексту: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сохранность </a:t>
            </a:r>
            <a:r>
              <a:rPr lang="ru-RU" sz="2400" dirty="0">
                <a:solidFill>
                  <a:schemeClr val="tx1"/>
                </a:solidFill>
              </a:rPr>
              <a:t>всех </a:t>
            </a:r>
            <a:r>
              <a:rPr lang="ru-RU" sz="2400" dirty="0" err="1" smtClean="0">
                <a:solidFill>
                  <a:schemeClr val="tx1"/>
                </a:solidFill>
              </a:rPr>
              <a:t>микротем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соблюдение </a:t>
            </a:r>
            <a:r>
              <a:rPr lang="ru-RU" sz="2400" dirty="0">
                <a:solidFill>
                  <a:schemeClr val="tx1"/>
                </a:solidFill>
              </a:rPr>
              <a:t>последовательности в развитии событий;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установление </a:t>
            </a:r>
            <a:r>
              <a:rPr lang="ru-RU" sz="2400" dirty="0">
                <a:solidFill>
                  <a:schemeClr val="tx1"/>
                </a:solidFill>
              </a:rPr>
              <a:t>смысловой связи между абзацами и </a:t>
            </a:r>
            <a:r>
              <a:rPr lang="ru-RU" sz="2400" dirty="0" smtClean="0">
                <a:solidFill>
                  <a:schemeClr val="tx1"/>
                </a:solidFill>
              </a:rPr>
              <a:t>предложениями;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</a:rPr>
              <a:t>соответствие </a:t>
            </a:r>
            <a:r>
              <a:rPr lang="ru-RU" sz="2400" dirty="0">
                <a:solidFill>
                  <a:schemeClr val="tx1"/>
                </a:solidFill>
              </a:rPr>
              <a:t>языковых средств стилю и типу речи текста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2" y="322730"/>
            <a:ext cx="9525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0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77" y="186919"/>
            <a:ext cx="8915399" cy="845815"/>
          </a:xfrm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1653" y="1538343"/>
            <a:ext cx="7673584" cy="4410636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1)познакомиться </a:t>
            </a:r>
            <a:r>
              <a:rPr lang="ru-RU" sz="2400" dirty="0">
                <a:solidFill>
                  <a:schemeClr val="tx1"/>
                </a:solidFill>
              </a:rPr>
              <a:t>с исходным текстом;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2) провести </a:t>
            </a:r>
            <a:r>
              <a:rPr lang="ru-RU" sz="2400" dirty="0">
                <a:solidFill>
                  <a:schemeClr val="tx1"/>
                </a:solidFill>
              </a:rPr>
              <a:t>его выборочный анализ;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3) поработать </a:t>
            </a:r>
            <a:r>
              <a:rPr lang="ru-RU" sz="2400" dirty="0">
                <a:solidFill>
                  <a:schemeClr val="tx1"/>
                </a:solidFill>
              </a:rPr>
              <a:t>с незнакомыми или редко употребляемыми в речи словами;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4) отобрать </a:t>
            </a:r>
            <a:r>
              <a:rPr lang="ru-RU" sz="2400" dirty="0">
                <a:solidFill>
                  <a:schemeClr val="tx1"/>
                </a:solidFill>
              </a:rPr>
              <a:t>содержательный материал и языковые средства для создания собственного текста на основе прочитанного.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4" y="292193"/>
            <a:ext cx="952500" cy="164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75" y="4838700"/>
            <a:ext cx="3198601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059" y="176162"/>
            <a:ext cx="8915399" cy="609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Знакомство с текстом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3496" y="903642"/>
            <a:ext cx="10122946" cy="5412491"/>
          </a:xfrm>
        </p:spPr>
        <p:txBody>
          <a:bodyPr>
            <a:normAutofit/>
          </a:bodyPr>
          <a:lstStyle/>
          <a:p>
            <a:pPr fontAlgn="base"/>
            <a:r>
              <a:rPr lang="ru-RU" sz="1800" dirty="0">
                <a:solidFill>
                  <a:schemeClr val="tx1"/>
                </a:solidFill>
              </a:rPr>
              <a:t>1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700" dirty="0" err="1">
                <a:solidFill>
                  <a:schemeClr val="tx1"/>
                </a:solidFill>
              </a:rPr>
              <a:t>Набродили</a:t>
            </a:r>
            <a:r>
              <a:rPr lang="ru-RU" sz="1700" dirty="0">
                <a:solidFill>
                  <a:schemeClr val="tx1"/>
                </a:solidFill>
              </a:rPr>
              <a:t>, наследили звери на снегу. Не сразу поймёшь, что тут было. Налево под кустом начинается заячий след. От задних лап следок вытянутый, длинный; от передних — круглый, маленький. Пошёл заячий след по полю. По одну сторону его — другой след, побольше; в снегу от когтей дырки — лисий след. А по другую сторону заячьего следа ещё след: тоже лисий, только назад ведёт. Заячий дал круг по полю; лисий — тоже. Заячий в сторону — лисий за ним. Оба следа кончаются посреди поля. Куда лиса делась? Куда заяц пропал? Разберём по складам.</a:t>
            </a:r>
          </a:p>
          <a:p>
            <a:pPr fontAlgn="base"/>
            <a:r>
              <a:rPr lang="ru-RU" sz="1700" dirty="0">
                <a:solidFill>
                  <a:schemeClr val="tx1"/>
                </a:solidFill>
              </a:rPr>
              <a:t>2.  Стоит куст. С него кора содрана. Под кустом натоптано, </a:t>
            </a:r>
            <a:r>
              <a:rPr lang="ru-RU" sz="1700" dirty="0" err="1">
                <a:solidFill>
                  <a:schemeClr val="tx1"/>
                </a:solidFill>
              </a:rPr>
              <a:t>наслежено</a:t>
            </a:r>
            <a:r>
              <a:rPr lang="ru-RU" sz="1700" dirty="0">
                <a:solidFill>
                  <a:schemeClr val="tx1"/>
                </a:solidFill>
              </a:rPr>
              <a:t>. Следы заячьи. Тут заяц жировал: с куста кору глодал. Встанет на задние лапы, отдерёт зубами кусок, сжуёт, переступит лапами, рядом ещё кусок сдерёт. Наелся и спать захотел. Пошёл искать, где спрятаться.</a:t>
            </a:r>
          </a:p>
          <a:p>
            <a:pPr fontAlgn="base"/>
            <a:r>
              <a:rPr lang="ru-RU" sz="1700" dirty="0">
                <a:solidFill>
                  <a:schemeClr val="tx1"/>
                </a:solidFill>
              </a:rPr>
              <a:t>3. А вот — лисий след, рядом с заячьим. Было так: ушёл заяц спать. Час проходит, другой. Идёт полем лиса. Глядь - заячий след на снегу! Лиса нос к земле. Принюхалась — след свежий! Побежала по следу. Лиса хитра, и заяц не прост: умел свой след запутать. Скакал, скакал по полю, завернул, </a:t>
            </a:r>
            <a:r>
              <a:rPr lang="ru-RU" sz="1700" dirty="0" err="1">
                <a:solidFill>
                  <a:schemeClr val="tx1"/>
                </a:solidFill>
              </a:rPr>
              <a:t>выкружил</a:t>
            </a:r>
            <a:r>
              <a:rPr lang="ru-RU" sz="1700" dirty="0">
                <a:solidFill>
                  <a:schemeClr val="tx1"/>
                </a:solidFill>
              </a:rPr>
              <a:t> большую петлю, свой же след пересек — и в сторону. След пока ещё ровный, неторопливый: спокойно шёл заяц, беды за собой не чуял. Лиса бежала, бежала — видит: поперёк следа свежий след. Не догадалась, что заяц петлю сделал. Свернула вбок — по свежему следу; бежит, бежит — и стала: оборвался след! Куда теперь?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34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816" y="229950"/>
            <a:ext cx="8915399" cy="6091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Знакомство с текстом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9557" y="839096"/>
            <a:ext cx="9821732" cy="559397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4. А дело простое: это новая заячья хитрость — двойка. Заяц сделал петлю, пересек свой след, прошёл немного вперёд, а потом обернулся — и назад по своему следу. Аккуратно шёл — лапка в лапку. Лиса постояла, постояла — и назад. Опять к перекрёстку подошла. Всю петлю выследила. Идёт, идёт, видит — обманул её заяц, никуда след не ведёт! Фыркнула она и ушла в лес по своим делам.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5. А было вот как: заяц двойку сделал — прошёл назад по своему следу. До петли не дошёл — и махнул через сугроб — в сторону. Через куст перескочил и залёг под кучу хвороста. Тут и лежал, пока лиса его по следу искала. А когда лиса ушла, — как прыснет из-под хвороста — и в чащу! Прыжки широкие — лапки к лапкам: гонный след.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6. Мчит без оглядки. Пень по дороге. Заяц мимо. А на пне…А на пне сидел большой филин. Увидал зайца, снялся, так за ним и стелет. Настиг и цап в спину всеми когтями! Ткнулся заяц в снег, а филин насел, крыльями по снегу бьёт, от земли отрывает. Где заяц упал, там снег примят. Где филин крыльями хлопал, там знаки на снегу от перьев, будто от пальцев. Улетел заяц в лес. Оттого и следа дальше нет…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995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322730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Работа с </a:t>
            </a:r>
            <a:r>
              <a:rPr lang="ru-RU" dirty="0" err="1"/>
              <a:t>микротемами</a:t>
            </a:r>
            <a:r>
              <a:rPr lang="ru-RU" dirty="0"/>
              <a:t>. </a:t>
            </a:r>
            <a:r>
              <a:rPr lang="ru-RU" dirty="0" err="1"/>
              <a:t>Микротема</a:t>
            </a:r>
            <a:r>
              <a:rPr lang="ru-RU" dirty="0"/>
              <a:t> №1.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86438" y="1400175"/>
            <a:ext cx="5929312" cy="5004000"/>
          </a:xfrm>
        </p:spPr>
        <p:txBody>
          <a:bodyPr>
            <a:normAutofit/>
          </a:bodyPr>
          <a:lstStyle/>
          <a:p>
            <a:pPr fontAlgn="base"/>
            <a:r>
              <a:rPr lang="ru-RU" dirty="0" err="1">
                <a:solidFill>
                  <a:schemeClr val="tx1"/>
                </a:solidFill>
              </a:rPr>
              <a:t>Набродили</a:t>
            </a:r>
            <a:r>
              <a:rPr lang="ru-RU" dirty="0">
                <a:solidFill>
                  <a:schemeClr val="tx1"/>
                </a:solidFill>
              </a:rPr>
              <a:t>, наследили звери на снегу. Не сразу поймёшь, что тут было. Налево под кустом начинается заячий след. От задних лап следок вытянутый, длинный; от передних — круглый, маленький. Пошёл заячий след по полю. По одну сторону его — другой след, побольше; в снегу от когтей дырки — лисий след. А по другую сторону заячьего следа ещё след: тоже лисий, только назад ведёт. Заячий дал круг по полю; лисий — тоже. Заячий в сторону — лисий за ним. Оба следа кончаются посреди поля. Куда лиса делась? Куда заяц пропал? Разберём по складам.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23" y="1271587"/>
            <a:ext cx="3627900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1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354" y="120013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Микротема</a:t>
            </a:r>
            <a:r>
              <a:rPr lang="ru-RU" dirty="0"/>
              <a:t> №2.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9666" y="4964991"/>
            <a:ext cx="9557477" cy="151682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 Стоит куст. С него кора содрана. Под кустом натоптано, </a:t>
            </a:r>
            <a:r>
              <a:rPr lang="ru-RU" sz="1800" dirty="0" err="1">
                <a:solidFill>
                  <a:schemeClr val="tx1"/>
                </a:solidFill>
              </a:rPr>
              <a:t>наслежено</a:t>
            </a:r>
            <a:r>
              <a:rPr lang="ru-RU" sz="1800" dirty="0">
                <a:solidFill>
                  <a:schemeClr val="tx1"/>
                </a:solidFill>
              </a:rPr>
              <a:t>. Следы заячьи. Тут заяц жировал: с куста кору глодал. Встанет на задние лапы, отдерёт зубами кусок, сжуёт, переступит лапами, рядом ещё кусок сдерёт. Наелся и спать захотел. Пошёл искать, где спрятаться.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20" y="1162050"/>
            <a:ext cx="5913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9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191" y="322730"/>
            <a:ext cx="9955509" cy="6884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Микротема</a:t>
            </a:r>
            <a:r>
              <a:rPr lang="ru-RU" dirty="0"/>
              <a:t> №3.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6425" y="1460373"/>
            <a:ext cx="6000413" cy="4941289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А вот — лисий след, рядом с заячьим. Было так: ушёл заяц спать. Час проходит, другой. Идёт полем лиса. Глядь - заячий след на снегу! Лиса нос к земле. Принюхалась — след свежий! Побежала по следу. Лиса хитра, и заяц не прост: умел свой след запутать. Скакал, скакал по полю, завернул, </a:t>
            </a:r>
            <a:r>
              <a:rPr lang="ru-RU" dirty="0" err="1">
                <a:solidFill>
                  <a:schemeClr val="tx1"/>
                </a:solidFill>
              </a:rPr>
              <a:t>выкружил</a:t>
            </a:r>
            <a:r>
              <a:rPr lang="ru-RU" dirty="0">
                <a:solidFill>
                  <a:schemeClr val="tx1"/>
                </a:solidFill>
              </a:rPr>
              <a:t> большую петлю, свой же след пересек — и в сторону. След пока ещё ровный, неторопливый: спокойно шёл заяц, беды за собой не чуял. Лиса бежала, бежала — видит: поперёк следа свежий след. Не догадалась, что заяц петлю сделал. Свернула вбок — по свежему следу; бежит, бежит — и стала: оборвался след! Куда теперь?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82" y="1346073"/>
            <a:ext cx="4486656" cy="45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</TotalTime>
  <Words>1312</Words>
  <Application>Microsoft Office PowerPoint</Application>
  <PresentationFormat>Широкоэкранный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Wingdings</vt:lpstr>
      <vt:lpstr>Wingdings 3</vt:lpstr>
      <vt:lpstr>Легкий дым</vt:lpstr>
      <vt:lpstr>Подробное изложение по тексту Виталия Бианки «Снежная книга»</vt:lpstr>
      <vt:lpstr>Цели урока:</vt:lpstr>
      <vt:lpstr>Требования к подробному изложению:</vt:lpstr>
      <vt:lpstr>Задачи:</vt:lpstr>
      <vt:lpstr>Знакомство с текстом</vt:lpstr>
      <vt:lpstr>Знакомство с текстом</vt:lpstr>
      <vt:lpstr>Работа с микротемами. Микротема №1.</vt:lpstr>
      <vt:lpstr> Микротема №2.</vt:lpstr>
      <vt:lpstr> Микротема №3.</vt:lpstr>
      <vt:lpstr> Микротема №4.</vt:lpstr>
      <vt:lpstr> Микротема №5.</vt:lpstr>
      <vt:lpstr> Микротема №6.</vt:lpstr>
      <vt:lpstr> Примерный план.</vt:lpstr>
      <vt:lpstr> Словарная работа.</vt:lpstr>
      <vt:lpstr> Словарная работа.</vt:lpstr>
      <vt:lpstr>Выборочный анализ текста.</vt:lpstr>
      <vt:lpstr>Языковые средства выразительности.</vt:lpstr>
      <vt:lpstr>Языковые средства выразительности.</vt:lpstr>
      <vt:lpstr>Творческих успехов  и  вдохновения!!!</vt:lpstr>
      <vt:lpstr>Работу выполнила  учитель русского языка и литературы   ГБПОУ «1-й МОК»  г. Москвы  Немцева Л.В.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Подробное изложение по тексту Виталия Бианки «Снежная книга»</dc:title>
  <dc:creator>Admin</dc:creator>
  <cp:lastModifiedBy>Admin</cp:lastModifiedBy>
  <cp:revision>48</cp:revision>
  <dcterms:created xsi:type="dcterms:W3CDTF">2024-01-21T13:44:56Z</dcterms:created>
  <dcterms:modified xsi:type="dcterms:W3CDTF">2024-01-24T19:45:01Z</dcterms:modified>
</cp:coreProperties>
</file>