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4660"/>
  </p:normalViewPr>
  <p:slideViewPr>
    <p:cSldViewPr snapToGrid="0">
      <p:cViewPr>
        <p:scale>
          <a:sx n="75" d="100"/>
          <a:sy n="75" d="100"/>
        </p:scale>
        <p:origin x="1037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024F-081C-4F2F-8840-41EE179C5508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E76-C57E-4581-90A1-61F236361E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554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024F-081C-4F2F-8840-41EE179C5508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E76-C57E-4581-90A1-61F236361E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11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024F-081C-4F2F-8840-41EE179C5508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E76-C57E-4581-90A1-61F236361E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2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024F-081C-4F2F-8840-41EE179C5508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E76-C57E-4581-90A1-61F236361E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927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024F-081C-4F2F-8840-41EE179C5508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E76-C57E-4581-90A1-61F236361E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037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024F-081C-4F2F-8840-41EE179C5508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E76-C57E-4581-90A1-61F236361E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183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024F-081C-4F2F-8840-41EE179C5508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E76-C57E-4581-90A1-61F236361E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043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024F-081C-4F2F-8840-41EE179C5508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E76-C57E-4581-90A1-61F236361E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673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024F-081C-4F2F-8840-41EE179C5508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E76-C57E-4581-90A1-61F236361E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815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024F-081C-4F2F-8840-41EE179C5508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E76-C57E-4581-90A1-61F236361E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7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024F-081C-4F2F-8840-41EE179C5508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E76-C57E-4581-90A1-61F236361E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929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4024F-081C-4F2F-8840-41EE179C5508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20E76-C57E-4581-90A1-61F236361E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13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18" y="0"/>
            <a:ext cx="9704841" cy="685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90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62" y="0"/>
            <a:ext cx="9703836" cy="6858000"/>
          </a:xfrm>
        </p:spPr>
      </p:pic>
    </p:spTree>
    <p:extLst>
      <p:ext uri="{BB962C8B-B14F-4D97-AF65-F5344CB8AC3E}">
        <p14:creationId xmlns:p14="http://schemas.microsoft.com/office/powerpoint/2010/main" val="3322967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82" y="0"/>
            <a:ext cx="9703836" cy="6858000"/>
          </a:xfrm>
        </p:spPr>
      </p:pic>
    </p:spTree>
    <p:extLst>
      <p:ext uri="{BB962C8B-B14F-4D97-AF65-F5344CB8AC3E}">
        <p14:creationId xmlns:p14="http://schemas.microsoft.com/office/powerpoint/2010/main" val="2984574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21" y="0"/>
            <a:ext cx="9641859" cy="6814199"/>
          </a:xfrm>
        </p:spPr>
      </p:pic>
    </p:spTree>
    <p:extLst>
      <p:ext uri="{BB962C8B-B14F-4D97-AF65-F5344CB8AC3E}">
        <p14:creationId xmlns:p14="http://schemas.microsoft.com/office/powerpoint/2010/main" val="3106912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83" y="0"/>
            <a:ext cx="9652018" cy="6821378"/>
          </a:xfrm>
        </p:spPr>
      </p:pic>
    </p:spTree>
    <p:extLst>
      <p:ext uri="{BB962C8B-B14F-4D97-AF65-F5344CB8AC3E}">
        <p14:creationId xmlns:p14="http://schemas.microsoft.com/office/powerpoint/2010/main" val="1828599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63" y="0"/>
            <a:ext cx="9733298" cy="6878821"/>
          </a:xfrm>
        </p:spPr>
      </p:pic>
    </p:spTree>
    <p:extLst>
      <p:ext uri="{BB962C8B-B14F-4D97-AF65-F5344CB8AC3E}">
        <p14:creationId xmlns:p14="http://schemas.microsoft.com/office/powerpoint/2010/main" val="526002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542" y="0"/>
            <a:ext cx="9703836" cy="6858000"/>
          </a:xfrm>
        </p:spPr>
      </p:pic>
    </p:spTree>
    <p:extLst>
      <p:ext uri="{BB962C8B-B14F-4D97-AF65-F5344CB8AC3E}">
        <p14:creationId xmlns:p14="http://schemas.microsoft.com/office/powerpoint/2010/main" val="3681211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82" y="0"/>
            <a:ext cx="9703836" cy="6858000"/>
          </a:xfrm>
        </p:spPr>
      </p:pic>
    </p:spTree>
    <p:extLst>
      <p:ext uri="{BB962C8B-B14F-4D97-AF65-F5344CB8AC3E}">
        <p14:creationId xmlns:p14="http://schemas.microsoft.com/office/powerpoint/2010/main" val="2498572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01" y="0"/>
            <a:ext cx="9652019" cy="6821379"/>
          </a:xfrm>
        </p:spPr>
      </p:pic>
    </p:spTree>
    <p:extLst>
      <p:ext uri="{BB962C8B-B14F-4D97-AF65-F5344CB8AC3E}">
        <p14:creationId xmlns:p14="http://schemas.microsoft.com/office/powerpoint/2010/main" val="3590750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862" y="0"/>
            <a:ext cx="9703836" cy="6858000"/>
          </a:xfrm>
        </p:spPr>
      </p:pic>
    </p:spTree>
    <p:extLst>
      <p:ext uri="{BB962C8B-B14F-4D97-AF65-F5344CB8AC3E}">
        <p14:creationId xmlns:p14="http://schemas.microsoft.com/office/powerpoint/2010/main" val="2366784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02" y="0"/>
            <a:ext cx="9702818" cy="6857280"/>
          </a:xfrm>
        </p:spPr>
      </p:pic>
    </p:spTree>
    <p:extLst>
      <p:ext uri="{BB962C8B-B14F-4D97-AF65-F5344CB8AC3E}">
        <p14:creationId xmlns:p14="http://schemas.microsoft.com/office/powerpoint/2010/main" val="1543020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0" y="15092"/>
            <a:ext cx="9682480" cy="6842908"/>
          </a:xfrm>
        </p:spPr>
      </p:pic>
    </p:spTree>
    <p:extLst>
      <p:ext uri="{BB962C8B-B14F-4D97-AF65-F5344CB8AC3E}">
        <p14:creationId xmlns:p14="http://schemas.microsoft.com/office/powerpoint/2010/main" val="693388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42" y="0"/>
            <a:ext cx="9703837" cy="6858000"/>
          </a:xfrm>
        </p:spPr>
      </p:pic>
    </p:spTree>
    <p:extLst>
      <p:ext uri="{BB962C8B-B14F-4D97-AF65-F5344CB8AC3E}">
        <p14:creationId xmlns:p14="http://schemas.microsoft.com/office/powerpoint/2010/main" val="15929636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62" y="0"/>
            <a:ext cx="9703836" cy="6858000"/>
          </a:xfrm>
        </p:spPr>
      </p:pic>
    </p:spTree>
    <p:extLst>
      <p:ext uri="{BB962C8B-B14F-4D97-AF65-F5344CB8AC3E}">
        <p14:creationId xmlns:p14="http://schemas.microsoft.com/office/powerpoint/2010/main" val="2897622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42" y="0"/>
            <a:ext cx="9570738" cy="6763936"/>
          </a:xfrm>
        </p:spPr>
      </p:pic>
    </p:spTree>
    <p:extLst>
      <p:ext uri="{BB962C8B-B14F-4D97-AF65-F5344CB8AC3E}">
        <p14:creationId xmlns:p14="http://schemas.microsoft.com/office/powerpoint/2010/main" val="2645589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22" y="0"/>
            <a:ext cx="9703836" cy="6858000"/>
          </a:xfrm>
        </p:spPr>
      </p:pic>
    </p:spTree>
    <p:extLst>
      <p:ext uri="{BB962C8B-B14F-4D97-AF65-F5344CB8AC3E}">
        <p14:creationId xmlns:p14="http://schemas.microsoft.com/office/powerpoint/2010/main" val="2012835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01" y="0"/>
            <a:ext cx="9703837" cy="6858000"/>
          </a:xfrm>
        </p:spPr>
      </p:pic>
    </p:spTree>
    <p:extLst>
      <p:ext uri="{BB962C8B-B14F-4D97-AF65-F5344CB8AC3E}">
        <p14:creationId xmlns:p14="http://schemas.microsoft.com/office/powerpoint/2010/main" val="2367593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82" y="0"/>
            <a:ext cx="9703836" cy="6858000"/>
          </a:xfrm>
        </p:spPr>
      </p:pic>
    </p:spTree>
    <p:extLst>
      <p:ext uri="{BB962C8B-B14F-4D97-AF65-F5344CB8AC3E}">
        <p14:creationId xmlns:p14="http://schemas.microsoft.com/office/powerpoint/2010/main" val="3951919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" y="111760"/>
            <a:ext cx="9753600" cy="6893170"/>
          </a:xfrm>
        </p:spPr>
      </p:pic>
    </p:spTree>
    <p:extLst>
      <p:ext uri="{BB962C8B-B14F-4D97-AF65-F5344CB8AC3E}">
        <p14:creationId xmlns:p14="http://schemas.microsoft.com/office/powerpoint/2010/main" val="2952204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02" y="0"/>
            <a:ext cx="9420810" cy="6657976"/>
          </a:xfrm>
        </p:spPr>
      </p:pic>
    </p:spTree>
    <p:extLst>
      <p:ext uri="{BB962C8B-B14F-4D97-AF65-F5344CB8AC3E}">
        <p14:creationId xmlns:p14="http://schemas.microsoft.com/office/powerpoint/2010/main" val="2353340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01" y="0"/>
            <a:ext cx="9703837" cy="6858000"/>
          </a:xfrm>
        </p:spPr>
      </p:pic>
    </p:spTree>
    <p:extLst>
      <p:ext uri="{BB962C8B-B14F-4D97-AF65-F5344CB8AC3E}">
        <p14:creationId xmlns:p14="http://schemas.microsoft.com/office/powerpoint/2010/main" val="420537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61" y="0"/>
            <a:ext cx="9703837" cy="6858000"/>
          </a:xfrm>
        </p:spPr>
      </p:pic>
    </p:spTree>
    <p:extLst>
      <p:ext uri="{BB962C8B-B14F-4D97-AF65-F5344CB8AC3E}">
        <p14:creationId xmlns:p14="http://schemas.microsoft.com/office/powerpoint/2010/main" val="31603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261" y="0"/>
            <a:ext cx="9703837" cy="6858000"/>
          </a:xfrm>
        </p:spPr>
      </p:pic>
    </p:spTree>
    <p:extLst>
      <p:ext uri="{BB962C8B-B14F-4D97-AF65-F5344CB8AC3E}">
        <p14:creationId xmlns:p14="http://schemas.microsoft.com/office/powerpoint/2010/main" val="528221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62" y="0"/>
            <a:ext cx="9703836" cy="6858000"/>
          </a:xfrm>
        </p:spPr>
      </p:pic>
    </p:spTree>
    <p:extLst>
      <p:ext uri="{BB962C8B-B14F-4D97-AF65-F5344CB8AC3E}">
        <p14:creationId xmlns:p14="http://schemas.microsoft.com/office/powerpoint/2010/main" val="4143554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342" y="0"/>
            <a:ext cx="9703836" cy="6858000"/>
          </a:xfrm>
        </p:spPr>
      </p:pic>
    </p:spTree>
    <p:extLst>
      <p:ext uri="{BB962C8B-B14F-4D97-AF65-F5344CB8AC3E}">
        <p14:creationId xmlns:p14="http://schemas.microsoft.com/office/powerpoint/2010/main" val="6527061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Широкоэкранный</PresentationFormat>
  <Paragraphs>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2023-12-23T15:28:54Z</dcterms:created>
  <dcterms:modified xsi:type="dcterms:W3CDTF">2023-12-23T15:41:26Z</dcterms:modified>
</cp:coreProperties>
</file>