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9" r:id="rId5"/>
    <p:sldId id="262" r:id="rId6"/>
    <p:sldId id="258" r:id="rId7"/>
    <p:sldId id="259" r:id="rId8"/>
    <p:sldId id="267" r:id="rId9"/>
    <p:sldId id="261" r:id="rId10"/>
    <p:sldId id="263" r:id="rId11"/>
    <p:sldId id="266" r:id="rId12"/>
    <p:sldId id="260" r:id="rId13"/>
    <p:sldId id="268" r:id="rId14"/>
    <p:sldId id="264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535" y="1850496"/>
            <a:ext cx="9001462" cy="2387600"/>
          </a:xfrm>
        </p:spPr>
        <p:txBody>
          <a:bodyPr>
            <a:normAutofit/>
          </a:bodyPr>
          <a:lstStyle/>
          <a:p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Узнай мудреца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4402" y="1481668"/>
            <a:ext cx="9001462" cy="1295399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игра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1553" y="411540"/>
            <a:ext cx="3432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Чёрный ящик.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1468" y="1555961"/>
            <a:ext cx="8184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он плавал, потом стал и летать.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1468" y="2450974"/>
            <a:ext cx="9912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многим, будучи их проводником, спас жизнь.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468" y="3249170"/>
            <a:ext cx="9547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не любит большую жару и сильную тряску.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1468" y="4002886"/>
            <a:ext cx="5376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всегда целенаправлен.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1468" y="4838334"/>
            <a:ext cx="10863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безразличен к драгоценным металлам и алмазам, но волнуется при взаимодействии с железом.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145" y="76200"/>
            <a:ext cx="3127105" cy="24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748" y="796836"/>
            <a:ext cx="70950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крупнейшего математика XIX в, рано проявились математические дарования. Рассказывают, что он в трехлетнем возрасте заметил ошибку в расчетах отца, когда тот выдавал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247" y="2894168"/>
            <a:ext cx="6968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лет он пошел в школу и решил задачу, предложенную учителем на урок, за несколько секунд.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6247" y="4622169"/>
            <a:ext cx="6804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называли «королем» математики.</a:t>
            </a:r>
          </a:p>
        </p:txBody>
      </p:sp>
      <p:pic>
        <p:nvPicPr>
          <p:cNvPr id="2050" name="Picture 2" descr="https://tatpin.ru/ris_m_GP/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5" y="911767"/>
            <a:ext cx="3907278" cy="41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21615" y="5375816"/>
            <a:ext cx="4375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Фридрих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Гаусс</a:t>
            </a:r>
          </a:p>
          <a:p>
            <a:pPr lvl="0" algn="ctr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апреля 1777 - 23 февраля 1855 гг.) </a:t>
            </a:r>
          </a:p>
        </p:txBody>
      </p:sp>
    </p:spTree>
    <p:extLst>
      <p:ext uri="{BB962C8B-B14F-4D97-AF65-F5344CB8AC3E}">
        <p14:creationId xmlns:p14="http://schemas.microsoft.com/office/powerpoint/2010/main" val="9934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966" y="1306587"/>
            <a:ext cx="5816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100-летнему юбилею … была утверждена международная премия его имени.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999" y="2958582"/>
            <a:ext cx="5596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Российский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математик, создатель неевклидовой геометрии.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8000" y="4241245"/>
            <a:ext cx="570653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"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 – это язык, на котором говорят все точные науки".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gov.cap.ru/home/12/1/2006/news/24/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78" y="504308"/>
            <a:ext cx="3925993" cy="51514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718452" y="5742543"/>
            <a:ext cx="48030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Иванович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Лобачевский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декабря 1792 – 24 февраля 1856 гг.)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4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99" y="435508"/>
            <a:ext cx="688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Хобби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ученого — изготовление чемоданов, переплетение книг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рамок для картин. Причём это увлечение достигло такого мастерства, что в Москве и Санкт-Петербурге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слыл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выдающимся профессионалом, а купить чемодан у великого химика было делом особым и значительным.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80766" y="5848403"/>
            <a:ext cx="5308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Иванович Менделеев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 февраля 1834 – 2 февраля 1904 гг.)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532" y="3367670"/>
            <a:ext cx="6764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Автор фундаментальных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по физике, метрологии, воздухоплаванию, метеорологии, сельскому хозяйству, экономике, народному просвещению, тесно связанных с потребностями экономического развития России.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9532" y="5561168"/>
            <a:ext cx="6654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самых известных открытий — периодический закон химических элементов</a:t>
            </a:r>
          </a:p>
        </p:txBody>
      </p:sp>
      <p:pic>
        <p:nvPicPr>
          <p:cNvPr id="4098" name="Picture 2" descr="https://366days.ru/media/article_images/1857/0qz2wmZpk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483" y="267776"/>
            <a:ext cx="4085166" cy="55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9034" y="5215527"/>
            <a:ext cx="8797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многие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сотни лет конструкция этого предмета не изменилась. В настоящее время им умеет пользоваться любой старшеклассник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 в чёрном ящике?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6" y="210112"/>
            <a:ext cx="3828620" cy="10668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7133" y="1183959"/>
            <a:ext cx="8796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лежит в чёрном ящике, изобрёл очень талантливый юноша, который придумал гончарный круг, первую в мире пилу.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034" y="2157155"/>
            <a:ext cx="8932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пеплом Помпеи археологи обнаружили много предметов, изготовленных из бронзы. В нашей стране это было обнаружено при раскопках в Нижнем Новгороде.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9034" y="3499683"/>
            <a:ext cx="873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Греции умение пользоваться этим предметом считалось верхом совершенства, а уж умение решать задачи с его помощью – признаком высокого положения в обществе и большого ума.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411" y="1089918"/>
            <a:ext cx="2238588" cy="47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9490" y="348734"/>
            <a:ext cx="3952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 лабиринт.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40000" y="1163135"/>
            <a:ext cx="7713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лабиринте зашифровано 5 фамилий ученых Сибири.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можно в любом направлении, кроме диагоналей.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096226"/>
              </p:ext>
            </p:extLst>
          </p:nvPr>
        </p:nvGraphicFramePr>
        <p:xfrm>
          <a:off x="3801535" y="2531535"/>
          <a:ext cx="4258736" cy="3022600"/>
        </p:xfrm>
        <a:graphic>
          <a:graphicData uri="http://schemas.openxmlformats.org/drawingml/2006/table">
            <a:tbl>
              <a:tblPr firstRow="1" firstCol="1" bandRow="1"/>
              <a:tblGrid>
                <a:gridCol w="532342"/>
                <a:gridCol w="532342"/>
                <a:gridCol w="532342"/>
                <a:gridCol w="532342"/>
                <a:gridCol w="532342"/>
                <a:gridCol w="532342"/>
                <a:gridCol w="532342"/>
                <a:gridCol w="532342"/>
              </a:tblGrid>
              <a:tr h="604520">
                <a:tc>
                  <a:txBody>
                    <a:bodyPr/>
                    <a:lstStyle/>
                    <a:p>
                      <a:pPr marL="419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Ё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364719" y="6091538"/>
            <a:ext cx="5132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Логачев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Конторович, Дьяков, Куприянов,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Минцис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3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7973" y="2719401"/>
            <a:ext cx="56594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игру!</a:t>
            </a:r>
            <a:endParaRPr lang="ru-RU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705" y="528255"/>
            <a:ext cx="6798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Изобрел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специальный сосуд, позволяющий пить жидкость в строго ограниченном количестве. Сегодня это - один из популярнейших сувениров на греческих островах.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371" y="2761654"/>
            <a:ext cx="6629399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Одним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первых выразил гипотезу, что Земля круглая, а также считал, что мы не одиноки во Вселенной.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668" y="4574722"/>
            <a:ext cx="663677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Творец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математической школы древней Греции. Его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«...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штаны на все стороны равны».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avatars.mds.yandex.net/get-zen_doc/1616946/pub_5e365113bcb94478387e174b_5e36515cd5678042d888c0fa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411" y="396114"/>
            <a:ext cx="4574190" cy="53442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756185" y="5848001"/>
            <a:ext cx="360945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Пифагор Самосский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570-495 г. до. н. э.)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8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067" y="896373"/>
            <a:ext cx="6866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один из первых ученых, работавших на войну, и первая жертва войны среди людей науки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Круг его научных интересов: математика, механика, оптика, астрономия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067" y="19120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068" y="2696864"/>
            <a:ext cx="6866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крупный изобретатель. Его изобретения широко известны. С одним из его открытий мы сталкиваемся почти каждую неделю.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067" y="4299634"/>
            <a:ext cx="6434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легенде, ему принадлежит возглас: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Эврика!", прозвучавший вслед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сделанным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30681" y="5853906"/>
            <a:ext cx="3224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Архимед</a:t>
            </a:r>
          </a:p>
          <a:p>
            <a:pPr algn="ctr"/>
            <a:r>
              <a:rPr lang="ru-RU" dirty="0" smtClean="0"/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287—212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до н. э.) </a:t>
            </a:r>
          </a:p>
        </p:txBody>
      </p:sp>
      <p:pic>
        <p:nvPicPr>
          <p:cNvPr id="1026" name="Picture 2" descr="https://images.immediate.co.uk/production/volatile/sites/4/2019/11/GettyImages-56217082-73a561f-1.jpg?quality=90&amp;resize=620%2C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64" y="377309"/>
            <a:ext cx="4432300" cy="533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61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532" y="1011071"/>
            <a:ext cx="6417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Французский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математик, философ, физиолог. Главную роль в научном исследовании отводил разуму «Я мыслю, следовательно, я существую…..»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3832" y="2703035"/>
            <a:ext cx="6443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выяснил, что уравнения с переменными в первой степени задают на плоскости прямые линии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6532" y="4025668"/>
            <a:ext cx="6350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Символика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предложенная им, сохранилась до сих пор. Переменные – х, у, z, а для заданных величин – а, в,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5809" y="5666138"/>
            <a:ext cx="43444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Декарт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(31 марта 1536- 11 февраля 1650 гг.)</a:t>
            </a:r>
          </a:p>
        </p:txBody>
      </p:sp>
      <p:pic>
        <p:nvPicPr>
          <p:cNvPr id="5122" name="Picture 2" descr="https://www.biography.com/.image/t_share/MTE1ODA0OTcxMjY3MzYwMjY5/rene-descartes-37613-1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809" y="712262"/>
            <a:ext cx="4171950" cy="47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9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553" y="899066"/>
            <a:ext cx="3432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Чёрный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ящик.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1" y="3105835"/>
            <a:ext cx="638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Здесь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будильник времен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Македонского.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287" y="1673225"/>
            <a:ext cx="36290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4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867" y="1190280"/>
            <a:ext cx="650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Итальянский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 и астроном, один из основоположников экспериментальной физики.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8867" y="2607785"/>
            <a:ext cx="4819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Изобретатель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телескопа.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8867" y="3655958"/>
            <a:ext cx="650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Заложил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основы современной механики, установил законы инерции, свободного падения и движения тел по наклонной плоскости, сложения движения. </a:t>
            </a:r>
            <a:endParaRPr lang="ru-RU" sz="2400" dirty="0"/>
          </a:p>
        </p:txBody>
      </p:sp>
      <p:pic>
        <p:nvPicPr>
          <p:cNvPr id="7" name="Рисунок 6" descr="https://cdn.fishki.net/upload/post/2019/06/22/3013670/b7m3nmkld07m-galileo-galile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42" y="366809"/>
            <a:ext cx="3756025" cy="54052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7389069" y="5881079"/>
            <a:ext cx="42068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Галилео Галилей </a:t>
            </a:r>
            <a:endParaRPr lang="ru-RU" sz="2400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15 февраля 1564 – 8 января 1642 гг.) </a:t>
            </a:r>
          </a:p>
        </p:txBody>
      </p:sp>
    </p:spTree>
    <p:extLst>
      <p:ext uri="{BB962C8B-B14F-4D97-AF65-F5344CB8AC3E}">
        <p14:creationId xmlns:p14="http://schemas.microsoft.com/office/powerpoint/2010/main" val="427224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399" y="1372667"/>
            <a:ext cx="655060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804" y="4907607"/>
            <a:ext cx="752012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Великий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ученый, заложивший основы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механики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открывший закон всемирного тяготения. </a:t>
            </a:r>
            <a:endParaRPr lang="ru-RU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0666" y="4245340"/>
            <a:ext cx="6084934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images.fineartamerica.com/images-medium-large/2-sir-isaac-newton-1642-1727-grang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2" y="369571"/>
            <a:ext cx="3597805" cy="52776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892402" y="5790285"/>
            <a:ext cx="39526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Исаак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Ньютон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января 1643 – 31 марта 1727 гг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7245" y="424696"/>
            <a:ext cx="75966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детстве он почти ни с кем не общался, проводя время за чтением или мастеря самодельные игрушки. Соорудил водяные часы, которые так точно отмеряли время, что вскоре вся семья стала активно их использовать. В школу юноша отправился в 12 лет, а в 18 успешно окончил.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был гениальным математиком, совершившим ряд важнейших открытий.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805" y="3450985"/>
            <a:ext cx="7520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Именно 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доказал, что белый цвет является результатом смешения других цветов спектра.</a:t>
            </a:r>
          </a:p>
        </p:txBody>
      </p:sp>
    </p:spTree>
    <p:extLst>
      <p:ext uri="{BB962C8B-B14F-4D97-AF65-F5344CB8AC3E}">
        <p14:creationId xmlns:p14="http://schemas.microsoft.com/office/powerpoint/2010/main" val="279026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332" y="1006101"/>
            <a:ext cx="7120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Итальянский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учёный-физик, один из авторов учения об электричестве, известный физиолог и химик.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2598" y="2493202"/>
            <a:ext cx="7061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«контактное электричество» создало глубокую предпосылку для изучения природы тока и поиска направлений его практического использования.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2598" y="4349634"/>
            <a:ext cx="7061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демонстрации этого изобретения понадобилось несколько десятков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 монет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разных металлов и картон, смоченный соленой водой.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4259" y="5534573"/>
            <a:ext cx="41458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Алессандро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Вольта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 февраля 1745—5 марта 1827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naukatehnika.com/files/journal/nauka/Ochevidnoe/18.01.21-byil-o-czarevne-lyagushke/18-lyagu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3" y="812296"/>
            <a:ext cx="3818468" cy="46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3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999" y="917122"/>
            <a:ext cx="6290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Великий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французский физик и математик, один из основоположников электродинамики.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999" y="191557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Ввёл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физику понятие "электрический ток" и построил первую теорию магнетизма, основанную на гипотезе молекулярных токов, открыл механическое взаимодействие электрических токов и установил количественные соотношения для силы этого взаимодействия.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999" y="4760683"/>
            <a:ext cx="5894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честь учёного названа единица силы электрического тока.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polzam.ru/images/history/173/1/1/1.01.1_%D0%90%D0%BC%D0%BF%D0%B5%D1%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55" y="470959"/>
            <a:ext cx="4178512" cy="52186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334715" y="5770461"/>
            <a:ext cx="41037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Андре-Мари Ампер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января 1775 – 10 июня 1836 гг.)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314</TotalTime>
  <Words>975</Words>
  <Application>Microsoft Office PowerPoint</Application>
  <PresentationFormat>Широкоэкранный</PresentationFormat>
  <Paragraphs>115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Rockwell</vt:lpstr>
      <vt:lpstr>Times New Roman</vt:lpstr>
      <vt:lpstr>Damask</vt:lpstr>
      <vt:lpstr>Узнай мудреца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Узнай мудреца</dc:title>
  <dc:creator>пользователь</dc:creator>
  <cp:lastModifiedBy>пользователь</cp:lastModifiedBy>
  <cp:revision>35</cp:revision>
  <dcterms:created xsi:type="dcterms:W3CDTF">2021-02-06T14:28:08Z</dcterms:created>
  <dcterms:modified xsi:type="dcterms:W3CDTF">2023-03-18T12:31:01Z</dcterms:modified>
</cp:coreProperties>
</file>