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9" r:id="rId2"/>
    <p:sldId id="290" r:id="rId3"/>
    <p:sldId id="296" r:id="rId4"/>
    <p:sldId id="294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691B279-30A7-4356-80C3-65EB5A489ECB}">
          <p14:sldIdLst>
            <p14:sldId id="259"/>
            <p14:sldId id="290"/>
            <p14:sldId id="296"/>
            <p14:sldId id="294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</p14:sldIdLst>
        </p14:section>
        <p14:section name="Раздел без заголовка" id="{92BF14F8-1D39-4FE6-8667-8B19F96B365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>
      <p:cViewPr varScale="1">
        <p:scale>
          <a:sx n="45" d="100"/>
          <a:sy n="45" d="100"/>
        </p:scale>
        <p:origin x="1433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E7E70-6205-4E6A-9FB3-2AE45CA815E4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88FD9-1318-48BE-B960-A481BB1EEF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60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644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4359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1742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6141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2180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840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>
                <a:solidFill>
                  <a:prstClr val="black"/>
                </a:solidFill>
              </a:rPr>
              <a:pPr/>
              <a:t>17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509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>
                <a:solidFill>
                  <a:prstClr val="black"/>
                </a:solidFill>
              </a:rPr>
              <a:pPr/>
              <a:t>19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60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>
                <a:solidFill>
                  <a:prstClr val="black"/>
                </a:solidFill>
              </a:rPr>
              <a:pPr/>
              <a:t>20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819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262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98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14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466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614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271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783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3786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693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823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47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4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96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21804" y="332656"/>
            <a:ext cx="7772400" cy="288032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</a:t>
            </a:r>
            <a:b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 к уроку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7534" y="3356992"/>
            <a:ext cx="8060940" cy="2304256"/>
          </a:xfrm>
        </p:spPr>
        <p:txBody>
          <a:bodyPr>
            <a:noAutofit/>
          </a:bodyPr>
          <a:lstStyle/>
          <a:p>
            <a:r>
              <a:rPr lang="ru-RU" alt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alt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Учебная презентация по информатике</a:t>
            </a:r>
          </a:p>
          <a:p>
            <a:r>
              <a:rPr lang="ru-RU" alt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Автор:   </a:t>
            </a:r>
            <a:r>
              <a:rPr lang="ru-RU" altLang="ru-RU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Звездина Вера</a:t>
            </a:r>
            <a:r>
              <a:rPr lang="ru-RU" alt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Алексеевна</a:t>
            </a:r>
            <a:r>
              <a:rPr lang="ru-RU" alt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alt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учитель информатики  </a:t>
            </a:r>
          </a:p>
          <a:p>
            <a:r>
              <a:rPr lang="ru-RU" alt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МБОУ  г. Ивантеевка  </a:t>
            </a:r>
            <a:r>
              <a:rPr lang="ru-RU" altLang="ru-RU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г.о.Пушкинский</a:t>
            </a:r>
            <a:r>
              <a:rPr lang="ru-RU" alt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alt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Московской области</a:t>
            </a:r>
          </a:p>
          <a:p>
            <a:r>
              <a:rPr lang="ru-RU" alt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«Образовательный центр №1»               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115616" y="3212976"/>
            <a:ext cx="6984776" cy="0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35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5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из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приведенных названий птиц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высказывание:</a:t>
            </a:r>
          </a:p>
          <a:p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((первая буква согласная) ИЛИ 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(последняя буква гласная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))?</a:t>
            </a:r>
            <a:endParaRPr lang="ru-RU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коршун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чайка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удод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иволга</a:t>
            </a:r>
          </a:p>
          <a:p>
            <a:pPr>
              <a:spcBef>
                <a:spcPts val="1200"/>
              </a:spcBef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61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5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028" y="864174"/>
            <a:ext cx="8082484" cy="501309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выражения </a:t>
            </a:r>
          </a:p>
          <a:p>
            <a:pPr>
              <a:spcBef>
                <a:spcPts val="0"/>
              </a:spcBef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((первая буква согласная) ИЛИ (последняя буква гласная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 = 1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выражение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операции ИЛИ будет ложным, а это возможно, когда ложны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его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то есть при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(0)  ИЛИ   (0))  =  1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выражение в обеих скобках  выражения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первая буква слова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гласная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последняя -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согласная,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соответствует слову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удод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02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6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какой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приведенных столиц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высказывание:</a:t>
            </a:r>
          </a:p>
          <a:p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((первая буква согласная) ИЛИ (количество букв четное))?</a:t>
            </a:r>
            <a:endParaRPr lang="ru-RU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Анкара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Баку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Ашхабад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Минск</a:t>
            </a:r>
          </a:p>
          <a:p>
            <a:pPr>
              <a:spcBef>
                <a:spcPts val="1200"/>
              </a:spcBef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85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6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028" y="864174"/>
            <a:ext cx="8082484" cy="501309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выражения </a:t>
            </a:r>
          </a:p>
          <a:p>
            <a:pPr>
              <a:spcBef>
                <a:spcPts val="0"/>
              </a:spcBef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((первая буква согласная) ИЛИ </a:t>
            </a:r>
            <a:endParaRPr lang="ru-RU" sz="2800" b="1" i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(количество букв четное)) = 1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выражение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операции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будет ложным, а это возможно, когда ложны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его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то есть при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(0)  ИЛИ   (0))  =  1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выражение в обеих скобках  выражения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первая буква слова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гласная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количество букв -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нечетное,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соответствует слову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Ашхабад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5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7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из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приведенных названий животных истинно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высказывание:</a:t>
            </a:r>
          </a:p>
          <a:p>
            <a:pPr algn="l">
              <a:spcBef>
                <a:spcPts val="0"/>
              </a:spcBef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(первая 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 гласная) И </a:t>
            </a:r>
            <a:endParaRPr lang="ru-RU" b="1" i="1" u="sng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последняя 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 согласная)?</a:t>
            </a:r>
            <a:endParaRPr lang="ru-RU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леопард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ягуар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антилопа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кошка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59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7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028" y="864175"/>
            <a:ext cx="8082484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НЕ (первая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 гласная) И </a:t>
            </a:r>
          </a:p>
          <a:p>
            <a:pPr>
              <a:spcBef>
                <a:spcPts val="0"/>
              </a:spcBef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последняя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 согласная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1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выражение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его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то есть при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(0)         И          НЕ (0)         =  1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выражения в обеих скобках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ложны,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первая буква слова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согласная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последняя -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гласная,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ответом 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кошка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62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8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из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приведенных чисел ложно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высказывание:</a:t>
            </a:r>
          </a:p>
          <a:p>
            <a:pPr algn="l">
              <a:spcBef>
                <a:spcPts val="0"/>
              </a:spcBef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(число </a:t>
            </a:r>
            <a:r>
              <a:rPr lang="en-US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50) ИЛИ (число четное)?</a:t>
            </a:r>
            <a:endParaRPr lang="ru-RU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58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9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8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1661" y="1052736"/>
            <a:ext cx="8082484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НЕ (число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50) ИЛИ (число четное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0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выражение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его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то есть при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        ИЛИ        (0)         =  0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выражение в левых скобках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истинно, а в правых – ложно,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искомое число меньше 50 и нечетное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соответствует числу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73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9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из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приведенных чисел истинно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высказывание:</a:t>
            </a:r>
          </a:p>
          <a:p>
            <a:pPr>
              <a:spcBef>
                <a:spcPts val="0"/>
              </a:spcBef>
            </a:pP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(число 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нечетное) И 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(число </a:t>
            </a:r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45)?</a:t>
            </a:r>
            <a:endParaRPr lang="ru-RU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97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9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9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1661" y="1052736"/>
            <a:ext cx="8082484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НЕ (число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50) ИЛИ (число четное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0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выражение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его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то есть при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        ИЛИ        (0)         =  0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выражение в левых скобках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в правых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ложно,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искомое число меньше 50 и нечетное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соответствует числу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5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1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748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какого из приведённых чисел истинно высказывание: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ru-RU" sz="36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 (число чётное) </a:t>
            </a:r>
            <a:r>
              <a:rPr lang="ru-RU" sz="36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 (число </a:t>
            </a:r>
            <a:r>
              <a:rPr lang="ru-RU" sz="36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&gt;25</a:t>
            </a:r>
            <a:r>
              <a:rPr lang="ru-RU" sz="36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)?</a:t>
            </a:r>
          </a:p>
          <a:p>
            <a:pPr marL="457200" indent="-4572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  <a:p>
            <a:pPr marL="457200" indent="-4572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</a:p>
          <a:p>
            <a:pPr marL="457200" indent="-4572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</a:p>
          <a:p>
            <a:pPr marL="457200" indent="-4572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  <a:p>
            <a:pPr>
              <a:spcBef>
                <a:spcPts val="600"/>
              </a:spcBef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81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10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какого из приведённых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ложно 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высказывание:</a:t>
            </a:r>
          </a:p>
          <a:p>
            <a:pPr algn="l">
              <a:spcBef>
                <a:spcPts val="0"/>
              </a:spcBef>
            </a:pPr>
            <a:r>
              <a:rPr lang="ru-RU" sz="36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(первая буква гласная)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ИЛИ </a:t>
            </a:r>
            <a:endParaRPr lang="ru-RU" b="1" i="1" u="sng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(последняя буква согласная)?</a:t>
            </a:r>
            <a:endParaRPr lang="ru-RU" b="1" i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Эдуард</a:t>
            </a: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Ангелина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Карина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Михаил</a:t>
            </a:r>
          </a:p>
          <a:p>
            <a:pPr>
              <a:spcAft>
                <a:spcPts val="600"/>
              </a:spcAft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5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10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028" y="864175"/>
            <a:ext cx="8082484" cy="4752528"/>
          </a:xfrm>
        </p:spPr>
        <p:txBody>
          <a:bodyPr>
            <a:noAutofit/>
          </a:bodyPr>
          <a:lstStyle/>
          <a:p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выражения </a:t>
            </a:r>
          </a:p>
          <a:p>
            <a:pPr algn="l">
              <a:spcBef>
                <a:spcPts val="0"/>
              </a:spcBef>
            </a:pP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НЕ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(первая буква гласная) ИЛИ </a:t>
            </a:r>
          </a:p>
          <a:p>
            <a:pPr algn="l">
              <a:spcBef>
                <a:spcPts val="0"/>
              </a:spcBef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НЕ (последняя буква согласная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0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выражение будет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его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то есть при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 (1)       ИЛИ      НЕ  (1)     =   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выражение в обеих скобках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тогда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верным ответом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выражении будет имя, начинающееся с гласной буквы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оканчивающееся на согласную,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соответствует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имени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Эдуард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5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1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028" y="864174"/>
            <a:ext cx="8082484" cy="5229121"/>
          </a:xfrm>
        </p:spPr>
        <p:txBody>
          <a:bodyPr>
            <a:noAutofit/>
          </a:bodyPr>
          <a:lstStyle/>
          <a:p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выражения </a:t>
            </a:r>
          </a:p>
          <a:p>
            <a:pPr>
              <a:spcBef>
                <a:spcPts val="0"/>
              </a:spcBef>
            </a:pPr>
            <a:r>
              <a:rPr lang="ru-RU" sz="28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 (число чётное)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8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(число &gt; 25)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тогда выражение будет истинно,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истинны обе его части.  </a:t>
            </a: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Следовательно, </a:t>
            </a:r>
            <a:r>
              <a:rPr lang="ru-RU" sz="2800" i="1" dirty="0" smtClean="0"/>
              <a:t> </a:t>
            </a:r>
          </a:p>
          <a:p>
            <a:pPr>
              <a:spcBef>
                <a:spcPts val="0"/>
              </a:spcBef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 (число чётное)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(число &gt; 25)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   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НЕ (0)              И         (1)          = 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выражение в левой скобке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 правой -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верным ответом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выражении будет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нечетное число, которое больше 25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соответствует числу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85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2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какого из приведённых чисел ложно высказывание: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36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 (число </a:t>
            </a:r>
            <a:r>
              <a:rPr lang="en-US" sz="36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80</a:t>
            </a:r>
            <a:r>
              <a:rPr lang="ru-RU" sz="36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ИЛИ (число нечетное)?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</a:t>
            </a:r>
          </a:p>
          <a:p>
            <a:pPr>
              <a:spcAft>
                <a:spcPts val="600"/>
              </a:spcAft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66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2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028" y="864175"/>
            <a:ext cx="8082484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выражения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 (число </a:t>
            </a:r>
            <a:r>
              <a:rPr lang="en-US" sz="28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80</a:t>
            </a:r>
            <a:r>
              <a:rPr lang="ru-RU" sz="28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ИЛИ </a:t>
            </a:r>
            <a:r>
              <a:rPr lang="ru-RU" sz="2800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(число нечетное</a:t>
            </a:r>
            <a:r>
              <a:rPr lang="ru-RU" sz="28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выражение будет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его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то есть при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(1)       ИЛИ      (0)      = 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выражение в левой скобке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 правой -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верным ответом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выражении 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четное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которое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80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соответствует числу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87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3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из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приведенных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терминов истинно высказывание:</a:t>
            </a:r>
          </a:p>
          <a:p>
            <a:pPr algn="l">
              <a:spcBef>
                <a:spcPts val="0"/>
              </a:spcBef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последняя буква гласная) И </a:t>
            </a:r>
            <a:endParaRPr lang="ru-RU" b="1" i="1" u="sng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(первая буква согласная)?</a:t>
            </a:r>
            <a:endParaRPr lang="ru-RU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дискета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35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3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028" y="864175"/>
            <a:ext cx="8082484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(последняя буква гласная) И </a:t>
            </a:r>
          </a:p>
          <a:p>
            <a:pPr>
              <a:spcBef>
                <a:spcPts val="0"/>
              </a:spcBef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НЕ (первая буква согласная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1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выражение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его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то есть при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       И          НЕ (0)         =  1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выражение в левой скобке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 правой –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последняя буква слова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гласная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первая - также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гласная,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соответствует слову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32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4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из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приведенных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терминов истинно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высказывание:</a:t>
            </a:r>
          </a:p>
          <a:p>
            <a:r>
              <a:rPr lang="ru-RU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(первая буква согласная) И НЕ </a:t>
            </a: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(последняя буква гласная)?</a:t>
            </a:r>
            <a:endParaRPr lang="ru-RU" b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Волга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Дон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Амазонка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Иртыш</a:t>
            </a:r>
          </a:p>
          <a:p>
            <a:pPr>
              <a:spcBef>
                <a:spcPts val="1200"/>
              </a:spcBef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на следующем слайде)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59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26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логика, тест 1, задача 4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028" y="864174"/>
            <a:ext cx="8082484" cy="501309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Последней операцией при вычислении выражения </a:t>
            </a:r>
          </a:p>
          <a:p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(первая буква согласная) И НЕ (последняя буква гласная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1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выражение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его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то есть при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(0)        И          НЕ (0)         =  1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следует, что выражение в обеих скобках –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ложно,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первая буква слова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гласная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последняя - со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гласная,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соответствует слову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Иртыш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47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2901</TotalTime>
  <Words>1091</Words>
  <Application>Microsoft Office PowerPoint</Application>
  <PresentationFormat>Экран (4:3)</PresentationFormat>
  <Paragraphs>183</Paragraphs>
  <Slides>21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Times New Roman</vt:lpstr>
      <vt:lpstr>Тема Office</vt:lpstr>
      <vt:lpstr>МАТЕМАТИЧЕСКАЯ ЛОГИКА Тест к уроку</vt:lpstr>
      <vt:lpstr>Математическая логика, тест 1, задача 1</vt:lpstr>
      <vt:lpstr>Математическая логика, тест 1, задача 1</vt:lpstr>
      <vt:lpstr>Математическая логика, тест 1, задача 2</vt:lpstr>
      <vt:lpstr>Математическая логика, тест 1, задача 2</vt:lpstr>
      <vt:lpstr>Математическая логика, тест 1, задача 3</vt:lpstr>
      <vt:lpstr>Математическая логика, тест 1, задача 3</vt:lpstr>
      <vt:lpstr>Математическая логика, тест 1, задача 4</vt:lpstr>
      <vt:lpstr>Математическая логика, тест 1, задача 4</vt:lpstr>
      <vt:lpstr>Математическая логика, тест 1, задача 5</vt:lpstr>
      <vt:lpstr>Математическая логика, тест 1, задача 5</vt:lpstr>
      <vt:lpstr>Математическая логика, тест 1, задача 6</vt:lpstr>
      <vt:lpstr>Математическая логика, тест 1, задача 6</vt:lpstr>
      <vt:lpstr>Математическая логика, тест 1, задача 7</vt:lpstr>
      <vt:lpstr>Математическая логика, тест 1, задача 7</vt:lpstr>
      <vt:lpstr>Математическая логика, тест 1, задача 8</vt:lpstr>
      <vt:lpstr>Математическая логика, тест 1, задача 8</vt:lpstr>
      <vt:lpstr>Математическая логика, тест 1, задача 9</vt:lpstr>
      <vt:lpstr>Математическая логика, тест 1, задача 9</vt:lpstr>
      <vt:lpstr>Математическая логика, тест 1, задача 10</vt:lpstr>
      <vt:lpstr>Математическая логика, тест 1, задача 10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VERA</dc:creator>
  <cp:lastModifiedBy>Учетная запись Майкрософт</cp:lastModifiedBy>
  <cp:revision>120</cp:revision>
  <dcterms:created xsi:type="dcterms:W3CDTF">2020-07-27T17:10:23Z</dcterms:created>
  <dcterms:modified xsi:type="dcterms:W3CDTF">2023-12-22T10:30:48Z</dcterms:modified>
</cp:coreProperties>
</file>