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70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88" r:id="rId18"/>
    <p:sldId id="275" r:id="rId19"/>
    <p:sldId id="278" r:id="rId20"/>
    <p:sldId id="279" r:id="rId21"/>
    <p:sldId id="280" r:id="rId22"/>
    <p:sldId id="277" r:id="rId23"/>
    <p:sldId id="281" r:id="rId24"/>
    <p:sldId id="282" r:id="rId25"/>
    <p:sldId id="289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FF"/>
    <a:srgbClr val="FF6600"/>
    <a:srgbClr val="3333FF"/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6E6F25-C721-4502-ACCA-43FD85F0D7AB}" v="15" dt="2023-12-07T18:24:49.604"/>
    <p1510:client id="{95644121-3E31-4253-AF8A-4AD8B10C078D}" v="8" dt="2023-12-07T18:14:59.9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4660"/>
  </p:normalViewPr>
  <p:slideViewPr>
    <p:cSldViewPr snapToGrid="0">
      <p:cViewPr varScale="1">
        <p:scale>
          <a:sx n="59" d="100"/>
          <a:sy n="59" d="100"/>
        </p:scale>
        <p:origin x="-53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00DC5-8802-4244-873F-862D6691B6B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AEF0ED-980E-4A64-9A4B-A2453AF4F96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William went to a grammar school in Stratford and had quite a good education. There he learned Latin and Greek.</a:t>
          </a:r>
          <a:endParaRPr lang="en-US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6830D-CC9D-4E03-ADF3-B8C0C2C7E47D}" type="parTrans" cxnId="{66D60AD4-0202-43BE-A357-9B6B9989E242}">
      <dgm:prSet/>
      <dgm:spPr/>
      <dgm:t>
        <a:bodyPr/>
        <a:lstStyle/>
        <a:p>
          <a:endParaRPr lang="en-US"/>
        </a:p>
      </dgm:t>
    </dgm:pt>
    <dgm:pt modelId="{BDEC1696-7D0F-4826-91B4-C873DF73F939}" type="sibTrans" cxnId="{66D60AD4-0202-43BE-A357-9B6B9989E242}">
      <dgm:prSet/>
      <dgm:spPr/>
      <dgm:t>
        <a:bodyPr/>
        <a:lstStyle/>
        <a:p>
          <a:endParaRPr lang="en-US"/>
        </a:p>
      </dgm:t>
    </dgm:pt>
    <dgm:pt modelId="{0CBC0145-D998-46E1-A49D-4E94B9FB6C1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0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 he was 13 he left school and began to help his father in the trade.</a:t>
          </a:r>
          <a:endParaRPr lang="en-US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0914A-9F43-440A-ACD1-7877B4C61EC0}" type="parTrans" cxnId="{13636540-24A6-4DDE-A17D-6510CAA02789}">
      <dgm:prSet/>
      <dgm:spPr/>
      <dgm:t>
        <a:bodyPr/>
        <a:lstStyle/>
        <a:p>
          <a:endParaRPr lang="en-US"/>
        </a:p>
      </dgm:t>
    </dgm:pt>
    <dgm:pt modelId="{FB940D28-2DE0-468A-AF58-594AF9DF5A54}" type="sibTrans" cxnId="{13636540-24A6-4DDE-A17D-6510CAA02789}">
      <dgm:prSet/>
      <dgm:spPr/>
      <dgm:t>
        <a:bodyPr/>
        <a:lstStyle/>
        <a:p>
          <a:endParaRPr lang="en-US"/>
        </a:p>
      </dgm:t>
    </dgm:pt>
    <dgm:pt modelId="{6FC3E59B-7D54-49BF-86E7-D47E6F55601E}" type="pres">
      <dgm:prSet presAssocID="{3DC00DC5-8802-4244-873F-862D6691B6B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D86076-73AD-4AD7-8848-0F64889990B9}" type="pres">
      <dgm:prSet presAssocID="{69AEF0ED-980E-4A64-9A4B-A2453AF4F969}" presName="compNode" presStyleCnt="0"/>
      <dgm:spPr/>
    </dgm:pt>
    <dgm:pt modelId="{CC05AD25-1D98-45D7-8B4D-CBB1C33CC0CC}" type="pres">
      <dgm:prSet presAssocID="{69AEF0ED-980E-4A64-9A4B-A2453AF4F969}" presName="iconBgRect" presStyleLbl="bgShp" presStyleIdx="0" presStyleCnt="2"/>
      <dgm:spPr/>
    </dgm:pt>
    <dgm:pt modelId="{20E3AA02-A8BB-4502-84DE-D84667790A5C}" type="pres">
      <dgm:prSet presAssocID="{69AEF0ED-980E-4A64-9A4B-A2453AF4F969}" presName="iconRect" presStyleLbl="node1" presStyleIdx="0" presStyleCnt="2"/>
      <dgm:spPr/>
      <dgm:t>
        <a:bodyPr/>
        <a:lstStyle/>
        <a:p>
          <a:endParaRPr lang="ru-RU"/>
        </a:p>
      </dgm:t>
      <dgm:extLst/>
    </dgm:pt>
    <dgm:pt modelId="{92578F90-397E-43A5-BB79-B9BF84B99341}" type="pres">
      <dgm:prSet presAssocID="{69AEF0ED-980E-4A64-9A4B-A2453AF4F969}" presName="spaceRect" presStyleCnt="0"/>
      <dgm:spPr/>
    </dgm:pt>
    <dgm:pt modelId="{AE525418-4C70-4273-BC02-540035D44707}" type="pres">
      <dgm:prSet presAssocID="{69AEF0ED-980E-4A64-9A4B-A2453AF4F969}" presName="textRect" presStyleLbl="revTx" presStyleIdx="0" presStyleCnt="2" custScaleX="130261" custScaleY="130554" custLinFactY="44422" custLinFactNeighborX="-8483" custLinFactNeighborY="10000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E64EB5C-D6C8-44CB-894A-B5D2E2F0E4DE}" type="pres">
      <dgm:prSet presAssocID="{BDEC1696-7D0F-4826-91B4-C873DF73F939}" presName="sibTrans" presStyleCnt="0"/>
      <dgm:spPr/>
    </dgm:pt>
    <dgm:pt modelId="{3597C1B5-E729-44E4-B261-947900BBA487}" type="pres">
      <dgm:prSet presAssocID="{0CBC0145-D998-46E1-A49D-4E94B9FB6C17}" presName="compNode" presStyleCnt="0"/>
      <dgm:spPr/>
    </dgm:pt>
    <dgm:pt modelId="{30115103-32F8-41FF-BD9C-7B8E740B796E}" type="pres">
      <dgm:prSet presAssocID="{0CBC0145-D998-46E1-A49D-4E94B9FB6C17}" presName="iconBgRect" presStyleLbl="bgShp" presStyleIdx="1" presStyleCnt="2"/>
      <dgm:spPr/>
    </dgm:pt>
    <dgm:pt modelId="{A50D6DF7-46AB-4B6B-8093-7BE2090942BB}" type="pres">
      <dgm:prSet presAssocID="{0CBC0145-D998-46E1-A49D-4E94B9FB6C17}" presName="iconRect" presStyleLbl="node1" presStyleIdx="1" presStyleCnt="2"/>
      <dgm:spPr/>
      <dgm:t>
        <a:bodyPr/>
        <a:lstStyle/>
        <a:p>
          <a:endParaRPr lang="ru-RU"/>
        </a:p>
      </dgm:t>
      <dgm:extLst/>
    </dgm:pt>
    <dgm:pt modelId="{1751DF9D-450A-443E-8547-3563C08F0E59}" type="pres">
      <dgm:prSet presAssocID="{0CBC0145-D998-46E1-A49D-4E94B9FB6C17}" presName="spaceRect" presStyleCnt="0"/>
      <dgm:spPr/>
    </dgm:pt>
    <dgm:pt modelId="{54D944FE-3C9F-4DEC-96C2-D5871315A42A}" type="pres">
      <dgm:prSet presAssocID="{0CBC0145-D998-46E1-A49D-4E94B9FB6C17}" presName="textRect" presStyleLbl="revTx" presStyleIdx="1" presStyleCnt="2" custScaleX="134054" custScaleY="59010" custLinFactNeighborX="1090" custLinFactNeighborY="97501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636540-24A6-4DDE-A17D-6510CAA02789}" srcId="{3DC00DC5-8802-4244-873F-862D6691B6B0}" destId="{0CBC0145-D998-46E1-A49D-4E94B9FB6C17}" srcOrd="1" destOrd="0" parTransId="{7F60914A-9F43-440A-ACD1-7877B4C61EC0}" sibTransId="{FB940D28-2DE0-468A-AF58-594AF9DF5A54}"/>
    <dgm:cxn modelId="{66D60AD4-0202-43BE-A357-9B6B9989E242}" srcId="{3DC00DC5-8802-4244-873F-862D6691B6B0}" destId="{69AEF0ED-980E-4A64-9A4B-A2453AF4F969}" srcOrd="0" destOrd="0" parTransId="{B866830D-CC9D-4E03-ADF3-B8C0C2C7E47D}" sibTransId="{BDEC1696-7D0F-4826-91B4-C873DF73F939}"/>
    <dgm:cxn modelId="{7981CF82-B79A-4DB7-ACFC-BB1B39796449}" type="presOf" srcId="{69AEF0ED-980E-4A64-9A4B-A2453AF4F969}" destId="{AE525418-4C70-4273-BC02-540035D44707}" srcOrd="0" destOrd="0" presId="urn:microsoft.com/office/officeart/2018/5/layout/IconCircleLabelList"/>
    <dgm:cxn modelId="{9C39FBF2-3DDB-4816-9CBB-889A7239B51D}" type="presOf" srcId="{3DC00DC5-8802-4244-873F-862D6691B6B0}" destId="{6FC3E59B-7D54-49BF-86E7-D47E6F55601E}" srcOrd="0" destOrd="0" presId="urn:microsoft.com/office/officeart/2018/5/layout/IconCircleLabelList"/>
    <dgm:cxn modelId="{D30BEE35-03FA-41F0-BF18-434DF01FD14C}" type="presOf" srcId="{0CBC0145-D998-46E1-A49D-4E94B9FB6C17}" destId="{54D944FE-3C9F-4DEC-96C2-D5871315A42A}" srcOrd="0" destOrd="0" presId="urn:microsoft.com/office/officeart/2018/5/layout/IconCircleLabelList"/>
    <dgm:cxn modelId="{8B685023-25B9-497D-B7F1-4D8C2FD95725}" type="presParOf" srcId="{6FC3E59B-7D54-49BF-86E7-D47E6F55601E}" destId="{35D86076-73AD-4AD7-8848-0F64889990B9}" srcOrd="0" destOrd="0" presId="urn:microsoft.com/office/officeart/2018/5/layout/IconCircleLabelList"/>
    <dgm:cxn modelId="{93B63C74-21A6-42C6-889A-AB50B10A955A}" type="presParOf" srcId="{35D86076-73AD-4AD7-8848-0F64889990B9}" destId="{CC05AD25-1D98-45D7-8B4D-CBB1C33CC0CC}" srcOrd="0" destOrd="0" presId="urn:microsoft.com/office/officeart/2018/5/layout/IconCircleLabelList"/>
    <dgm:cxn modelId="{AAB17341-A438-46B0-B52C-748846D1FE03}" type="presParOf" srcId="{35D86076-73AD-4AD7-8848-0F64889990B9}" destId="{20E3AA02-A8BB-4502-84DE-D84667790A5C}" srcOrd="1" destOrd="0" presId="urn:microsoft.com/office/officeart/2018/5/layout/IconCircleLabelList"/>
    <dgm:cxn modelId="{D48F8BB4-AC5F-4E36-BE4E-FE99E691B078}" type="presParOf" srcId="{35D86076-73AD-4AD7-8848-0F64889990B9}" destId="{92578F90-397E-43A5-BB79-B9BF84B99341}" srcOrd="2" destOrd="0" presId="urn:microsoft.com/office/officeart/2018/5/layout/IconCircleLabelList"/>
    <dgm:cxn modelId="{01E00358-6DF0-4068-A6B3-E995274FDF18}" type="presParOf" srcId="{35D86076-73AD-4AD7-8848-0F64889990B9}" destId="{AE525418-4C70-4273-BC02-540035D44707}" srcOrd="3" destOrd="0" presId="urn:microsoft.com/office/officeart/2018/5/layout/IconCircleLabelList"/>
    <dgm:cxn modelId="{E75308AC-F4D5-4484-BAAF-3DB04AAFDF44}" type="presParOf" srcId="{6FC3E59B-7D54-49BF-86E7-D47E6F55601E}" destId="{DE64EB5C-D6C8-44CB-894A-B5D2E2F0E4DE}" srcOrd="1" destOrd="0" presId="urn:microsoft.com/office/officeart/2018/5/layout/IconCircleLabelList"/>
    <dgm:cxn modelId="{791D4356-B380-4E33-91FF-E3415B2F2D32}" type="presParOf" srcId="{6FC3E59B-7D54-49BF-86E7-D47E6F55601E}" destId="{3597C1B5-E729-44E4-B261-947900BBA487}" srcOrd="2" destOrd="0" presId="urn:microsoft.com/office/officeart/2018/5/layout/IconCircleLabelList"/>
    <dgm:cxn modelId="{A197EEEA-D5E3-4832-9387-55A2B08EDD01}" type="presParOf" srcId="{3597C1B5-E729-44E4-B261-947900BBA487}" destId="{30115103-32F8-41FF-BD9C-7B8E740B796E}" srcOrd="0" destOrd="0" presId="urn:microsoft.com/office/officeart/2018/5/layout/IconCircleLabelList"/>
    <dgm:cxn modelId="{2C717F30-2673-4B19-8DD7-96DB030516FE}" type="presParOf" srcId="{3597C1B5-E729-44E4-B261-947900BBA487}" destId="{A50D6DF7-46AB-4B6B-8093-7BE2090942BB}" srcOrd="1" destOrd="0" presId="urn:microsoft.com/office/officeart/2018/5/layout/IconCircleLabelList"/>
    <dgm:cxn modelId="{36136528-D9E7-492E-94DE-EEC9028D6EB6}" type="presParOf" srcId="{3597C1B5-E729-44E4-B261-947900BBA487}" destId="{1751DF9D-450A-443E-8547-3563C08F0E59}" srcOrd="2" destOrd="0" presId="urn:microsoft.com/office/officeart/2018/5/layout/IconCircleLabelList"/>
    <dgm:cxn modelId="{AFFCA893-3C06-499E-8639-9929F4F1DF94}" type="presParOf" srcId="{3597C1B5-E729-44E4-B261-947900BBA487}" destId="{54D944FE-3C9F-4DEC-96C2-D5871315A42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036B65-5144-4189-BE3F-ECD6C9713FE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DA5E83E-5B90-4288-907D-A7571CBAA7E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1. Весь мир-театр, и все мы  в нем актёры.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2B438-8A44-4B98-8AD5-4AC0213D7B98}" type="parTrans" cxnId="{645F78CD-7C90-4E20-92B7-81A975C91EF5}">
      <dgm:prSet/>
      <dgm:spPr/>
      <dgm:t>
        <a:bodyPr/>
        <a:lstStyle/>
        <a:p>
          <a:endParaRPr lang="en-US"/>
        </a:p>
      </dgm:t>
    </dgm:pt>
    <dgm:pt modelId="{13BDE9FF-AA31-432B-9AF3-7A3344723CAB}" type="sibTrans" cxnId="{645F78CD-7C90-4E20-92B7-81A975C91EF5}">
      <dgm:prSet/>
      <dgm:spPr/>
      <dgm:t>
        <a:bodyPr/>
        <a:lstStyle/>
        <a:p>
          <a:endParaRPr lang="en-US"/>
        </a:p>
      </dgm:t>
    </dgm:pt>
    <dgm:pt modelId="{30B34210-057B-4AEE-807D-9AF8632F74F6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2. Любовь-слепа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31172-B5EF-4AFF-86D7-EE9B24BFD339}" type="parTrans" cxnId="{FEEE32FE-FBDC-449E-A859-A300E20E475A}">
      <dgm:prSet/>
      <dgm:spPr/>
      <dgm:t>
        <a:bodyPr/>
        <a:lstStyle/>
        <a:p>
          <a:endParaRPr lang="en-US"/>
        </a:p>
      </dgm:t>
    </dgm:pt>
    <dgm:pt modelId="{2C97BDBA-EA2E-47FD-BCC5-D5FBE981FF18}" type="sibTrans" cxnId="{FEEE32FE-FBDC-449E-A859-A300E20E475A}">
      <dgm:prSet/>
      <dgm:spPr/>
      <dgm:t>
        <a:bodyPr/>
        <a:lstStyle/>
        <a:p>
          <a:endParaRPr lang="en-US"/>
        </a:p>
      </dgm:t>
    </dgm:pt>
    <dgm:pt modelId="{6BEE599E-F1C7-474C-B0F8-694AB931BA7D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3. Краткость-сестра таланта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9CF529-0D8C-47AE-B256-D303BC56D63B}" type="parTrans" cxnId="{AAFCEE68-F164-4477-BBDA-34C0D3307B87}">
      <dgm:prSet/>
      <dgm:spPr/>
      <dgm:t>
        <a:bodyPr/>
        <a:lstStyle/>
        <a:p>
          <a:endParaRPr lang="en-US"/>
        </a:p>
      </dgm:t>
    </dgm:pt>
    <dgm:pt modelId="{FB6A76FF-3DD4-4F10-87BC-5B1CB5A25A9D}" type="sibTrans" cxnId="{AAFCEE68-F164-4477-BBDA-34C0D3307B87}">
      <dgm:prSet/>
      <dgm:spPr/>
      <dgm:t>
        <a:bodyPr/>
        <a:lstStyle/>
        <a:p>
          <a:endParaRPr lang="en-US"/>
        </a:p>
      </dgm:t>
    </dgm:pt>
    <dgm:pt modelId="{DC92A2A1-782D-4E32-901F-B94B606CD75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. Начало конца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4F743A-498C-4D86-88C7-903113017D5B}" type="parTrans" cxnId="{AD501B26-2A43-4929-A8F9-56E59EFE456F}">
      <dgm:prSet/>
      <dgm:spPr/>
      <dgm:t>
        <a:bodyPr/>
        <a:lstStyle/>
        <a:p>
          <a:endParaRPr lang="en-US"/>
        </a:p>
      </dgm:t>
    </dgm:pt>
    <dgm:pt modelId="{61A46338-31A7-4A06-8313-7E166BE4AC20}" type="sibTrans" cxnId="{AD501B26-2A43-4929-A8F9-56E59EFE456F}">
      <dgm:prSet/>
      <dgm:spPr/>
      <dgm:t>
        <a:bodyPr/>
        <a:lstStyle/>
        <a:p>
          <a:endParaRPr lang="en-US"/>
        </a:p>
      </dgm:t>
    </dgm:pt>
    <dgm:pt modelId="{FBE1D0D4-B2C3-4D05-A982-6F209C185411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5. Из жалости я должен быть жесток 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877E2-7DA1-4650-B5F0-D4BA2C2B9570}" type="parTrans" cxnId="{90331005-2BFB-4A4F-8035-863E2708DD9B}">
      <dgm:prSet/>
      <dgm:spPr/>
      <dgm:t>
        <a:bodyPr/>
        <a:lstStyle/>
        <a:p>
          <a:endParaRPr lang="en-US"/>
        </a:p>
      </dgm:t>
    </dgm:pt>
    <dgm:pt modelId="{5D58B8A7-23E5-4741-8693-83F5944906A6}" type="sibTrans" cxnId="{90331005-2BFB-4A4F-8035-863E2708DD9B}">
      <dgm:prSet/>
      <dgm:spPr/>
      <dgm:t>
        <a:bodyPr/>
        <a:lstStyle/>
        <a:p>
          <a:endParaRPr lang="en-US"/>
        </a:p>
      </dgm:t>
    </dgm:pt>
    <dgm:pt modelId="{F38474CD-66B1-4B30-90D2-803BF215A036}">
      <dgm:prSet custT="1"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. Всё хорошо, что хорошо кончается 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027658-ACA7-45BC-BDD5-160EA71AD856}" type="parTrans" cxnId="{8CDCE71D-502A-4F70-93DF-C91C583D6B02}">
      <dgm:prSet/>
      <dgm:spPr/>
      <dgm:t>
        <a:bodyPr/>
        <a:lstStyle/>
        <a:p>
          <a:endParaRPr lang="en-US"/>
        </a:p>
      </dgm:t>
    </dgm:pt>
    <dgm:pt modelId="{1FD3CBF5-BAA1-4DB0-9882-F544E7DEBF5D}" type="sibTrans" cxnId="{8CDCE71D-502A-4F70-93DF-C91C583D6B02}">
      <dgm:prSet/>
      <dgm:spPr/>
      <dgm:t>
        <a:bodyPr/>
        <a:lstStyle/>
        <a:p>
          <a:endParaRPr lang="en-US"/>
        </a:p>
      </dgm:t>
    </dgm:pt>
    <dgm:pt modelId="{5FB6D217-D348-4A7A-AE09-AF345C6CF465}">
      <dgm:prSet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. Жизнь прожить – не поле перейти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3D85C-27A0-49F9-B8AD-0F69BA578353}" type="parTrans" cxnId="{576DBA5A-7A55-408F-B11B-5EE5597BE0AF}">
      <dgm:prSet/>
      <dgm:spPr/>
      <dgm:t>
        <a:bodyPr/>
        <a:lstStyle/>
        <a:p>
          <a:endParaRPr lang="en-US"/>
        </a:p>
      </dgm:t>
    </dgm:pt>
    <dgm:pt modelId="{E47A0A03-C399-4FFB-BCD9-0B0554AEF9D5}" type="sibTrans" cxnId="{576DBA5A-7A55-408F-B11B-5EE5597BE0AF}">
      <dgm:prSet/>
      <dgm:spPr/>
      <dgm:t>
        <a:bodyPr/>
        <a:lstStyle/>
        <a:p>
          <a:endParaRPr lang="en-US"/>
        </a:p>
      </dgm:t>
    </dgm:pt>
    <dgm:pt modelId="{E03D5EC3-876B-44B8-86FC-B6B950882796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. Быть или не быть: вот в чём вопрос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C318CA-C072-4F0B-BC9B-B46800DE74C9}" type="parTrans" cxnId="{2EF4FCED-787E-471D-AB10-C1C5D0DFDB14}">
      <dgm:prSet/>
      <dgm:spPr/>
      <dgm:t>
        <a:bodyPr/>
        <a:lstStyle/>
        <a:p>
          <a:endParaRPr lang="en-US"/>
        </a:p>
      </dgm:t>
    </dgm:pt>
    <dgm:pt modelId="{6A758D4C-96CC-4A04-A6EF-136F04A428C7}" type="sibTrans" cxnId="{2EF4FCED-787E-471D-AB10-C1C5D0DFDB14}">
      <dgm:prSet/>
      <dgm:spPr/>
      <dgm:t>
        <a:bodyPr/>
        <a:lstStyle/>
        <a:p>
          <a:endParaRPr lang="en-US"/>
        </a:p>
      </dgm:t>
    </dgm:pt>
    <dgm:pt modelId="{11975934-E4B0-4675-B5C3-AA48547E5B9A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. Лучше прикидываться дураком, и быть умным,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321E54-BD83-445A-97EB-1E06295B9B7E}" type="parTrans" cxnId="{F262AC6A-AFFE-4D97-B587-FD11EF1BEAF3}">
      <dgm:prSet/>
      <dgm:spPr/>
      <dgm:t>
        <a:bodyPr/>
        <a:lstStyle/>
        <a:p>
          <a:endParaRPr lang="en-US"/>
        </a:p>
      </dgm:t>
    </dgm:pt>
    <dgm:pt modelId="{571C85FE-686A-40E4-B57A-B98945E4D38B}" type="sibTrans" cxnId="{F262AC6A-AFFE-4D97-B587-FD11EF1BEAF3}">
      <dgm:prSet/>
      <dgm:spPr/>
      <dgm:t>
        <a:bodyPr/>
        <a:lstStyle/>
        <a:p>
          <a:endParaRPr lang="en-US"/>
        </a:p>
      </dgm:t>
    </dgm:pt>
    <dgm:pt modelId="{F16B692F-5D83-4D65-AA41-61F08F769A38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чем умничать, будучи дураком</a:t>
          </a:r>
          <a:r>
            <a:rPr lang="ru-RU" sz="700" b="1" i="0" dirty="0"/>
            <a:t>.</a:t>
          </a:r>
          <a:endParaRPr lang="en-US" sz="700" dirty="0"/>
        </a:p>
      </dgm:t>
    </dgm:pt>
    <dgm:pt modelId="{056AB945-88C8-4BA2-A487-61BEADF1DF44}" type="parTrans" cxnId="{84F320DA-81DD-4211-9D54-2AAF640142EE}">
      <dgm:prSet/>
      <dgm:spPr/>
      <dgm:t>
        <a:bodyPr/>
        <a:lstStyle/>
        <a:p>
          <a:endParaRPr lang="en-US"/>
        </a:p>
      </dgm:t>
    </dgm:pt>
    <dgm:pt modelId="{8FD75266-3A83-48E4-9448-06FE03C87E11}" type="sibTrans" cxnId="{84F320DA-81DD-4211-9D54-2AAF640142EE}">
      <dgm:prSet/>
      <dgm:spPr/>
      <dgm:t>
        <a:bodyPr/>
        <a:lstStyle/>
        <a:p>
          <a:endParaRPr lang="en-US"/>
        </a:p>
      </dgm:t>
    </dgm:pt>
    <dgm:pt modelId="{10487F59-6144-42C3-91ED-712C7EF3C751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2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10. Не всё то золото, что блестит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6ADBD-44CF-4DC3-A7D6-C284AFAD4D65}" type="parTrans" cxnId="{A5747681-1B75-41E5-9C52-79C6D1A1A222}">
      <dgm:prSet/>
      <dgm:spPr/>
      <dgm:t>
        <a:bodyPr/>
        <a:lstStyle/>
        <a:p>
          <a:endParaRPr lang="en-US"/>
        </a:p>
      </dgm:t>
    </dgm:pt>
    <dgm:pt modelId="{46EA87AB-A025-4E51-9C5B-20D2BEA610B0}" type="sibTrans" cxnId="{A5747681-1B75-41E5-9C52-79C6D1A1A222}">
      <dgm:prSet/>
      <dgm:spPr/>
      <dgm:t>
        <a:bodyPr/>
        <a:lstStyle/>
        <a:p>
          <a:endParaRPr lang="en-US"/>
        </a:p>
      </dgm:t>
    </dgm:pt>
    <dgm:pt modelId="{24DD4328-6AFD-4548-9D7A-B038603E1EBD}" type="pres">
      <dgm:prSet presAssocID="{11036B65-5144-4189-BE3F-ECD6C9713F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C5B40C-5050-4184-ACDA-494527A1DA38}" type="pres">
      <dgm:prSet presAssocID="{7DA5E83E-5B90-4288-907D-A7571CBAA7EC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E3C8E2-E4CE-4C63-9902-8706FFBB94E7}" type="pres">
      <dgm:prSet presAssocID="{13BDE9FF-AA31-432B-9AF3-7A3344723CAB}" presName="spacer" presStyleCnt="0"/>
      <dgm:spPr/>
    </dgm:pt>
    <dgm:pt modelId="{0712CEDA-70E0-4C21-A238-349318DDE3B5}" type="pres">
      <dgm:prSet presAssocID="{30B34210-057B-4AEE-807D-9AF8632F74F6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291CF-CF8C-40D8-B905-C87CDA0485D6}" type="pres">
      <dgm:prSet presAssocID="{2C97BDBA-EA2E-47FD-BCC5-D5FBE981FF18}" presName="spacer" presStyleCnt="0"/>
      <dgm:spPr/>
    </dgm:pt>
    <dgm:pt modelId="{43BADB6C-A8A8-49BD-B381-EFA2A48E4D8F}" type="pres">
      <dgm:prSet presAssocID="{6BEE599E-F1C7-474C-B0F8-694AB931BA7D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269B1-18D6-4781-B170-0F682A11B8F2}" type="pres">
      <dgm:prSet presAssocID="{FB6A76FF-3DD4-4F10-87BC-5B1CB5A25A9D}" presName="spacer" presStyleCnt="0"/>
      <dgm:spPr/>
    </dgm:pt>
    <dgm:pt modelId="{1FC53F51-3CF4-4F99-B571-126A91B055C1}" type="pres">
      <dgm:prSet presAssocID="{DC92A2A1-782D-4E32-901F-B94B606CD754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FDE12-B8CC-4BD3-B2FC-6266FE9F8562}" type="pres">
      <dgm:prSet presAssocID="{61A46338-31A7-4A06-8313-7E166BE4AC20}" presName="spacer" presStyleCnt="0"/>
      <dgm:spPr/>
    </dgm:pt>
    <dgm:pt modelId="{031400DD-4339-4DDF-A152-E7BADA4BBBD6}" type="pres">
      <dgm:prSet presAssocID="{FBE1D0D4-B2C3-4D05-A982-6F209C185411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01B3E-6D21-46C0-AD26-622DE1D799F6}" type="pres">
      <dgm:prSet presAssocID="{5D58B8A7-23E5-4741-8693-83F5944906A6}" presName="spacer" presStyleCnt="0"/>
      <dgm:spPr/>
    </dgm:pt>
    <dgm:pt modelId="{D104A9BA-14F5-4A87-8958-C9D4939E01FD}" type="pres">
      <dgm:prSet presAssocID="{F38474CD-66B1-4B30-90D2-803BF215A036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98FA7-E696-4D94-BFCE-A67C0D010653}" type="pres">
      <dgm:prSet presAssocID="{1FD3CBF5-BAA1-4DB0-9882-F544E7DEBF5D}" presName="spacer" presStyleCnt="0"/>
      <dgm:spPr/>
    </dgm:pt>
    <dgm:pt modelId="{7910299A-F4A8-4793-92B6-87362FAD58EF}" type="pres">
      <dgm:prSet presAssocID="{5FB6D217-D348-4A7A-AE09-AF345C6CF465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F478B-603D-4A65-96D2-8AD57B1B27BD}" type="pres">
      <dgm:prSet presAssocID="{E47A0A03-C399-4FFB-BCD9-0B0554AEF9D5}" presName="spacer" presStyleCnt="0"/>
      <dgm:spPr/>
    </dgm:pt>
    <dgm:pt modelId="{FEADF31D-ED6C-458F-B7D4-1860451B8873}" type="pres">
      <dgm:prSet presAssocID="{E03D5EC3-876B-44B8-86FC-B6B950882796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909F6-05D0-4935-9FF0-32CEC4549E2C}" type="pres">
      <dgm:prSet presAssocID="{6A758D4C-96CC-4A04-A6EF-136F04A428C7}" presName="spacer" presStyleCnt="0"/>
      <dgm:spPr/>
    </dgm:pt>
    <dgm:pt modelId="{AFCD313C-BDC5-4E48-9E96-898F98CAD609}" type="pres">
      <dgm:prSet presAssocID="{11975934-E4B0-4675-B5C3-AA48547E5B9A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A28F2-CFB0-4A27-82C0-FFE501323BD2}" type="pres">
      <dgm:prSet presAssocID="{571C85FE-686A-40E4-B57A-B98945E4D38B}" presName="spacer" presStyleCnt="0"/>
      <dgm:spPr/>
    </dgm:pt>
    <dgm:pt modelId="{B401D496-778F-4AB2-A5C1-E7D4B9EF8096}" type="pres">
      <dgm:prSet presAssocID="{F16B692F-5D83-4D65-AA41-61F08F769A38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B41E8-4565-4B1D-9A3D-27ACE8C27317}" type="pres">
      <dgm:prSet presAssocID="{8FD75266-3A83-48E4-9448-06FE03C87E11}" presName="spacer" presStyleCnt="0"/>
      <dgm:spPr/>
    </dgm:pt>
    <dgm:pt modelId="{6BE12129-AAB0-4E89-9953-6DC16213AEA1}" type="pres">
      <dgm:prSet presAssocID="{10487F59-6144-42C3-91ED-712C7EF3C751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2943C6-C6EE-4E56-ADED-66A5E9EA6B4F}" type="presOf" srcId="{FBE1D0D4-B2C3-4D05-A982-6F209C185411}" destId="{031400DD-4339-4DDF-A152-E7BADA4BBBD6}" srcOrd="0" destOrd="0" presId="urn:microsoft.com/office/officeart/2005/8/layout/vList2"/>
    <dgm:cxn modelId="{C6E969B3-401E-4C0D-A94E-C4C449DE79B3}" type="presOf" srcId="{30B34210-057B-4AEE-807D-9AF8632F74F6}" destId="{0712CEDA-70E0-4C21-A238-349318DDE3B5}" srcOrd="0" destOrd="0" presId="urn:microsoft.com/office/officeart/2005/8/layout/vList2"/>
    <dgm:cxn modelId="{F418B2F0-08D3-4368-B934-A954CBB3B084}" type="presOf" srcId="{F38474CD-66B1-4B30-90D2-803BF215A036}" destId="{D104A9BA-14F5-4A87-8958-C9D4939E01FD}" srcOrd="0" destOrd="0" presId="urn:microsoft.com/office/officeart/2005/8/layout/vList2"/>
    <dgm:cxn modelId="{AAFCEE68-F164-4477-BBDA-34C0D3307B87}" srcId="{11036B65-5144-4189-BE3F-ECD6C9713FEC}" destId="{6BEE599E-F1C7-474C-B0F8-694AB931BA7D}" srcOrd="2" destOrd="0" parTransId="{B79CF529-0D8C-47AE-B256-D303BC56D63B}" sibTransId="{FB6A76FF-3DD4-4F10-87BC-5B1CB5A25A9D}"/>
    <dgm:cxn modelId="{90331005-2BFB-4A4F-8035-863E2708DD9B}" srcId="{11036B65-5144-4189-BE3F-ECD6C9713FEC}" destId="{FBE1D0D4-B2C3-4D05-A982-6F209C185411}" srcOrd="4" destOrd="0" parTransId="{3DA877E2-7DA1-4650-B5F0-D4BA2C2B9570}" sibTransId="{5D58B8A7-23E5-4741-8693-83F5944906A6}"/>
    <dgm:cxn modelId="{8CDCE71D-502A-4F70-93DF-C91C583D6B02}" srcId="{11036B65-5144-4189-BE3F-ECD6C9713FEC}" destId="{F38474CD-66B1-4B30-90D2-803BF215A036}" srcOrd="5" destOrd="0" parTransId="{71027658-ACA7-45BC-BDD5-160EA71AD856}" sibTransId="{1FD3CBF5-BAA1-4DB0-9882-F544E7DEBF5D}"/>
    <dgm:cxn modelId="{2E997F19-046B-44B2-BBDF-FD24E3E06A05}" type="presOf" srcId="{11975934-E4B0-4675-B5C3-AA48547E5B9A}" destId="{AFCD313C-BDC5-4E48-9E96-898F98CAD609}" srcOrd="0" destOrd="0" presId="urn:microsoft.com/office/officeart/2005/8/layout/vList2"/>
    <dgm:cxn modelId="{6A1CF3A4-5BC2-4444-8A35-36294DC40535}" type="presOf" srcId="{5FB6D217-D348-4A7A-AE09-AF345C6CF465}" destId="{7910299A-F4A8-4793-92B6-87362FAD58EF}" srcOrd="0" destOrd="0" presId="urn:microsoft.com/office/officeart/2005/8/layout/vList2"/>
    <dgm:cxn modelId="{576DBA5A-7A55-408F-B11B-5EE5597BE0AF}" srcId="{11036B65-5144-4189-BE3F-ECD6C9713FEC}" destId="{5FB6D217-D348-4A7A-AE09-AF345C6CF465}" srcOrd="6" destOrd="0" parTransId="{ED43D85C-27A0-49F9-B8AD-0F69BA578353}" sibTransId="{E47A0A03-C399-4FFB-BCD9-0B0554AEF9D5}"/>
    <dgm:cxn modelId="{645F78CD-7C90-4E20-92B7-81A975C91EF5}" srcId="{11036B65-5144-4189-BE3F-ECD6C9713FEC}" destId="{7DA5E83E-5B90-4288-907D-A7571CBAA7EC}" srcOrd="0" destOrd="0" parTransId="{A232B438-8A44-4B98-8AD5-4AC0213D7B98}" sibTransId="{13BDE9FF-AA31-432B-9AF3-7A3344723CAB}"/>
    <dgm:cxn modelId="{FEEE32FE-FBDC-449E-A859-A300E20E475A}" srcId="{11036B65-5144-4189-BE3F-ECD6C9713FEC}" destId="{30B34210-057B-4AEE-807D-9AF8632F74F6}" srcOrd="1" destOrd="0" parTransId="{48F31172-B5EF-4AFF-86D7-EE9B24BFD339}" sibTransId="{2C97BDBA-EA2E-47FD-BCC5-D5FBE981FF18}"/>
    <dgm:cxn modelId="{8D75E948-3C8B-414C-882D-569282A12450}" type="presOf" srcId="{F16B692F-5D83-4D65-AA41-61F08F769A38}" destId="{B401D496-778F-4AB2-A5C1-E7D4B9EF8096}" srcOrd="0" destOrd="0" presId="urn:microsoft.com/office/officeart/2005/8/layout/vList2"/>
    <dgm:cxn modelId="{69337C03-461B-4426-B6E4-5A6AFEDC5B30}" type="presOf" srcId="{E03D5EC3-876B-44B8-86FC-B6B950882796}" destId="{FEADF31D-ED6C-458F-B7D4-1860451B8873}" srcOrd="0" destOrd="0" presId="urn:microsoft.com/office/officeart/2005/8/layout/vList2"/>
    <dgm:cxn modelId="{23CD53D0-A235-415A-886D-7D3CDC8744C2}" type="presOf" srcId="{10487F59-6144-42C3-91ED-712C7EF3C751}" destId="{6BE12129-AAB0-4E89-9953-6DC16213AEA1}" srcOrd="0" destOrd="0" presId="urn:microsoft.com/office/officeart/2005/8/layout/vList2"/>
    <dgm:cxn modelId="{F262AC6A-AFFE-4D97-B587-FD11EF1BEAF3}" srcId="{11036B65-5144-4189-BE3F-ECD6C9713FEC}" destId="{11975934-E4B0-4675-B5C3-AA48547E5B9A}" srcOrd="8" destOrd="0" parTransId="{8B321E54-BD83-445A-97EB-1E06295B9B7E}" sibTransId="{571C85FE-686A-40E4-B57A-B98945E4D38B}"/>
    <dgm:cxn modelId="{F4040172-8AED-4FDA-8B92-BAF4CA5B0599}" type="presOf" srcId="{DC92A2A1-782D-4E32-901F-B94B606CD754}" destId="{1FC53F51-3CF4-4F99-B571-126A91B055C1}" srcOrd="0" destOrd="0" presId="urn:microsoft.com/office/officeart/2005/8/layout/vList2"/>
    <dgm:cxn modelId="{A5747681-1B75-41E5-9C52-79C6D1A1A222}" srcId="{11036B65-5144-4189-BE3F-ECD6C9713FEC}" destId="{10487F59-6144-42C3-91ED-712C7EF3C751}" srcOrd="10" destOrd="0" parTransId="{E926ADBD-44CF-4DC3-A7D6-C284AFAD4D65}" sibTransId="{46EA87AB-A025-4E51-9C5B-20D2BEA610B0}"/>
    <dgm:cxn modelId="{84F320DA-81DD-4211-9D54-2AAF640142EE}" srcId="{11036B65-5144-4189-BE3F-ECD6C9713FEC}" destId="{F16B692F-5D83-4D65-AA41-61F08F769A38}" srcOrd="9" destOrd="0" parTransId="{056AB945-88C8-4BA2-A487-61BEADF1DF44}" sibTransId="{8FD75266-3A83-48E4-9448-06FE03C87E11}"/>
    <dgm:cxn modelId="{73C5F9E5-F209-4DD3-AB41-52F1A9380274}" type="presOf" srcId="{7DA5E83E-5B90-4288-907D-A7571CBAA7EC}" destId="{44C5B40C-5050-4184-ACDA-494527A1DA38}" srcOrd="0" destOrd="0" presId="urn:microsoft.com/office/officeart/2005/8/layout/vList2"/>
    <dgm:cxn modelId="{F57E8958-1D3D-4D2E-B629-6CEB4DF128C9}" type="presOf" srcId="{6BEE599E-F1C7-474C-B0F8-694AB931BA7D}" destId="{43BADB6C-A8A8-49BD-B381-EFA2A48E4D8F}" srcOrd="0" destOrd="0" presId="urn:microsoft.com/office/officeart/2005/8/layout/vList2"/>
    <dgm:cxn modelId="{AD501B26-2A43-4929-A8F9-56E59EFE456F}" srcId="{11036B65-5144-4189-BE3F-ECD6C9713FEC}" destId="{DC92A2A1-782D-4E32-901F-B94B606CD754}" srcOrd="3" destOrd="0" parTransId="{6B4F743A-498C-4D86-88C7-903113017D5B}" sibTransId="{61A46338-31A7-4A06-8313-7E166BE4AC20}"/>
    <dgm:cxn modelId="{2EF4FCED-787E-471D-AB10-C1C5D0DFDB14}" srcId="{11036B65-5144-4189-BE3F-ECD6C9713FEC}" destId="{E03D5EC3-876B-44B8-86FC-B6B950882796}" srcOrd="7" destOrd="0" parTransId="{D1C318CA-C072-4F0B-BC9B-B46800DE74C9}" sibTransId="{6A758D4C-96CC-4A04-A6EF-136F04A428C7}"/>
    <dgm:cxn modelId="{3B52637D-EF59-45BA-A8FA-7139B695AE7F}" type="presOf" srcId="{11036B65-5144-4189-BE3F-ECD6C9713FEC}" destId="{24DD4328-6AFD-4548-9D7A-B038603E1EBD}" srcOrd="0" destOrd="0" presId="urn:microsoft.com/office/officeart/2005/8/layout/vList2"/>
    <dgm:cxn modelId="{8CC04B29-4DC2-40CE-B5A4-A32B3B848E5A}" type="presParOf" srcId="{24DD4328-6AFD-4548-9D7A-B038603E1EBD}" destId="{44C5B40C-5050-4184-ACDA-494527A1DA38}" srcOrd="0" destOrd="0" presId="urn:microsoft.com/office/officeart/2005/8/layout/vList2"/>
    <dgm:cxn modelId="{C1392B93-33D8-45A1-A0A2-F30632E871CB}" type="presParOf" srcId="{24DD4328-6AFD-4548-9D7A-B038603E1EBD}" destId="{B5E3C8E2-E4CE-4C63-9902-8706FFBB94E7}" srcOrd="1" destOrd="0" presId="urn:microsoft.com/office/officeart/2005/8/layout/vList2"/>
    <dgm:cxn modelId="{B27073BE-F742-4F19-A588-5DF8616FCB48}" type="presParOf" srcId="{24DD4328-6AFD-4548-9D7A-B038603E1EBD}" destId="{0712CEDA-70E0-4C21-A238-349318DDE3B5}" srcOrd="2" destOrd="0" presId="urn:microsoft.com/office/officeart/2005/8/layout/vList2"/>
    <dgm:cxn modelId="{5754269D-9F28-4283-892A-9AD30C78C173}" type="presParOf" srcId="{24DD4328-6AFD-4548-9D7A-B038603E1EBD}" destId="{5EA291CF-CF8C-40D8-B905-C87CDA0485D6}" srcOrd="3" destOrd="0" presId="urn:microsoft.com/office/officeart/2005/8/layout/vList2"/>
    <dgm:cxn modelId="{581B8B65-E87C-4158-BD3E-144D87B2D8ED}" type="presParOf" srcId="{24DD4328-6AFD-4548-9D7A-B038603E1EBD}" destId="{43BADB6C-A8A8-49BD-B381-EFA2A48E4D8F}" srcOrd="4" destOrd="0" presId="urn:microsoft.com/office/officeart/2005/8/layout/vList2"/>
    <dgm:cxn modelId="{56686BDF-FFA8-4C32-AC5A-2F30E8C71D7E}" type="presParOf" srcId="{24DD4328-6AFD-4548-9D7A-B038603E1EBD}" destId="{A9D269B1-18D6-4781-B170-0F682A11B8F2}" srcOrd="5" destOrd="0" presId="urn:microsoft.com/office/officeart/2005/8/layout/vList2"/>
    <dgm:cxn modelId="{AA7267F0-EEE0-46C0-93E4-7127570332E6}" type="presParOf" srcId="{24DD4328-6AFD-4548-9D7A-B038603E1EBD}" destId="{1FC53F51-3CF4-4F99-B571-126A91B055C1}" srcOrd="6" destOrd="0" presId="urn:microsoft.com/office/officeart/2005/8/layout/vList2"/>
    <dgm:cxn modelId="{77E4E9D5-C082-454D-B957-CB79F98B88AE}" type="presParOf" srcId="{24DD4328-6AFD-4548-9D7A-B038603E1EBD}" destId="{508FDE12-B8CC-4BD3-B2FC-6266FE9F8562}" srcOrd="7" destOrd="0" presId="urn:microsoft.com/office/officeart/2005/8/layout/vList2"/>
    <dgm:cxn modelId="{F73369B8-F6F3-4055-8161-F80AAE0B1690}" type="presParOf" srcId="{24DD4328-6AFD-4548-9D7A-B038603E1EBD}" destId="{031400DD-4339-4DDF-A152-E7BADA4BBBD6}" srcOrd="8" destOrd="0" presId="urn:microsoft.com/office/officeart/2005/8/layout/vList2"/>
    <dgm:cxn modelId="{FA8AF8F7-81E5-4040-8D67-D4837DD13C0C}" type="presParOf" srcId="{24DD4328-6AFD-4548-9D7A-B038603E1EBD}" destId="{80901B3E-6D21-46C0-AD26-622DE1D799F6}" srcOrd="9" destOrd="0" presId="urn:microsoft.com/office/officeart/2005/8/layout/vList2"/>
    <dgm:cxn modelId="{F02C5AE6-12AE-4ADD-ADD3-676F110BA06F}" type="presParOf" srcId="{24DD4328-6AFD-4548-9D7A-B038603E1EBD}" destId="{D104A9BA-14F5-4A87-8958-C9D4939E01FD}" srcOrd="10" destOrd="0" presId="urn:microsoft.com/office/officeart/2005/8/layout/vList2"/>
    <dgm:cxn modelId="{A44477A3-0194-42E2-A9C7-29803D99F385}" type="presParOf" srcId="{24DD4328-6AFD-4548-9D7A-B038603E1EBD}" destId="{99D98FA7-E696-4D94-BFCE-A67C0D010653}" srcOrd="11" destOrd="0" presId="urn:microsoft.com/office/officeart/2005/8/layout/vList2"/>
    <dgm:cxn modelId="{7517306B-7839-4E90-A8D3-86938D4BF5C1}" type="presParOf" srcId="{24DD4328-6AFD-4548-9D7A-B038603E1EBD}" destId="{7910299A-F4A8-4793-92B6-87362FAD58EF}" srcOrd="12" destOrd="0" presId="urn:microsoft.com/office/officeart/2005/8/layout/vList2"/>
    <dgm:cxn modelId="{820B3976-D4AC-4079-9687-25AB2BBC64FD}" type="presParOf" srcId="{24DD4328-6AFD-4548-9D7A-B038603E1EBD}" destId="{0D1F478B-603D-4A65-96D2-8AD57B1B27BD}" srcOrd="13" destOrd="0" presId="urn:microsoft.com/office/officeart/2005/8/layout/vList2"/>
    <dgm:cxn modelId="{C0A07E45-4AB5-49E9-A4CD-5E2B0C44035C}" type="presParOf" srcId="{24DD4328-6AFD-4548-9D7A-B038603E1EBD}" destId="{FEADF31D-ED6C-458F-B7D4-1860451B8873}" srcOrd="14" destOrd="0" presId="urn:microsoft.com/office/officeart/2005/8/layout/vList2"/>
    <dgm:cxn modelId="{9CB4255E-7350-4BB6-A40F-150BB4C795E1}" type="presParOf" srcId="{24DD4328-6AFD-4548-9D7A-B038603E1EBD}" destId="{7CF909F6-05D0-4935-9FF0-32CEC4549E2C}" srcOrd="15" destOrd="0" presId="urn:microsoft.com/office/officeart/2005/8/layout/vList2"/>
    <dgm:cxn modelId="{5CAE61DB-E7A0-4A0E-9A88-7F1A1039654A}" type="presParOf" srcId="{24DD4328-6AFD-4548-9D7A-B038603E1EBD}" destId="{AFCD313C-BDC5-4E48-9E96-898F98CAD609}" srcOrd="16" destOrd="0" presId="urn:microsoft.com/office/officeart/2005/8/layout/vList2"/>
    <dgm:cxn modelId="{B1553A77-0001-4E07-93B1-8D71BFB38A1A}" type="presParOf" srcId="{24DD4328-6AFD-4548-9D7A-B038603E1EBD}" destId="{A81A28F2-CFB0-4A27-82C0-FFE501323BD2}" srcOrd="17" destOrd="0" presId="urn:microsoft.com/office/officeart/2005/8/layout/vList2"/>
    <dgm:cxn modelId="{98734F01-2311-4523-ABE6-4569FE921964}" type="presParOf" srcId="{24DD4328-6AFD-4548-9D7A-B038603E1EBD}" destId="{B401D496-778F-4AB2-A5C1-E7D4B9EF8096}" srcOrd="18" destOrd="0" presId="urn:microsoft.com/office/officeart/2005/8/layout/vList2"/>
    <dgm:cxn modelId="{49608FE0-E524-4C70-B867-A7DB3214A042}" type="presParOf" srcId="{24DD4328-6AFD-4548-9D7A-B038603E1EBD}" destId="{5C4B41E8-4565-4B1D-9A3D-27ACE8C27317}" srcOrd="19" destOrd="0" presId="urn:microsoft.com/office/officeart/2005/8/layout/vList2"/>
    <dgm:cxn modelId="{F91A91A2-F466-4D74-A43C-1F441C4FB200}" type="presParOf" srcId="{24DD4328-6AFD-4548-9D7A-B038603E1EBD}" destId="{6BE12129-AAB0-4E89-9953-6DC16213AEA1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05AD25-1D98-45D7-8B4D-CBB1C33CC0CC}">
      <dsp:nvSpPr>
        <dsp:cNvPr id="0" name=""/>
        <dsp:cNvSpPr/>
      </dsp:nvSpPr>
      <dsp:spPr>
        <a:xfrm>
          <a:off x="1787585" y="1141120"/>
          <a:ext cx="2161687" cy="216168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3AA02-A8BB-4502-84DE-D84667790A5C}">
      <dsp:nvSpPr>
        <dsp:cNvPr id="0" name=""/>
        <dsp:cNvSpPr/>
      </dsp:nvSpPr>
      <dsp:spPr>
        <a:xfrm>
          <a:off x="2248273" y="1601808"/>
          <a:ext cx="1240312" cy="12403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25418-4C70-4273-BC02-540035D44707}">
      <dsp:nvSpPr>
        <dsp:cNvPr id="0" name=""/>
        <dsp:cNvSpPr/>
      </dsp:nvSpPr>
      <dsp:spPr>
        <a:xfrm>
          <a:off x="259751" y="4777882"/>
          <a:ext cx="4616124" cy="810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000" b="0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William went to a grammar school in Stratford and had quite a good education. There he learned Latin and Greek.</a:t>
          </a:r>
          <a:endParaRPr lang="en-US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751" y="4777882"/>
        <a:ext cx="4616124" cy="810509"/>
      </dsp:txXfrm>
    </dsp:sp>
    <dsp:sp modelId="{30115103-32F8-41FF-BD9C-7B8E740B796E}">
      <dsp:nvSpPr>
        <dsp:cNvPr id="0" name=""/>
        <dsp:cNvSpPr/>
      </dsp:nvSpPr>
      <dsp:spPr>
        <a:xfrm>
          <a:off x="7091073" y="1252161"/>
          <a:ext cx="2161687" cy="216168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D6DF7-46AB-4B6B-8093-7BE2090942BB}">
      <dsp:nvSpPr>
        <dsp:cNvPr id="0" name=""/>
        <dsp:cNvSpPr/>
      </dsp:nvSpPr>
      <dsp:spPr>
        <a:xfrm>
          <a:off x="7551760" y="1712848"/>
          <a:ext cx="1240312" cy="12403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944FE-3C9F-4DEC-96C2-D5871315A42A}">
      <dsp:nvSpPr>
        <dsp:cNvPr id="0" name=""/>
        <dsp:cNvSpPr/>
      </dsp:nvSpPr>
      <dsp:spPr>
        <a:xfrm>
          <a:off x="5835274" y="4819707"/>
          <a:ext cx="4750538" cy="366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b="0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When he was 13 he left school and began to help his father in the trade.</a:t>
          </a:r>
          <a:endParaRPr lang="en-US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5274" y="4819707"/>
        <a:ext cx="4750538" cy="3663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5B40C-5050-4184-ACDA-494527A1DA38}">
      <dsp:nvSpPr>
        <dsp:cNvPr id="0" name=""/>
        <dsp:cNvSpPr/>
      </dsp:nvSpPr>
      <dsp:spPr>
        <a:xfrm>
          <a:off x="0" y="28212"/>
          <a:ext cx="7003777" cy="50778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Весь мир-театр, и все мы  в нем актёры.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53000"/>
        <a:ext cx="6954201" cy="458204"/>
      </dsp:txXfrm>
    </dsp:sp>
    <dsp:sp modelId="{0712CEDA-70E0-4C21-A238-349318DDE3B5}">
      <dsp:nvSpPr>
        <dsp:cNvPr id="0" name=""/>
        <dsp:cNvSpPr/>
      </dsp:nvSpPr>
      <dsp:spPr>
        <a:xfrm>
          <a:off x="0" y="556152"/>
          <a:ext cx="7003777" cy="50778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Любовь-слепа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580940"/>
        <a:ext cx="6954201" cy="458204"/>
      </dsp:txXfrm>
    </dsp:sp>
    <dsp:sp modelId="{43BADB6C-A8A8-49BD-B381-EFA2A48E4D8F}">
      <dsp:nvSpPr>
        <dsp:cNvPr id="0" name=""/>
        <dsp:cNvSpPr/>
      </dsp:nvSpPr>
      <dsp:spPr>
        <a:xfrm>
          <a:off x="0" y="1084092"/>
          <a:ext cx="7003777" cy="50778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Краткость-сестра таланта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1108880"/>
        <a:ext cx="6954201" cy="458204"/>
      </dsp:txXfrm>
    </dsp:sp>
    <dsp:sp modelId="{1FC53F51-3CF4-4F99-B571-126A91B055C1}">
      <dsp:nvSpPr>
        <dsp:cNvPr id="0" name=""/>
        <dsp:cNvSpPr/>
      </dsp:nvSpPr>
      <dsp:spPr>
        <a:xfrm>
          <a:off x="0" y="1612032"/>
          <a:ext cx="7003777" cy="50778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Начало конца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1636820"/>
        <a:ext cx="6954201" cy="458204"/>
      </dsp:txXfrm>
    </dsp:sp>
    <dsp:sp modelId="{031400DD-4339-4DDF-A152-E7BADA4BBBD6}">
      <dsp:nvSpPr>
        <dsp:cNvPr id="0" name=""/>
        <dsp:cNvSpPr/>
      </dsp:nvSpPr>
      <dsp:spPr>
        <a:xfrm>
          <a:off x="0" y="2139972"/>
          <a:ext cx="7003777" cy="50778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Из жалости я должен быть жесток 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2164760"/>
        <a:ext cx="6954201" cy="458204"/>
      </dsp:txXfrm>
    </dsp:sp>
    <dsp:sp modelId="{D104A9BA-14F5-4A87-8958-C9D4939E01FD}">
      <dsp:nvSpPr>
        <dsp:cNvPr id="0" name=""/>
        <dsp:cNvSpPr/>
      </dsp:nvSpPr>
      <dsp:spPr>
        <a:xfrm>
          <a:off x="0" y="2667912"/>
          <a:ext cx="7003777" cy="50778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Всё хорошо, что хорошо кончается 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2692700"/>
        <a:ext cx="6954201" cy="458204"/>
      </dsp:txXfrm>
    </dsp:sp>
    <dsp:sp modelId="{7910299A-F4A8-4793-92B6-87362FAD58EF}">
      <dsp:nvSpPr>
        <dsp:cNvPr id="0" name=""/>
        <dsp:cNvSpPr/>
      </dsp:nvSpPr>
      <dsp:spPr>
        <a:xfrm>
          <a:off x="0" y="3195852"/>
          <a:ext cx="7003777" cy="507780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Жизнь прожить – не поле перейти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3220640"/>
        <a:ext cx="6954201" cy="458204"/>
      </dsp:txXfrm>
    </dsp:sp>
    <dsp:sp modelId="{FEADF31D-ED6C-458F-B7D4-1860451B8873}">
      <dsp:nvSpPr>
        <dsp:cNvPr id="0" name=""/>
        <dsp:cNvSpPr/>
      </dsp:nvSpPr>
      <dsp:spPr>
        <a:xfrm>
          <a:off x="0" y="3723792"/>
          <a:ext cx="7003777" cy="50778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Быть или не быть: вот в чём вопрос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3748580"/>
        <a:ext cx="6954201" cy="458204"/>
      </dsp:txXfrm>
    </dsp:sp>
    <dsp:sp modelId="{AFCD313C-BDC5-4E48-9E96-898F98CAD609}">
      <dsp:nvSpPr>
        <dsp:cNvPr id="0" name=""/>
        <dsp:cNvSpPr/>
      </dsp:nvSpPr>
      <dsp:spPr>
        <a:xfrm>
          <a:off x="0" y="4251732"/>
          <a:ext cx="7003777" cy="507780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Лучше прикидываться дураком, и быть умным,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4276520"/>
        <a:ext cx="6954201" cy="458204"/>
      </dsp:txXfrm>
    </dsp:sp>
    <dsp:sp modelId="{B401D496-778F-4AB2-A5C1-E7D4B9EF8096}">
      <dsp:nvSpPr>
        <dsp:cNvPr id="0" name=""/>
        <dsp:cNvSpPr/>
      </dsp:nvSpPr>
      <dsp:spPr>
        <a:xfrm>
          <a:off x="0" y="4779672"/>
          <a:ext cx="7003777" cy="507780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чем умничать, будучи дураком</a:t>
          </a:r>
          <a:r>
            <a:rPr lang="ru-RU" sz="700" b="1" i="0" kern="1200" dirty="0"/>
            <a:t>.</a:t>
          </a:r>
          <a:endParaRPr lang="en-US" sz="700" kern="1200" dirty="0"/>
        </a:p>
      </dsp:txBody>
      <dsp:txXfrm>
        <a:off x="24788" y="4804460"/>
        <a:ext cx="6954201" cy="458204"/>
      </dsp:txXfrm>
    </dsp:sp>
    <dsp:sp modelId="{6BE12129-AAB0-4E89-9953-6DC16213AEA1}">
      <dsp:nvSpPr>
        <dsp:cNvPr id="0" name=""/>
        <dsp:cNvSpPr/>
      </dsp:nvSpPr>
      <dsp:spPr>
        <a:xfrm>
          <a:off x="0" y="5307612"/>
          <a:ext cx="7003777" cy="50778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10. Не всё то золото, что блестит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88" y="5332400"/>
        <a:ext cx="6954201" cy="458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BE613-D88D-433E-B3B5-16DFB3C22F50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E8DAB-B204-42CE-9A3B-6C712D7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38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E8DAB-B204-42CE-9A3B-6C712D78F98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3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8DAB-B204-42CE-9A3B-6C712D78F98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60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4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0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5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2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7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7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7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4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4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6" r:id="rId7"/>
    <p:sldLayoutId id="2147483762" r:id="rId8"/>
    <p:sldLayoutId id="2147483763" r:id="rId9"/>
    <p:sldLayoutId id="2147483764" r:id="rId10"/>
    <p:sldLayoutId id="214748376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8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8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8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8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8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7" name="Rectangle 1058">
            <a:extLst>
              <a:ext uri="{FF2B5EF4-FFF2-40B4-BE49-F238E27FC236}">
                <a16:creationId xmlns="" xmlns:a16="http://schemas.microsoft.com/office/drawing/2014/main" id="{310E06F9-9F12-4D1B-92C0-4B30818D09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68" name="Rectangle 1060">
            <a:extLst>
              <a:ext uri="{FF2B5EF4-FFF2-40B4-BE49-F238E27FC236}">
                <a16:creationId xmlns="" xmlns:a16="http://schemas.microsoft.com/office/drawing/2014/main" id="{8F5EFE88-F6A7-4B53-AF99-227DFC56A0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F09D17B3-8822-6FB0-25BC-50F6784A9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071" y="2221637"/>
            <a:ext cx="4429377" cy="2700090"/>
          </a:xfrm>
        </p:spPr>
        <p:txBody>
          <a:bodyPr anchor="t">
            <a:normAutofit/>
          </a:bodyPr>
          <a:lstStyle/>
          <a:p>
            <a:pPr algn="l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 Shakespeare</a:t>
            </a:r>
          </a:p>
          <a:p>
            <a:pPr algn="l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(1564–1616)</a:t>
            </a:r>
          </a:p>
          <a:p>
            <a:pPr algn="l"/>
            <a:endParaRPr lang="ru-RU" sz="2200" dirty="0">
              <a:solidFill>
                <a:schemeClr val="tx2"/>
              </a:solidFill>
            </a:endParaRPr>
          </a:p>
        </p:txBody>
      </p:sp>
      <p:sp>
        <p:nvSpPr>
          <p:cNvPr id="1069" name="Rectangle 1062">
            <a:extLst>
              <a:ext uri="{FF2B5EF4-FFF2-40B4-BE49-F238E27FC236}">
                <a16:creationId xmlns="" xmlns:a16="http://schemas.microsoft.com/office/drawing/2014/main" id="{BF9AF5CF-AE21-453A-8D3F-6D9FC64A18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00601" y="0"/>
            <a:ext cx="73914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70" name="Rectangle 1064">
            <a:extLst>
              <a:ext uri="{FF2B5EF4-FFF2-40B4-BE49-F238E27FC236}">
                <a16:creationId xmlns="" xmlns:a16="http://schemas.microsoft.com/office/drawing/2014/main" id="{F18A41FE-6F14-49D2-8C0F-56A351A98E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4800596" y="-5"/>
            <a:ext cx="7391401" cy="6857999"/>
          </a:xfrm>
          <a:prstGeom prst="rect">
            <a:avLst/>
          </a:prstGeom>
          <a:blipFill dpi="0" rotWithShape="1">
            <a:blip r:embed="rId2">
              <a:alphaModFix amt="3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1450ru">
            <a:extLst>
              <a:ext uri="{FF2B5EF4-FFF2-40B4-BE49-F238E27FC236}">
                <a16:creationId xmlns="" xmlns:a16="http://schemas.microsoft.com/office/drawing/2014/main" id="{27606C3C-BB4F-314B-990F-F72788A0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9"/>
          <a:stretch/>
        </p:blipFill>
        <p:spPr bwMode="auto">
          <a:xfrm>
            <a:off x="5410200" y="567942"/>
            <a:ext cx="6139484" cy="57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0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Rectangle 5149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152" name="Picture 5151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5154" name="Rectangle 5153">
            <a:extLst>
              <a:ext uri="{FF2B5EF4-FFF2-40B4-BE49-F238E27FC236}">
                <a16:creationId xmlns="" xmlns:a16="http://schemas.microsoft.com/office/drawing/2014/main" id="{310E06F9-9F12-4D1B-92C0-4B30818D09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56" name="Rectangle 5155">
            <a:extLst>
              <a:ext uri="{FF2B5EF4-FFF2-40B4-BE49-F238E27FC236}">
                <a16:creationId xmlns="" xmlns:a16="http://schemas.microsoft.com/office/drawing/2014/main" id="{7DA29CF3-8B8B-4DDF-A19B-72E0059DD5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58" name="Rectangle 5157">
            <a:extLst>
              <a:ext uri="{FF2B5EF4-FFF2-40B4-BE49-F238E27FC236}">
                <a16:creationId xmlns="" xmlns:a16="http://schemas.microsoft.com/office/drawing/2014/main" id="{CDC57656-A01F-4B32-B5C4-D171EDC97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60" name="Rectangle 5159">
            <a:extLst>
              <a:ext uri="{FF2B5EF4-FFF2-40B4-BE49-F238E27FC236}">
                <a16:creationId xmlns="" xmlns:a16="http://schemas.microsoft.com/office/drawing/2014/main" id="{CDEA49F7-1946-40FE-ACF9-81D0AC97C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057" y="-1"/>
            <a:ext cx="12191999" cy="342899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D55A46-D266-D7BE-1B95-9846B3E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575" y="785632"/>
            <a:ext cx="4032570" cy="16250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Globe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FC61D64-BBD8-474F-EAD8-0E782186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r="9167" b="-2"/>
          <a:stretch/>
        </p:blipFill>
        <p:spPr bwMode="auto">
          <a:xfrm>
            <a:off x="-20533" y="877706"/>
            <a:ext cx="4062630" cy="342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282ED7B3-4C79-EAB1-0029-2640C191D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r="10387" b="-1"/>
          <a:stretch/>
        </p:blipFill>
        <p:spPr bwMode="auto">
          <a:xfrm>
            <a:off x="4043625" y="3196330"/>
            <a:ext cx="4098633" cy="342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8B7DB120-7B0D-1A1F-DE74-CF7282B32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r="3631"/>
          <a:stretch/>
        </p:blipFill>
        <p:spPr bwMode="auto">
          <a:xfrm>
            <a:off x="8040080" y="909734"/>
            <a:ext cx="40636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153" name="Picture 6152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6155" name="Rectangle 6154">
            <a:extLst>
              <a:ext uri="{FF2B5EF4-FFF2-40B4-BE49-F238E27FC236}">
                <a16:creationId xmlns="" xmlns:a16="http://schemas.microsoft.com/office/drawing/2014/main" id="{1E644DE9-8D09-43E2-BA69-F57482CFC9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157" name="Rectangle 6156">
            <a:extLst>
              <a:ext uri="{FF2B5EF4-FFF2-40B4-BE49-F238E27FC236}">
                <a16:creationId xmlns="" xmlns:a16="http://schemas.microsoft.com/office/drawing/2014/main" id="{6C23C919-B32E-40FF-B3D8-631316E84E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159" name="Rectangle 6158">
            <a:extLst>
              <a:ext uri="{FF2B5EF4-FFF2-40B4-BE49-F238E27FC236}">
                <a16:creationId xmlns="" xmlns:a16="http://schemas.microsoft.com/office/drawing/2014/main" id="{61B17B84-F8A7-4053-9C9D-91E3CA7FF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" y="-20246"/>
            <a:ext cx="12188951" cy="6858000"/>
          </a:xfrm>
          <a:prstGeom prst="rect">
            <a:avLst/>
          </a:prstGeom>
          <a:blipFill dpi="0" rotWithShape="1">
            <a:blip r:embed="rId3">
              <a:alphaModFix amt="30000"/>
              <a:lum bright="70000" contrast="-70000"/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CE6DCBA9-00DC-FCDA-B29F-84338FA720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0" b="1"/>
          <a:stretch/>
        </p:blipFill>
        <p:spPr bwMode="auto">
          <a:xfrm>
            <a:off x="0" y="-7477"/>
            <a:ext cx="6095980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BE2BEB-4708-534C-7A71-F45BEBD8A7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20808" r="19846" b="-1"/>
          <a:stretch/>
        </p:blipFill>
        <p:spPr>
          <a:xfrm>
            <a:off x="6096000" y="8858"/>
            <a:ext cx="6096000" cy="68566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7A697C-A92D-6858-4C42-07389759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638" y="4904356"/>
            <a:ext cx="7530685" cy="18381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Globe Theatre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Шекспира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Глобус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</p:txBody>
      </p:sp>
    </p:spTree>
    <p:extLst>
      <p:ext uri="{BB962C8B-B14F-4D97-AF65-F5344CB8AC3E}">
        <p14:creationId xmlns:p14="http://schemas.microsoft.com/office/powerpoint/2010/main" val="37185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BC8BBE5-981E-4B0B-9654-32B5668BFF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92DB257-3E16-4A3C-9E28-468282812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8" y="0"/>
            <a:ext cx="5989027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87685E6-1160-459B-8C70-301404C06C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048" y="0"/>
            <a:ext cx="5989019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94C9708-F6A4-4956-B261-A4A2C4DFEB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37B91BC-E347-2C9E-4254-1A7E4A89B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508" r="2508"/>
          <a:stretch/>
        </p:blipFill>
        <p:spPr>
          <a:xfrm>
            <a:off x="286745" y="1588302"/>
            <a:ext cx="5409432" cy="4271323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6361F64-5AD4-8E30-3F64-DFCBEFF71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00" y="1588303"/>
            <a:ext cx="4952681" cy="45519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Holy Trinity Church in Stratford- upon-Avon where Shakespeare was buried. It is  interesting that he died on his birthday, 23 April, 1616, when he was 52.</a:t>
            </a:r>
          </a:p>
        </p:txBody>
      </p:sp>
    </p:spTree>
    <p:extLst>
      <p:ext uri="{BB962C8B-B14F-4D97-AF65-F5344CB8AC3E}">
        <p14:creationId xmlns:p14="http://schemas.microsoft.com/office/powerpoint/2010/main" val="5114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E2748806-3AF5-4078-830A-C1F26BF1B2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F991FCB-5132-414C-B377-526F56121B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" name="Picture 6" descr="Изображение выглядит как мебель, занавеска, Театральный занавес, Пурпурный цв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011DE8B-6FC1-0724-E297-182C80703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1" b="19924"/>
          <a:stretch/>
        </p:blipFill>
        <p:spPr>
          <a:xfrm>
            <a:off x="3068" y="1376"/>
            <a:ext cx="12188932" cy="68566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23DAFF7-4C98-4E0E-8986-198D54B6C1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D9158BF-9091-E308-D8FC-A3347D8DF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0540" y="1970844"/>
            <a:ext cx="7183471" cy="2095129"/>
          </a:xfrm>
        </p:spPr>
        <p:txBody>
          <a:bodyPr anchor="b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or False</a:t>
            </a:r>
            <a:endParaRPr lang="ru-RU" sz="8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177" name="Picture 7176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7179" name="Rectangle 7178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181" name="Rectangle 7180">
            <a:extLst>
              <a:ext uri="{FF2B5EF4-FFF2-40B4-BE49-F238E27FC236}">
                <a16:creationId xmlns="" xmlns:a16="http://schemas.microsoft.com/office/drawing/2014/main" id="{5A8C81AE-8F0D-49F3-9FB4-334B0DCDF1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24CC53-C9A3-FB98-3AB9-295AE8F8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4633785" cy="2041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QUEEN ELIZABETH 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CE3529-A3F0-373B-F04F-2D3E7399E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5532" y="2514340"/>
            <a:ext cx="5126453" cy="322172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30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last half of the 16</a:t>
            </a:r>
            <a:r>
              <a:rPr lang="en-US" sz="3000" b="1" i="0" u="none" strike="noStrike" baseline="30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the beginning of the 17</a:t>
            </a:r>
            <a:r>
              <a:rPr lang="en-US" sz="3000" b="1" i="0" u="none" strike="noStrike" baseline="30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centuries are known as the Golden Age of English Renaissance and sometimes are called “The Age of Shakespeare”.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7182">
            <a:extLst>
              <a:ext uri="{FF2B5EF4-FFF2-40B4-BE49-F238E27FC236}">
                <a16:creationId xmlns="" xmlns:a16="http://schemas.microsoft.com/office/drawing/2014/main" id="{7F174AE6-83F4-4EF2-8F3A-E34B1822DB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185" name="Rectangle 7184">
            <a:extLst>
              <a:ext uri="{FF2B5EF4-FFF2-40B4-BE49-F238E27FC236}">
                <a16:creationId xmlns="" xmlns:a16="http://schemas.microsoft.com/office/drawing/2014/main" id="{4C30E035-0509-409C-B71F-0650ACB148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Картинка 11 из 111">
            <a:extLst>
              <a:ext uri="{FF2B5EF4-FFF2-40B4-BE49-F238E27FC236}">
                <a16:creationId xmlns="" xmlns:a16="http://schemas.microsoft.com/office/drawing/2014/main" id="{6FB6496C-3ECD-68E7-CF1E-68C5032CF4C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6252"/>
          <a:stretch/>
        </p:blipFill>
        <p:spPr bwMode="auto">
          <a:xfrm>
            <a:off x="6471427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4" name="Rectangle 8213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216" name="Picture 8215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8218" name="Rectangle 8217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20" name="Rectangle 8219">
            <a:extLst>
              <a:ext uri="{FF2B5EF4-FFF2-40B4-BE49-F238E27FC236}">
                <a16:creationId xmlns="" xmlns:a16="http://schemas.microsoft.com/office/drawing/2014/main" id="{FBC8BBE5-981E-4B0B-9654-32B5668BFF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22" name="Rectangle 8221">
            <a:extLst>
              <a:ext uri="{FF2B5EF4-FFF2-40B4-BE49-F238E27FC236}">
                <a16:creationId xmlns="" xmlns:a16="http://schemas.microsoft.com/office/drawing/2014/main" id="{592DB257-3E16-4A3C-9E28-468282812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8" y="0"/>
            <a:ext cx="5989027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24" name="Rectangle 8223">
            <a:extLst>
              <a:ext uri="{FF2B5EF4-FFF2-40B4-BE49-F238E27FC236}">
                <a16:creationId xmlns="" xmlns:a16="http://schemas.microsoft.com/office/drawing/2014/main" id="{487685E6-1160-459B-8C70-301404C06C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048" y="0"/>
            <a:ext cx="5989019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26" name="Rectangle 8225">
            <a:extLst>
              <a:ext uri="{FF2B5EF4-FFF2-40B4-BE49-F238E27FC236}">
                <a16:creationId xmlns="" xmlns:a16="http://schemas.microsoft.com/office/drawing/2014/main" id="{094C9708-F6A4-4956-B261-A4A2C4DFEB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022179-F501-11C9-830B-4E870D9E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586992"/>
            <a:ext cx="4953000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Looking back</a:t>
            </a:r>
          </a:p>
        </p:txBody>
      </p:sp>
      <p:pic>
        <p:nvPicPr>
          <p:cNvPr id="8194" name="Picture 2" descr="shakespeare_01">
            <a:extLst>
              <a:ext uri="{FF2B5EF4-FFF2-40B4-BE49-F238E27FC236}">
                <a16:creationId xmlns="" xmlns:a16="http://schemas.microsoft.com/office/drawing/2014/main" id="{9BC3444C-B36A-30AC-4F74-0431A2B6041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1"/>
          <a:stretch/>
        </p:blipFill>
        <p:spPr bwMode="auto">
          <a:xfrm>
            <a:off x="606552" y="1109957"/>
            <a:ext cx="4724400" cy="472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EAB207B-C511-99D7-38AE-D022615F2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00" y="2411653"/>
            <a:ext cx="4952681" cy="372861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Shakespeare wrote:</a:t>
            </a:r>
            <a:endParaRPr lang="en-US" sz="3600" b="1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228600" fontAlgn="base">
              <a:lnSpc>
                <a:spcPct val="110000"/>
              </a:lnSpc>
              <a:spcBef>
                <a:spcPts val="10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37 plays</a:t>
            </a:r>
          </a:p>
          <a:p>
            <a:pPr marL="400050" indent="-228600" fontAlgn="base">
              <a:lnSpc>
                <a:spcPct val="110000"/>
              </a:lnSpc>
              <a:spcBef>
                <a:spcPts val="10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154 sonnets</a:t>
            </a:r>
          </a:p>
          <a:p>
            <a:pPr marL="400050" indent="-228600" fontAlgn="base">
              <a:lnSpc>
                <a:spcPct val="110000"/>
              </a:lnSpc>
              <a:spcBef>
                <a:spcPts val="10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poems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FB7DD83-8C23-4292-86EE-35D1060B0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3790C9A-0991-401B-895E-E99FA71CB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98B7F386-C717-DDB9-BC5C-0256D50E8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265" y="1316736"/>
            <a:ext cx="4585623" cy="4114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Shakespeare's language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="" xmlns:a16="http://schemas.microsoft.com/office/drawing/2014/main" id="{95C30F44-AB96-C16C-06D1-B58436B3F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6360" y="463853"/>
            <a:ext cx="6739128" cy="5930294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Thou-you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Thee-you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тебя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Thy-your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Memorai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memory-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Throw-believe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верить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Main-sea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6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DA57B7B-30D9-4515-9542-FFA699A3C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8B3C63-9C70-783C-7E42-C4E9E714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917" y="89296"/>
            <a:ext cx="6172199" cy="118021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Shakespeare’s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sonnet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5C3B756-88D3-4576-A217-6995584AB9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3524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EBF5392-ED6D-419D-A1F8-29650B91DF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35244" cy="6858000"/>
          </a:xfrm>
          <a:prstGeom prst="rect">
            <a:avLst/>
          </a:prstGeom>
          <a:blipFill dpi="0" rotWithShape="1">
            <a:blip r:embed="rId2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B8D24F-AE5A-A876-DD23-7C1B77002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736" y="1161288"/>
            <a:ext cx="6949440" cy="5532475"/>
          </a:xfrm>
        </p:spPr>
        <p:txBody>
          <a:bodyPr>
            <a:noAutofit/>
          </a:bodyPr>
          <a:lstStyle/>
          <a:p>
            <a:pPr marL="0" indent="0">
              <a:lnSpc>
                <a:spcPct val="108000"/>
              </a:lnSpc>
              <a:buNone/>
            </a:pPr>
            <a:r>
              <a:rPr lang="en-US" sz="1800" b="1" i="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 an unperfect actor on the stage,</a:t>
            </a:r>
            <a: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 with his fear is put besides his part,</a:t>
            </a:r>
            <a: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some fierce thing replete with too much rage,</a:t>
            </a:r>
            <a: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Whose strength's abundance weakens his own heart</a:t>
            </a:r>
            <a:r>
              <a:rPr lang="en-US" sz="1800" b="1" i="0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108000"/>
              </a:lnSpc>
              <a:buNone/>
            </a:pPr>
            <a: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 I, for fear of trust, forget to say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perfect ceremony of love's rite,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in mine own love's strength seem to decay,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O'ercharged</a:t>
            </a:r>
            <a:r>
              <a:rPr lang="en-US" sz="18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burden of mine own love's might</a:t>
            </a:r>
            <a:r>
              <a:rPr lang="en-US" sz="1800" b="1" i="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8000"/>
              </a:lnSpc>
              <a:buNone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let my books be then the eloquence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dumb presagers of my speaking breast,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 plead for love, and look for recompense,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than that tongue that more hath more expressed</a:t>
            </a:r>
            <a:r>
              <a:rPr lang="en-US" sz="1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8000"/>
              </a:lnSpc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learn to read what silent love hath writ: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hear with eyes belongs to love's fine wit.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user\Desktop\i7696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3" y="746797"/>
            <a:ext cx="3226381" cy="50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66" name="Rectangle 65">
            <a:extLst>
              <a:ext uri="{FF2B5EF4-FFF2-40B4-BE49-F238E27FC236}">
                <a16:creationId xmlns="" xmlns:a16="http://schemas.microsoft.com/office/drawing/2014/main" id="{DE61FBD7-E37C-4B38-BE44-A6D4978D7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34F8020C-60BB-4357-8207-13221A99AE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392BFCFE-FD78-4EDF-BEFE-CC444DC5F3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1000" y="0"/>
            <a:ext cx="12203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2A9F5D68-3D95-43BF-ACDE-75B3AF83A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33AC5ED2-7560-4690-BDE5-563A974562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08D6F63C-C216-4E62-791B-2C9013FC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70" y="1066800"/>
            <a:ext cx="4908757" cy="101957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3200" b="1" i="0" u="none" strike="noStrike" dirty="0">
                <a:solidFill>
                  <a:schemeClr val="tx2"/>
                </a:solidFill>
                <a:effectLst/>
              </a:rPr>
              <a:t>Sonnet 90 </a:t>
            </a:r>
            <a:r>
              <a:rPr lang="en-US" sz="3200" b="1" dirty="0">
                <a:solidFill>
                  <a:schemeClr val="tx2"/>
                </a:solidFill>
                <a:effectLst/>
              </a:rPr>
              <a:t/>
            </a:r>
            <a:br>
              <a:rPr lang="en-US" sz="3200" b="1" dirty="0">
                <a:solidFill>
                  <a:schemeClr val="tx2"/>
                </a:solidFill>
                <a:effectLst/>
              </a:rPr>
            </a:br>
            <a:r>
              <a:rPr lang="en-US" sz="3200" b="1" i="0" u="none" strike="noStrike" dirty="0">
                <a:solidFill>
                  <a:schemeClr val="tx2"/>
                </a:solidFill>
                <a:effectLst/>
              </a:rPr>
              <a:t>by William Shakespeare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CDF061DE-F4B3-12E9-EF43-25BB04C47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4074784"/>
            <a:ext cx="5062726" cy="1640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tx2"/>
                </a:solidFill>
              </a:rPr>
              <a:t/>
            </a:r>
            <a:br>
              <a:rPr lang="en-US" sz="2200" dirty="0">
                <a:solidFill>
                  <a:schemeClr val="tx2"/>
                </a:solidFill>
              </a:rPr>
            </a:b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53C10A0-9B96-9370-1EE6-AA1DA4699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6" r="2" b="783"/>
          <a:stretch/>
        </p:blipFill>
        <p:spPr>
          <a:xfrm>
            <a:off x="838200" y="838200"/>
            <a:ext cx="4617008" cy="5181600"/>
          </a:xfrm>
          <a:prstGeom prst="rect">
            <a:avLst/>
          </a:prstGeom>
        </p:spPr>
      </p:pic>
      <p:pic>
        <p:nvPicPr>
          <p:cNvPr id="2050" name="Picture 2" descr="C:\Users\user\Desktop\02labo3c113346550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74" y="2204702"/>
            <a:ext cx="2727795" cy="381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Rectangle 10252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255" name="Picture 10254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0257" name="Rectangle 10256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259" name="Rectangle 10258">
            <a:extLst>
              <a:ext uri="{FF2B5EF4-FFF2-40B4-BE49-F238E27FC236}">
                <a16:creationId xmlns="" xmlns:a16="http://schemas.microsoft.com/office/drawing/2014/main" id="{FBC8BBE5-981E-4B0B-9654-32B5668BFF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261" name="Picture 10260">
            <a:extLst>
              <a:ext uri="{FF2B5EF4-FFF2-40B4-BE49-F238E27FC236}">
                <a16:creationId xmlns="" xmlns:a16="http://schemas.microsoft.com/office/drawing/2014/main" id="{3586FD24-CD64-44DF-9C0B-3376D56501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 rot="16200000">
            <a:off x="40927" y="-80735"/>
            <a:ext cx="1447800" cy="15357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09BC18-C281-5850-9A4E-0D3120863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014" y="124287"/>
            <a:ext cx="5191086" cy="2139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Shakespeare’s comedies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4D61E215-5DA6-8180-701D-F74EA46179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481" y="3114400"/>
            <a:ext cx="2131324" cy="342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="" xmlns:a16="http://schemas.microsoft.com/office/drawing/2014/main" id="{FB5307DF-0664-6394-8D85-AC1B18D7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4690" y="1783395"/>
            <a:ext cx="2328507" cy="35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="" xmlns:a16="http://schemas.microsoft.com/office/drawing/2014/main" id="{3FD31651-2EB0-DB95-20D2-F56BF3FD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6343" y="3114400"/>
            <a:ext cx="2277632" cy="33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="" xmlns:a16="http://schemas.microsoft.com/office/drawing/2014/main" id="{612A5CEA-FFB1-B42B-6402-50B41925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290" y="2106144"/>
            <a:ext cx="2472916" cy="32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10262">
            <a:extLst>
              <a:ext uri="{FF2B5EF4-FFF2-40B4-BE49-F238E27FC236}">
                <a16:creationId xmlns="" xmlns:a16="http://schemas.microsoft.com/office/drawing/2014/main" id="{584389EB-FF7A-406A-AAE8-44AC4D763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24"/>
          <a:stretch/>
        </p:blipFill>
        <p:spPr>
          <a:xfrm>
            <a:off x="11506200" y="1400443"/>
            <a:ext cx="685800" cy="2548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19C6E37-77B8-6752-CD7F-BC55215D8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794" y="1783394"/>
            <a:ext cx="2208441" cy="351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1DA57B7B-30D9-4515-9542-FFA699A3C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CD9388-BE97-D6A8-5C97-F2B5AC9E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94" y="1063690"/>
            <a:ext cx="8767139" cy="5049397"/>
          </a:xfrm>
        </p:spPr>
        <p:txBody>
          <a:bodyPr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«WILLIAM SHKESPEARE…</a:t>
            </a:r>
            <a:br>
              <a:rPr lang="en-US" sz="28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BRILLIANT POET, THE MARVELOUSE DRAMATIST, THE GREATEST OF THE GREAT. </a:t>
            </a:r>
            <a:br>
              <a:rPr lang="en-US" sz="28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WAS NOT FOR AN AGE,</a:t>
            </a:r>
            <a:br>
              <a:rPr lang="en-US" sz="28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FOR ALL TIME.»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0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 Jonson</a:t>
            </a:r>
            <a:endParaRPr lang="en-US" sz="2800" b="1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/>
            </a:r>
            <a:br>
              <a:rPr lang="en-US" sz="1800" dirty="0">
                <a:solidFill>
                  <a:schemeClr val="tx2"/>
                </a:solidFill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9729F241-2B1B-40E9-A72C-63955DFFF7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52B4B9D7-F359-44A2-87B4-EAFA68AA97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48481" y="0"/>
            <a:ext cx="2143519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7" name="Rectangle 11284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298" name="Picture 11286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1299" name="Rectangle 11288">
            <a:extLst>
              <a:ext uri="{FF2B5EF4-FFF2-40B4-BE49-F238E27FC236}">
                <a16:creationId xmlns="" xmlns:a16="http://schemas.microsoft.com/office/drawing/2014/main" id="{310E06F9-9F12-4D1B-92C0-4B30818D09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300" name="Rectangle 11290">
            <a:extLst>
              <a:ext uri="{FF2B5EF4-FFF2-40B4-BE49-F238E27FC236}">
                <a16:creationId xmlns="" xmlns:a16="http://schemas.microsoft.com/office/drawing/2014/main" id="{8F5EFE88-F6A7-4B53-AF99-227DFC56A0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A33C21-B633-4A5B-870D-5BC5040A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28" y="462045"/>
            <a:ext cx="4177495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Shakespeare’s</a:t>
            </a:r>
            <a:b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 dramas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1" name="Rectangle 11292">
            <a:extLst>
              <a:ext uri="{FF2B5EF4-FFF2-40B4-BE49-F238E27FC236}">
                <a16:creationId xmlns="" xmlns:a16="http://schemas.microsoft.com/office/drawing/2014/main" id="{BF9AF5CF-AE21-453A-8D3F-6D9FC64A18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68280" y="0"/>
            <a:ext cx="6858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302" name="Rectangle 11294">
            <a:extLst>
              <a:ext uri="{FF2B5EF4-FFF2-40B4-BE49-F238E27FC236}">
                <a16:creationId xmlns="" xmlns:a16="http://schemas.microsoft.com/office/drawing/2014/main" id="{F18A41FE-6F14-49D2-8C0F-56A351A98E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5368280" y="-2"/>
            <a:ext cx="6858000" cy="6857999"/>
          </a:xfrm>
          <a:prstGeom prst="rect">
            <a:avLst/>
          </a:prstGeom>
          <a:blipFill dpi="0" rotWithShape="1">
            <a:blip r:embed="rId3">
              <a:alphaModFix amt="3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76" name="Picture 12">
            <a:extLst>
              <a:ext uri="{FF2B5EF4-FFF2-40B4-BE49-F238E27FC236}">
                <a16:creationId xmlns="" xmlns:a16="http://schemas.microsoft.com/office/drawing/2014/main" id="{308A7A9E-DD32-1AA9-BEA1-666F1037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932" y="68353"/>
            <a:ext cx="2351420" cy="32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="" xmlns:a16="http://schemas.microsoft.com/office/drawing/2014/main" id="{E5D945A9-4E98-5625-9A91-F4C440A7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4009" y="68352"/>
            <a:ext cx="2089111" cy="327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="" xmlns:a16="http://schemas.microsoft.com/office/drawing/2014/main" id="{C5ED1A08-7484-0F63-9BA0-7E649FAB2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4980" y="3341798"/>
            <a:ext cx="2351420" cy="33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="" xmlns:a16="http://schemas.microsoft.com/office/drawing/2014/main" id="{2096C443-FB35-2925-2AB7-EF4F272E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4010" y="3340397"/>
            <a:ext cx="2154954" cy="334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29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310E06F9-9F12-4D1B-92C0-4B30818D09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DA29CF3-8B8B-4DDF-A19B-72E0059DD5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DC57656-A01F-4B32-B5C4-D171EDC97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506603"/>
            <a:ext cx="12192000" cy="33628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DEA49F7-1946-40FE-ACF9-81D0AC97C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060" y="3511296"/>
            <a:ext cx="12191999" cy="333708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DA6C5C-A17A-B3EC-3E7D-9D356172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3801"/>
            <a:ext cx="5105400" cy="24383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/>
              <a:t>Shakespeare’s tragedies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F697BEA-1162-C27F-FF31-CB7567C69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07" y="304799"/>
            <a:ext cx="1992282" cy="3030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6B996C6-B317-5E32-B755-2347435F8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010" y="304799"/>
            <a:ext cx="2015007" cy="30300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96EBCAD-5295-48DC-6AA1-50E67B585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187" y="304799"/>
            <a:ext cx="2022583" cy="3030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15BC7B5-27C0-EE58-79EB-5F703AA5F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8313" y="304799"/>
            <a:ext cx="2242264" cy="303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2D924463-4DB7-437D-85B1-7EE5042DE5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F108545-2EA9-4B3E-915B-2959496080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D9883B34-35B8-CA59-50C5-94FD067E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216" y="320040"/>
            <a:ext cx="7467599" cy="36667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5300" b="1" i="1" dirty="0">
                <a:solidFill>
                  <a:srgbClr val="44131A"/>
                </a:solidFill>
              </a:rPr>
              <a:t>For never was a story of more woe than this of Juliet and her Romeo.</a:t>
            </a:r>
            <a:br>
              <a:rPr lang="en-US" sz="5300" b="1" i="1" dirty="0">
                <a:solidFill>
                  <a:srgbClr val="44131A"/>
                </a:solidFill>
              </a:rPr>
            </a:br>
            <a:r>
              <a:rPr lang="en-US" sz="5300" b="1" dirty="0">
                <a:solidFill>
                  <a:schemeClr val="tx2"/>
                </a:solidFill>
                <a:effectLst/>
              </a:rPr>
              <a:t/>
            </a:r>
            <a:br>
              <a:rPr lang="en-US" sz="5300" b="1" dirty="0">
                <a:solidFill>
                  <a:schemeClr val="tx2"/>
                </a:solidFill>
                <a:effectLst/>
              </a:rPr>
            </a:br>
            <a:r>
              <a:rPr lang="en-US" sz="2900" b="1" dirty="0">
                <a:solidFill>
                  <a:schemeClr val="tx2"/>
                </a:solidFill>
              </a:rPr>
              <a:t/>
            </a:r>
            <a:br>
              <a:rPr lang="en-US" sz="2900" b="1" dirty="0">
                <a:solidFill>
                  <a:schemeClr val="tx2"/>
                </a:solidFill>
              </a:rPr>
            </a:br>
            <a:endParaRPr lang="en-US" sz="2900" b="1" dirty="0">
              <a:solidFill>
                <a:schemeClr val="tx2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72F4D39B-7060-481D-AE18-088433BE3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2245" y="4074784"/>
            <a:ext cx="7621553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10000"/>
              </a:lnSpc>
              <a:buClr>
                <a:srgbClr val="A62C52"/>
              </a:buClr>
            </a:pPr>
            <a:r>
              <a:rPr lang="en-US" sz="3200" b="1" dirty="0">
                <a:solidFill>
                  <a:srgbClr val="4413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SHAKESPEARE</a:t>
            </a:r>
            <a:br>
              <a:rPr lang="en-US" sz="3200" b="1" dirty="0">
                <a:solidFill>
                  <a:srgbClr val="4413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4413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>
                <a:solidFill>
                  <a:srgbClr val="4413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Romeo and Juliet</a:t>
            </a:r>
            <a:r>
              <a:rPr lang="en-US" sz="3200" b="1" dirty="0" smtClean="0">
                <a:solidFill>
                  <a:srgbClr val="4413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3200" b="1" dirty="0">
              <a:solidFill>
                <a:srgbClr val="4413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92BFCFE-FD78-4EDF-BEFE-CC444DC5F3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578352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572B5A9-5531-4FA5-8C90-295EFED8BF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17060" y="22493"/>
            <a:ext cx="3561292" cy="6830508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1" name="Rectangle 12298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312" name="Picture 12300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2313" name="Rectangle 12302">
            <a:extLst>
              <a:ext uri="{FF2B5EF4-FFF2-40B4-BE49-F238E27FC236}">
                <a16:creationId xmlns="" xmlns:a16="http://schemas.microsoft.com/office/drawing/2014/main" id="{4AB8125F-0FD8-48CD-9F43-73E5494EA7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314" name="Rectangle 12304">
            <a:extLst>
              <a:ext uri="{FF2B5EF4-FFF2-40B4-BE49-F238E27FC236}">
                <a16:creationId xmlns="" xmlns:a16="http://schemas.microsoft.com/office/drawing/2014/main" id="{0019DD6C-5899-4C07-864B-EB0A7D104A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315" name="Rectangle 12306">
            <a:extLst>
              <a:ext uri="{FF2B5EF4-FFF2-40B4-BE49-F238E27FC236}">
                <a16:creationId xmlns="" xmlns:a16="http://schemas.microsoft.com/office/drawing/2014/main" id="{EBDFFBC1-15BD-428E-B8AF-ECF5D1B76D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316" name="Rectangle 12308">
            <a:extLst>
              <a:ext uri="{FF2B5EF4-FFF2-40B4-BE49-F238E27FC236}">
                <a16:creationId xmlns="" xmlns:a16="http://schemas.microsoft.com/office/drawing/2014/main" id="{EBFB3075-0323-4EB0-B1A5-776A0E709C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055" y="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FC9FD4-0EB7-7A05-B01B-286EA068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1000"/>
            <a:ext cx="10489163" cy="160012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44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«Romeo and Juliet»- an optimistic tragedy. </a:t>
            </a:r>
            <a:br>
              <a:rPr lang="en-US" sz="44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Staged in all kinds of theatres.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0DBB275-51FC-78F2-E249-EB30245B7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1" y="2514600"/>
            <a:ext cx="5447739" cy="36144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wonderful love story is about two lovers Romeo and Juliet. Unfortunately, they died, but they didn’t stop loving each other. They stayed young forever!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Romeo and Djyellta">
            <a:extLst>
              <a:ext uri="{FF2B5EF4-FFF2-40B4-BE49-F238E27FC236}">
                <a16:creationId xmlns="" xmlns:a16="http://schemas.microsoft.com/office/drawing/2014/main" id="{1BC7EEF7-858F-DFBF-6844-CED92B98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2616" y="2721900"/>
            <a:ext cx="2690172" cy="33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omeo2">
            <a:extLst>
              <a:ext uri="{FF2B5EF4-FFF2-40B4-BE49-F238E27FC236}">
                <a16:creationId xmlns="" xmlns:a16="http://schemas.microsoft.com/office/drawing/2014/main" id="{FCDC498C-D802-0331-B776-D9C9C895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000" y="2721900"/>
            <a:ext cx="2690172" cy="319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962AE0-6A1C-4B76-9D52-10E5E6D7D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27CAEDE-D92D-4745-8749-71019415A7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0C96CB6-3880-40E6-A4BF-F64E7D1E42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980FAA-BFB0-2FD2-0961-301BF732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5" y="559813"/>
            <a:ext cx="4145186" cy="5577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0"/>
              </a:spcAft>
            </a:pPr>
            <a:r>
              <a:rPr lang="en-US" sz="4000" b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Shakespeare’s quotations</a:t>
            </a:r>
            <a:r>
              <a:rPr lang="en-US" sz="2800" b="1" dirty="0">
                <a:effectLst/>
              </a:rPr>
              <a:t/>
            </a:r>
            <a:br>
              <a:rPr lang="en-US" sz="2800" b="1" dirty="0">
                <a:effectLst/>
              </a:rPr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graphicFrame>
        <p:nvGraphicFramePr>
          <p:cNvPr id="6" name="Текст 3">
            <a:extLst>
              <a:ext uri="{FF2B5EF4-FFF2-40B4-BE49-F238E27FC236}">
                <a16:creationId xmlns="" xmlns:a16="http://schemas.microsoft.com/office/drawing/2014/main" id="{B9462D1C-5788-4FB0-4584-8B1841712A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525078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245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962AE0-6A1C-4B76-9D52-10E5E6D7D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27CAEDE-D92D-4745-8749-71019415A7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0C96CB6-3880-40E6-A4BF-F64E7D1E42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2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1EC89D-990D-6020-7A3F-8C61754B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4876800" cy="5577934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atch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phrases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0F59F5A-1BB3-1951-A653-5245002C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944" y="91439"/>
            <a:ext cx="5239512" cy="6199633"/>
          </a:xfrm>
        </p:spPr>
        <p:txBody>
          <a:bodyPr>
            <a:noAutofit/>
          </a:bodyPr>
          <a:lstStyle/>
          <a:p>
            <a:pPr>
              <a:lnSpc>
                <a:spcPct val="108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 is eloquence.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8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— это красноречие</a:t>
            </a:r>
          </a:p>
          <a:p>
            <a:pPr>
              <a:lnSpc>
                <a:spcPct val="108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Brevity was the soul of wit.	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8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Краткость была душой остроумия</a:t>
            </a:r>
          </a:p>
          <a:p>
            <a:pPr>
              <a:lnSpc>
                <a:spcPct val="108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Coward people die many times before their deaths.</a:t>
            </a:r>
          </a:p>
          <a:p>
            <a:pPr marL="0" indent="0">
              <a:lnSpc>
                <a:spcPct val="108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Трусливые люди умирают много раз перед своей смертью.</a:t>
            </a:r>
          </a:p>
          <a:p>
            <a:pPr>
              <a:lnSpc>
                <a:spcPct val="108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fortune's fool.	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8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Удача обманула меня.</a:t>
            </a:r>
          </a:p>
          <a:p>
            <a:pPr>
              <a:lnSpc>
                <a:spcPct val="108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every man be master of his time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8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Позвольте каждому человеку быть хозяином своего времени.</a:t>
            </a:r>
          </a:p>
          <a:p>
            <a:pPr>
              <a:lnSpc>
                <a:spcPct val="108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 in thy shame, but die not shame with thee!</a:t>
            </a:r>
          </a:p>
          <a:p>
            <a:pPr marL="0" indent="0">
              <a:lnSpc>
                <a:spcPct val="108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 в позоре, но умри без позора!</a:t>
            </a:r>
          </a:p>
          <a:p>
            <a:pPr>
              <a:lnSpc>
                <a:spcPct val="108000"/>
              </a:lnSpc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soul is in the sky.	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8000"/>
              </a:lnSpc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душа находится в небе.</a:t>
            </a:r>
          </a:p>
        </p:txBody>
      </p:sp>
    </p:spTree>
    <p:extLst>
      <p:ext uri="{BB962C8B-B14F-4D97-AF65-F5344CB8AC3E}">
        <p14:creationId xmlns:p14="http://schemas.microsoft.com/office/powerpoint/2010/main" val="29742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321" name="Picture 13320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3323" name="Rectangle 13322">
            <a:extLst>
              <a:ext uri="{FF2B5EF4-FFF2-40B4-BE49-F238E27FC236}">
                <a16:creationId xmlns="" xmlns:a16="http://schemas.microsoft.com/office/drawing/2014/main" id="{E2748806-3AF5-4078-830A-C1F26BF1B2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325" name="Rectangle 13324">
            <a:extLst>
              <a:ext uri="{FF2B5EF4-FFF2-40B4-BE49-F238E27FC236}">
                <a16:creationId xmlns="" xmlns:a16="http://schemas.microsoft.com/office/drawing/2014/main" id="{BF991FCB-5132-414C-B377-526F56121B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314" name="Picture 2" descr="Poet's Corner in Westminster Abbey">
            <a:extLst>
              <a:ext uri="{FF2B5EF4-FFF2-40B4-BE49-F238E27FC236}">
                <a16:creationId xmlns="" xmlns:a16="http://schemas.microsoft.com/office/drawing/2014/main" id="{704DC75B-EE37-D820-11FF-C869E2D279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5" r="-1" b="8008"/>
          <a:stretch/>
        </p:blipFill>
        <p:spPr bwMode="auto">
          <a:xfrm>
            <a:off x="20" y="1376"/>
            <a:ext cx="12188932" cy="68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7" name="Rectangle 13326">
            <a:extLst>
              <a:ext uri="{FF2B5EF4-FFF2-40B4-BE49-F238E27FC236}">
                <a16:creationId xmlns="" xmlns:a16="http://schemas.microsoft.com/office/drawing/2014/main" id="{F23DAFF7-4C98-4E0E-8986-198D54B6C1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F8A68F0F-2CBB-70CA-772A-846C92CA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884" y="3886199"/>
            <a:ext cx="9699396" cy="28237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POET’S CORNER IN</a:t>
            </a:r>
            <a:br>
              <a:rPr lang="en-US" sz="5400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WESTMINSTER ABBЕY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A2047A1-F1BB-FC6D-141C-C7F5BF7C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064" y="310261"/>
            <a:ext cx="7022592" cy="960755"/>
          </a:xfrm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MONUMENTS</a:t>
            </a:r>
            <a:endParaRPr lang="ru-RU" b="1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86985F93-C071-27EC-B243-78A50F8F2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240536"/>
            <a:ext cx="4616831" cy="643128"/>
          </a:xfrm>
        </p:spPr>
        <p:txBody>
          <a:bodyPr/>
          <a:lstStyle/>
          <a:p>
            <a:pPr algn="ctr"/>
            <a:r>
              <a:rPr lang="en-US" sz="320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YORK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9B2E9817-82C0-D4AE-78EF-FE51DFEA3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8232" y="1271016"/>
            <a:ext cx="5036884" cy="674560"/>
          </a:xfrm>
        </p:spPr>
        <p:txBody>
          <a:bodyPr/>
          <a:lstStyle/>
          <a:p>
            <a:pPr algn="ctr"/>
            <a:r>
              <a:rPr lang="en-US" sz="320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STRATFORD ON AVON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Gower Memorial in Stratford-upon-Avon">
            <a:extLst>
              <a:ext uri="{FF2B5EF4-FFF2-40B4-BE49-F238E27FC236}">
                <a16:creationId xmlns="" xmlns:a16="http://schemas.microsoft.com/office/drawing/2014/main" id="{932CDC25-0E18-0BFF-1BE9-18AB38FE5E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09" y="1938528"/>
            <a:ext cx="3338201" cy="42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="" xmlns:a16="http://schemas.microsoft.com/office/drawing/2014/main" id="{D9B28B3A-52B7-2A2C-CEDB-D78461D25F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17" y="1869578"/>
            <a:ext cx="3240064" cy="432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5369" name="Picture 15368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5371" name="Rectangle 15370">
            <a:extLst>
              <a:ext uri="{FF2B5EF4-FFF2-40B4-BE49-F238E27FC236}">
                <a16:creationId xmlns="" xmlns:a16="http://schemas.microsoft.com/office/drawing/2014/main" id="{EB614023-3F38-44EB-8ABB-B52E5B9E22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373" name="Rectangle 15372">
            <a:extLst>
              <a:ext uri="{FF2B5EF4-FFF2-40B4-BE49-F238E27FC236}">
                <a16:creationId xmlns="" xmlns:a16="http://schemas.microsoft.com/office/drawing/2014/main" id="{8C5F9310-ED3E-45B9-9D97-AC0F2C890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376B09B0-7AD8-142A-55B5-EF417B2B82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" b="2563"/>
          <a:stretch/>
        </p:blipFill>
        <p:spPr bwMode="auto">
          <a:xfrm>
            <a:off x="20" y="1376"/>
            <a:ext cx="12191980" cy="68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5" name="Rectangle 15374">
            <a:extLst>
              <a:ext uri="{FF2B5EF4-FFF2-40B4-BE49-F238E27FC236}">
                <a16:creationId xmlns="" xmlns:a16="http://schemas.microsoft.com/office/drawing/2014/main" id="{8D2A0DB3-EF43-4032-9B27-954E12CCB6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6F4A981-9543-ED56-B250-B6CC76BF4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990042"/>
            <a:ext cx="6848670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memorial to William Shakespeare is the Royal Shakespeare Theatre in his birthplace</a:t>
            </a:r>
            <a:endParaRPr 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7962AE0-6A1C-4B76-9D52-10E5E6D7D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732CB377-9330-F9B8-BCD2-1B3BF2AF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14" y="256032"/>
            <a:ext cx="5871972" cy="195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words on Shakespeare’s grave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8897B96-3039-4268-8B57-3076C0EDD9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03"/>
          <a:stretch/>
        </p:blipFill>
        <p:spPr>
          <a:xfrm rot="10800000">
            <a:off x="-3049" y="2719660"/>
            <a:ext cx="650748" cy="25483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EEA387F-FE32-404D-B9E2-0DB5D1F502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20BD3E5-F960-8AA6-41DB-DDC5A7ABCF10}"/>
              </a:ext>
            </a:extLst>
          </p:cNvPr>
          <p:cNvSpPr>
            <a:spLocks/>
          </p:cNvSpPr>
          <p:nvPr/>
        </p:nvSpPr>
        <p:spPr>
          <a:xfrm>
            <a:off x="758952" y="2519024"/>
            <a:ext cx="4974336" cy="2647336"/>
          </a:xfrm>
          <a:prstGeom prst="rect">
            <a:avLst/>
          </a:prstGeom>
        </p:spPr>
        <p:txBody>
          <a:bodyPr/>
          <a:lstStyle/>
          <a:p>
            <a:pPr defTabSz="493776">
              <a:spcAft>
                <a:spcPts val="600"/>
              </a:spcAft>
            </a:pP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friend, for Jesus' sake forbear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93776">
              <a:spcAft>
                <a:spcPts val="600"/>
              </a:spcAft>
            </a:pP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dig the dust enclosed here.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93776">
              <a:spcAft>
                <a:spcPts val="600"/>
              </a:spcAft>
            </a:pP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Blest be the man that spares these stones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93776">
              <a:spcAft>
                <a:spcPts val="600"/>
              </a:spcAft>
            </a:pPr>
            <a:r>
              <a:rPr lang="en-US" sz="28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curst be he that moves my bones.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ru-RU" sz="2800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FB7C748-0354-96A1-8A07-824B5AC0A34F}"/>
              </a:ext>
            </a:extLst>
          </p:cNvPr>
          <p:cNvSpPr>
            <a:spLocks/>
          </p:cNvSpPr>
          <p:nvPr/>
        </p:nvSpPr>
        <p:spPr>
          <a:xfrm>
            <a:off x="7882128" y="2719660"/>
            <a:ext cx="3841013" cy="3717717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ru-RU" dirty="0"/>
          </a:p>
        </p:txBody>
      </p:sp>
      <p:pic>
        <p:nvPicPr>
          <p:cNvPr id="1026" name="Picture 2" descr="C:\Users\user\Desktop\uchenye-ne-nashli-v-mogile-shekspira-ego-golovy-1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10" y="1652970"/>
            <a:ext cx="5969203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Rectangle 2130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133" name="Picture 2132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135" name="Rectangle 2134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37" name="Rectangle 2136">
            <a:extLst>
              <a:ext uri="{FF2B5EF4-FFF2-40B4-BE49-F238E27FC236}">
                <a16:creationId xmlns="" xmlns:a16="http://schemas.microsoft.com/office/drawing/2014/main" id="{FBC8BBE5-981E-4B0B-9654-32B5668BFF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39" name="Rectangle 2138">
            <a:extLst>
              <a:ext uri="{FF2B5EF4-FFF2-40B4-BE49-F238E27FC236}">
                <a16:creationId xmlns="" xmlns:a16="http://schemas.microsoft.com/office/drawing/2014/main" id="{094C9708-F6A4-4956-B261-A4A2C4DFEB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41" name="Rectangle 2140">
            <a:extLst>
              <a:ext uri="{FF2B5EF4-FFF2-40B4-BE49-F238E27FC236}">
                <a16:creationId xmlns="" xmlns:a16="http://schemas.microsoft.com/office/drawing/2014/main" id="{592DB257-3E16-4A3C-9E28-468282812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-150"/>
            <a:ext cx="6254652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43" name="Rectangle 2142">
            <a:extLst>
              <a:ext uri="{FF2B5EF4-FFF2-40B4-BE49-F238E27FC236}">
                <a16:creationId xmlns="" xmlns:a16="http://schemas.microsoft.com/office/drawing/2014/main" id="{487685E6-1160-459B-8C70-301404C06C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048" y="0"/>
            <a:ext cx="6251447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D1140B6-617F-DB5C-0891-26BF4D998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BIOGRAPHY     FACTS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C805A03-8DB6-95CF-B393-0A57E505F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11653"/>
            <a:ext cx="4952681" cy="372861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was born on April 23, 1564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mother was the daughter of a rich farmer.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father was a glove-maker.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was the eldest of eight children.</a:t>
            </a:r>
          </a:p>
          <a:p>
            <a:pPr marL="0">
              <a:lnSpc>
                <a:spcPct val="110000"/>
              </a:lnSpc>
            </a:pPr>
            <a:endParaRPr lang="en-US" sz="1800" dirty="0"/>
          </a:p>
        </p:txBody>
      </p:sp>
      <p:pic>
        <p:nvPicPr>
          <p:cNvPr id="2050" name="Picture 2" descr="Картинка 9 из 1636">
            <a:extLst>
              <a:ext uri="{FF2B5EF4-FFF2-40B4-BE49-F238E27FC236}">
                <a16:creationId xmlns="" xmlns:a16="http://schemas.microsoft.com/office/drawing/2014/main" id="{F73EE7F4-D36D-0A8E-039D-4C08CBE88E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5"/>
          <a:stretch/>
        </p:blipFill>
        <p:spPr bwMode="auto">
          <a:xfrm>
            <a:off x="6858001" y="567942"/>
            <a:ext cx="4724400" cy="57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2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7FDDF72-DE39-4F99-A3C1-DD9D7815D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E4ECE80-3AD1-450C-B62A-98788F1939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Рисунок 4" descr="Изображение выглядит как текст, мультфильм, Мультфильм, фантаст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2D1A1D1-9C89-042C-3151-349A62957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083" name="Picture 3082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3085" name="Rectangle 3084">
            <a:extLst>
              <a:ext uri="{FF2B5EF4-FFF2-40B4-BE49-F238E27FC236}">
                <a16:creationId xmlns="" xmlns:a16="http://schemas.microsoft.com/office/drawing/2014/main" id="{EB614023-3F38-44EB-8ABB-B52E5B9E22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="" xmlns:a16="http://schemas.microsoft.com/office/drawing/2014/main" id="{8C5F9310-ED3E-45B9-9D97-AC0F2C890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076" name="Picture 4" descr="img_0001">
            <a:extLst>
              <a:ext uri="{FF2B5EF4-FFF2-40B4-BE49-F238E27FC236}">
                <a16:creationId xmlns="" xmlns:a16="http://schemas.microsoft.com/office/drawing/2014/main" id="{0A9D226A-F8A2-BD6B-2395-287E8006D88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4596"/>
          <a:stretch/>
        </p:blipFill>
        <p:spPr bwMode="auto">
          <a:xfrm>
            <a:off x="3048" y="-5"/>
            <a:ext cx="12191980" cy="68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="" xmlns:a16="http://schemas.microsoft.com/office/drawing/2014/main" id="{8D2A0DB3-EF43-4032-9B27-954E12CCB6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B31AAB1-03E1-52D1-A521-29DDFFEC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392" y="3817737"/>
            <a:ext cx="6198566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W.SHAKESPEARE’S BIRTHPLACE</a:t>
            </a:r>
            <a:br>
              <a:rPr lang="en-US" sz="4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Stratford–upon–Avon, </a:t>
            </a:r>
            <a:r>
              <a:rPr lang="en-US" sz="4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Henly</a:t>
            </a:r>
            <a:r>
              <a:rPr lang="en-US" sz="4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23594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105" name="Picture 4104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4107" name="Rectangle 4106">
            <a:extLst>
              <a:ext uri="{FF2B5EF4-FFF2-40B4-BE49-F238E27FC236}">
                <a16:creationId xmlns="" xmlns:a16="http://schemas.microsoft.com/office/drawing/2014/main" id="{EB614023-3F38-44EB-8ABB-B52E5B9E22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="" xmlns:a16="http://schemas.microsoft.com/office/drawing/2014/main" id="{8C5F9310-ED3E-45B9-9D97-AC0F2C890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B0A31F3-94FF-0A47-8C86-ACF7D3B570E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/>
          <a:stretch/>
        </p:blipFill>
        <p:spPr bwMode="auto">
          <a:xfrm>
            <a:off x="20" y="1376"/>
            <a:ext cx="12191980" cy="68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Rectangle 4110">
            <a:extLst>
              <a:ext uri="{FF2B5EF4-FFF2-40B4-BE49-F238E27FC236}">
                <a16:creationId xmlns="" xmlns:a16="http://schemas.microsoft.com/office/drawing/2014/main" id="{8D2A0DB3-EF43-4032-9B27-954E12CCB6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4EA5712-3812-6DB2-5E42-99286D3C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12" y="4124129"/>
            <a:ext cx="6198566" cy="20585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STRATFORD-UPON-AVON NOWADAYS </a:t>
            </a:r>
          </a:p>
        </p:txBody>
      </p:sp>
    </p:spTree>
    <p:extLst>
      <p:ext uri="{BB962C8B-B14F-4D97-AF65-F5344CB8AC3E}">
        <p14:creationId xmlns:p14="http://schemas.microsoft.com/office/powerpoint/2010/main" val="26922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BAFDE4AD-3F4B-FE1B-401D-7890F4AD4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912462"/>
              </p:ext>
            </p:extLst>
          </p:nvPr>
        </p:nvGraphicFramePr>
        <p:xfrm>
          <a:off x="510139" y="471639"/>
          <a:ext cx="11107554" cy="5832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C:\Users\user\Desktop\cap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7" y="270456"/>
            <a:ext cx="11350762" cy="48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2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5" name="Picture 13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6" name="Rectangle 15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="" xmlns:a16="http://schemas.microsoft.com/office/drawing/2014/main" id="{592DB257-3E16-4A3C-9E28-468282812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19">
            <a:extLst>
              <a:ext uri="{FF2B5EF4-FFF2-40B4-BE49-F238E27FC236}">
                <a16:creationId xmlns="" xmlns:a16="http://schemas.microsoft.com/office/drawing/2014/main" id="{6CE64648-E5BF-4184-AF04-5325D5D9E0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061" y="0"/>
            <a:ext cx="12191999" cy="685800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1">
            <a:extLst>
              <a:ext uri="{FF2B5EF4-FFF2-40B4-BE49-F238E27FC236}">
                <a16:creationId xmlns="" xmlns:a16="http://schemas.microsoft.com/office/drawing/2014/main" id="{2B89DF47-7F4F-4EFF-B791-FD95AE3603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3458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57DF364-BA89-2881-34EE-6E459DEF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500" y="998183"/>
            <a:ext cx="5181600" cy="1443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classroom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139F1566-348D-B931-B19E-9256AB8BF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3025" y="2524259"/>
            <a:ext cx="4559134" cy="2373350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"... around  40 boys would have been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taught in this room ..." </a:t>
            </a:r>
          </a:p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schoolroom where Shakespeare was educated. It is still in use.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A21026-DE2B-423C-9358-BCE19DB7E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78" r="26627" b="2"/>
          <a:stretch/>
        </p:blipFill>
        <p:spPr>
          <a:xfrm>
            <a:off x="5473521" y="739599"/>
            <a:ext cx="6005021" cy="53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4FB2F27-3F7D-440E-A905-86607A926A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F678C14-A033-4139-BCA9-8382B03964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CBEC9D-9F9B-4383-B986-DE5B184A9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0" t="44401"/>
          <a:stretch/>
        </p:blipFill>
        <p:spPr>
          <a:xfrm>
            <a:off x="-3048" y="-1"/>
            <a:ext cx="1146048" cy="10709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47107C-2B73-06D2-0176-2354976F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66" y="586800"/>
            <a:ext cx="5312150" cy="968216"/>
          </a:xfrm>
        </p:spPr>
        <p:txBody>
          <a:bodyPr>
            <a:normAutofit fontScale="90000"/>
          </a:bodyPr>
          <a:lstStyle/>
          <a:p>
            <a:r>
              <a:rPr lang="en-US" sz="5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 life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F363E5-E617-4E7F-3CA9-21723DA3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062" y="1532586"/>
            <a:ext cx="7147776" cy="6272010"/>
          </a:xfrm>
        </p:spPr>
        <p:txBody>
          <a:bodyPr>
            <a:normAutofit fontScale="25000" lnSpcReduction="20000"/>
          </a:bodyPr>
          <a:lstStyle/>
          <a:p>
            <a:pPr rtl="0" fontAlgn="base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Married to Anne Hathaway in 1582. </a:t>
            </a:r>
          </a:p>
          <a:p>
            <a:pPr rtl="0" fontAlgn="base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Anne was 26, he was 18.</a:t>
            </a:r>
          </a:p>
          <a:p>
            <a:pPr rtl="0" fontAlgn="base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They had 3 children.</a:t>
            </a:r>
          </a:p>
          <a:p>
            <a:pPr rtl="0" fontAlgn="base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youngest,</a:t>
            </a:r>
            <a:r>
              <a:rPr lang="ru-RU" sz="11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i="0" u="none" strike="noStrike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Hamnet</a:t>
            </a:r>
            <a:r>
              <a:rPr lang="en-US" sz="11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died at the age of 11.</a:t>
            </a:r>
          </a:p>
          <a:p>
            <a:pPr rtl="0" fontAlgn="base">
              <a:lnSpc>
                <a:spcPct val="210000"/>
              </a:lnSpc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00" b="1" i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Anne did not love theatre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FE52FC7-B3EF-46A4-B8CE-292164EC92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  <p:pic>
        <p:nvPicPr>
          <p:cNvPr id="1026" name="Picture 2" descr="C:\Users\user\Desktop\2344232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8" y="265392"/>
            <a:ext cx="5442821" cy="35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6" descr="Wedding Rings">
            <a:extLst>
              <a:ext uri="{FF2B5EF4-FFF2-40B4-BE49-F238E27FC236}">
                <a16:creationId xmlns="" xmlns:a16="http://schemas.microsoft.com/office/drawing/2014/main" id="{0EB395C2-78B6-8D9A-DC60-FDDF464BC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3082" y="3983174"/>
            <a:ext cx="3580326" cy="28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E2748806-3AF5-4078-830A-C1F26BF1B2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F991FCB-5132-414C-B377-526F56121B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 descr="Elegant velvet chairs in theatre">
            <a:extLst>
              <a:ext uri="{FF2B5EF4-FFF2-40B4-BE49-F238E27FC236}">
                <a16:creationId xmlns="" xmlns:a16="http://schemas.microsoft.com/office/drawing/2014/main" id="{FB2BD457-5F24-0401-596C-7605E23D1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-1" b="15725"/>
          <a:stretch/>
        </p:blipFill>
        <p:spPr>
          <a:xfrm>
            <a:off x="20" y="1376"/>
            <a:ext cx="12188932" cy="68566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23DAFF7-4C98-4E0E-8986-198D54B6C1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A095E96-319D-4055-AD99-41FEB40300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1546522"/>
            <a:ext cx="6327657" cy="400397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5EBF7A8-B42B-4EC3-B442-9B2D1902A7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057" y="1546521"/>
            <a:ext cx="6327656" cy="4016078"/>
          </a:xfrm>
          <a:prstGeom prst="rect">
            <a:avLst/>
          </a:prstGeom>
          <a:blipFill dpi="0" rotWithShape="1">
            <a:blip r:embed="rId4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F3151867-7B9F-59B9-6578-5B9E64C17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30" y="1546522"/>
            <a:ext cx="5907666" cy="400397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It`s known that when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Sheakspeare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21</a:t>
            </a:r>
            <a:r>
              <a:rPr lang="ru-RU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went to London to find a job, where he began writing plays staged at the Globe Theatre. By 1592 he had been an important member of a well-known acting company. In 1612 he returned in Stratford-upon-Avon</a:t>
            </a:r>
          </a:p>
        </p:txBody>
      </p:sp>
    </p:spTree>
    <p:extLst>
      <p:ext uri="{BB962C8B-B14F-4D97-AF65-F5344CB8AC3E}">
        <p14:creationId xmlns:p14="http://schemas.microsoft.com/office/powerpoint/2010/main" val="16472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haron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507</Words>
  <Application>Microsoft Office PowerPoint</Application>
  <PresentationFormat>Произвольный</PresentationFormat>
  <Paragraphs>95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BlockprintVTI</vt:lpstr>
      <vt:lpstr>Презентация PowerPoint</vt:lpstr>
      <vt:lpstr>Презентация PowerPoint</vt:lpstr>
      <vt:lpstr>  BIOGRAPHY     FACTS</vt:lpstr>
      <vt:lpstr>W.SHAKESPEARE’S BIRTHPLACE Stratford–upon–Avon, Henly Street</vt:lpstr>
      <vt:lpstr>STRATFORD-UPON-AVON NOWADAYS </vt:lpstr>
      <vt:lpstr>Презентация PowerPoint</vt:lpstr>
      <vt:lpstr>The classroom</vt:lpstr>
      <vt:lpstr>Family life </vt:lpstr>
      <vt:lpstr>It`s known that when Sheakspeare was 21 he went to London to find a job, where he began writing plays staged at the Globe Theatre. By 1592 he had been an important member of a well-known acting company. In 1612 he returned in Stratford-upon-Avon</vt:lpstr>
      <vt:lpstr>The Globe</vt:lpstr>
      <vt:lpstr>The Globe Theatre (Театр Шекспира «Глобус»)</vt:lpstr>
      <vt:lpstr>Презентация PowerPoint</vt:lpstr>
      <vt:lpstr>True or False</vt:lpstr>
      <vt:lpstr>QUEEN ELIZABETH I</vt:lpstr>
      <vt:lpstr>Looking back</vt:lpstr>
      <vt:lpstr>Shakespeare's language</vt:lpstr>
      <vt:lpstr>Shakespeare’s sonnet</vt:lpstr>
      <vt:lpstr>Sonnet 90  by William Shakespeare</vt:lpstr>
      <vt:lpstr>Shakespeare’s comedies</vt:lpstr>
      <vt:lpstr>Shakespeare’s Historical dramas</vt:lpstr>
      <vt:lpstr>Shakespeare’s tragedies</vt:lpstr>
      <vt:lpstr>For never was a story of more woe than this of Juliet and her Romeo.   </vt:lpstr>
      <vt:lpstr>«Romeo and Juliet»- an optimistic tragedy.  Staged in all kinds of theatres.</vt:lpstr>
      <vt:lpstr>Shakespeare’s quotations  </vt:lpstr>
      <vt:lpstr>  Сatch   phrases</vt:lpstr>
      <vt:lpstr>POET’S CORNER IN WESTMINSTER ABBЕY</vt:lpstr>
      <vt:lpstr>MONUMENTS</vt:lpstr>
      <vt:lpstr>A memorial to William Shakespeare is the Royal Shakespeare Theatre in his birthplace</vt:lpstr>
      <vt:lpstr>The words on Shakespeare’s grave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Mamadkulov Suhail</dc:creator>
  <cp:lastModifiedBy>user</cp:lastModifiedBy>
  <cp:revision>70</cp:revision>
  <dcterms:created xsi:type="dcterms:W3CDTF">2023-12-06T13:46:10Z</dcterms:created>
  <dcterms:modified xsi:type="dcterms:W3CDTF">2023-12-13T16:09:46Z</dcterms:modified>
</cp:coreProperties>
</file>