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de2eb42bf8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de2eb42bf8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de2eb42bf8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de2eb42bf8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de2eb42bf8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de2eb42bf8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de2eb42bf8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de2eb42bf8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de2eb42bf8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de2eb42bf8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de4cda3a4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de4cda3a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de2eb42bf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de2eb42b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02fe714e9f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02fe714e9f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de2eb42bf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de2eb42bf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de2eb42bf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de2eb42bf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de2eb42bf8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de2eb42bf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de2eb42bf8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de2eb42bf8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de2eb42bf8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de2eb42bf8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1.png"/><Relationship Id="rId7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9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14.png"/><Relationship Id="rId8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9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14.png"/><Relationship Id="rId8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425" y="-686150"/>
            <a:ext cx="9333576" cy="598205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2493138" y="1742175"/>
            <a:ext cx="4232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4000">
                <a:solidFill>
                  <a:srgbClr val="FF00FF"/>
                </a:solidFill>
                <a:highlight>
                  <a:schemeClr val="lt1"/>
                </a:highlight>
              </a:rPr>
              <a:t>Путешествие друзей</a:t>
            </a:r>
            <a:endParaRPr b="1" i="1" sz="4000">
              <a:solidFill>
                <a:srgbClr val="FF00FF"/>
              </a:solidFill>
              <a:highlight>
                <a:schemeClr val="lt1"/>
              </a:highlight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6375" y="1964900"/>
            <a:ext cx="16002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76025"/>
            <a:ext cx="1659451" cy="172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0" y="2986550"/>
            <a:ext cx="1132200" cy="202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5025" y="1155750"/>
            <a:ext cx="792960" cy="14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425" y="-686150"/>
            <a:ext cx="9333576" cy="598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4289" y="3791686"/>
            <a:ext cx="1935400" cy="8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1389" y="3670336"/>
            <a:ext cx="1935400" cy="8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039" y="3494311"/>
            <a:ext cx="1935400" cy="8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439" y="1678748"/>
            <a:ext cx="1935400" cy="8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1389" y="1777111"/>
            <a:ext cx="1935400" cy="8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1275" y="445025"/>
            <a:ext cx="1174800" cy="248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425" y="-686150"/>
            <a:ext cx="9333576" cy="598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4600" y="514375"/>
            <a:ext cx="1174800" cy="24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9158" y="1358588"/>
            <a:ext cx="1596925" cy="15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9158" y="3466163"/>
            <a:ext cx="1596925" cy="15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7658" y="3466163"/>
            <a:ext cx="1596925" cy="15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6183" y="3466163"/>
            <a:ext cx="1596925" cy="15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1733" y="1281938"/>
            <a:ext cx="1596925" cy="152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425" y="-686150"/>
            <a:ext cx="9333576" cy="598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4600" y="514350"/>
            <a:ext cx="1174800" cy="24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3772" y="3542822"/>
            <a:ext cx="1596925" cy="138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0197" y="1612147"/>
            <a:ext cx="1596925" cy="138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522" y="1587547"/>
            <a:ext cx="1596925" cy="138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8622" y="3542822"/>
            <a:ext cx="1596925" cy="138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6447" y="3366772"/>
            <a:ext cx="1596925" cy="1385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425" y="-686150"/>
            <a:ext cx="9333576" cy="598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2800" y="537350"/>
            <a:ext cx="1524216" cy="24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448" y="1354690"/>
            <a:ext cx="1440500" cy="14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2273" y="1060990"/>
            <a:ext cx="1440500" cy="14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7948" y="2795215"/>
            <a:ext cx="1440500" cy="14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1798" y="2854040"/>
            <a:ext cx="1440500" cy="14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10" y="3398490"/>
            <a:ext cx="1440500" cy="144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4787" y="-675200"/>
            <a:ext cx="9333576" cy="598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2363" y="952112"/>
            <a:ext cx="3239274" cy="323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1324" y="1843399"/>
            <a:ext cx="1861600" cy="20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599" y="1758146"/>
            <a:ext cx="1945549" cy="223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1726" y="2905425"/>
            <a:ext cx="1560684" cy="206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425" y="-686150"/>
            <a:ext cx="9333576" cy="598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600" y="152625"/>
            <a:ext cx="3173526" cy="18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4100" y="166036"/>
            <a:ext cx="3173526" cy="1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6975" y="2404475"/>
            <a:ext cx="3560775" cy="208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425" y="-686150"/>
            <a:ext cx="9333576" cy="598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50" y="99200"/>
            <a:ext cx="3173526" cy="18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4625" y="112611"/>
            <a:ext cx="3173526" cy="1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2463" y="2571750"/>
            <a:ext cx="3009800" cy="17599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920700" y="1472175"/>
            <a:ext cx="48174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200">
                <a:solidFill>
                  <a:schemeClr val="dk2"/>
                </a:solidFill>
              </a:rPr>
              <a:t>__ __ </a:t>
            </a:r>
            <a:endParaRPr b="1" sz="5200">
              <a:solidFill>
                <a:schemeClr val="dk2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5738100" y="1430375"/>
            <a:ext cx="4456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5200">
                <a:solidFill>
                  <a:schemeClr val="dk2"/>
                </a:solidFill>
              </a:rPr>
              <a:t>__ __ __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2902875" y="4158300"/>
            <a:ext cx="48174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5200">
                <a:solidFill>
                  <a:schemeClr val="dk2"/>
                </a:solidFill>
              </a:rPr>
              <a:t>__ __ __ __</a:t>
            </a: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17300" y="1262650"/>
            <a:ext cx="1152925" cy="115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64372" y="99200"/>
            <a:ext cx="1152925" cy="115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61349" y="3300525"/>
            <a:ext cx="1458150" cy="134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425" y="-686150"/>
            <a:ext cx="9333576" cy="598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9425" y="0"/>
            <a:ext cx="93335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425" y="-686150"/>
            <a:ext cx="9333576" cy="598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5988" y="1652400"/>
            <a:ext cx="6562725" cy="130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425" y="-686150"/>
            <a:ext cx="9333576" cy="59820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/>
          <p:nvPr/>
        </p:nvSpPr>
        <p:spPr>
          <a:xfrm>
            <a:off x="1356725" y="1657650"/>
            <a:ext cx="6711300" cy="126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 txBox="1"/>
          <p:nvPr/>
        </p:nvSpPr>
        <p:spPr>
          <a:xfrm>
            <a:off x="1968428" y="1689125"/>
            <a:ext cx="5487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800">
                <a:solidFill>
                  <a:schemeClr val="dk2"/>
                </a:solidFill>
              </a:rPr>
              <a:t>ШАШКИ</a:t>
            </a:r>
            <a:r>
              <a:rPr b="1" lang="ru" sz="5200">
                <a:solidFill>
                  <a:schemeClr val="dk2"/>
                </a:solidFill>
              </a:rPr>
              <a:t> </a:t>
            </a:r>
            <a:endParaRPr b="1" sz="5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425" y="-686150"/>
            <a:ext cx="9333576" cy="598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28415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425" y="-686150"/>
            <a:ext cx="9333576" cy="598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650" y="153075"/>
            <a:ext cx="1174800" cy="248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9000" y="153075"/>
            <a:ext cx="1174800" cy="24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2400" y="153075"/>
            <a:ext cx="1174800" cy="24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09989" y="3605561"/>
            <a:ext cx="1935400" cy="8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5108" y="3291888"/>
            <a:ext cx="1596925" cy="15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18997" y="3359322"/>
            <a:ext cx="1596925" cy="138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15588" y="153075"/>
            <a:ext cx="1524216" cy="24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11739" y="3113988"/>
            <a:ext cx="1876100" cy="1876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425" y="-686150"/>
            <a:ext cx="9333576" cy="598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650" y="153075"/>
            <a:ext cx="1174800" cy="248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9000" y="153075"/>
            <a:ext cx="1174800" cy="24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2400" y="153075"/>
            <a:ext cx="1174800" cy="24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09989" y="3605561"/>
            <a:ext cx="1935400" cy="8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5108" y="3291888"/>
            <a:ext cx="1596925" cy="15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18997" y="3359322"/>
            <a:ext cx="1596925" cy="138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15588" y="153075"/>
            <a:ext cx="1524216" cy="24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11739" y="3113988"/>
            <a:ext cx="1876100" cy="1876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/>
          <p:nvPr/>
        </p:nvSpPr>
        <p:spPr>
          <a:xfrm>
            <a:off x="6088350" y="2772250"/>
            <a:ext cx="1437550" cy="229900"/>
          </a:xfrm>
          <a:custGeom>
            <a:rect b="b" l="l" r="r" t="t"/>
            <a:pathLst>
              <a:path extrusionOk="0" h="9196" w="57502">
                <a:moveTo>
                  <a:pt x="57369" y="0"/>
                </a:moveTo>
                <a:cubicBezTo>
                  <a:pt x="58439" y="4281"/>
                  <a:pt x="50834" y="7445"/>
                  <a:pt x="46421" y="7445"/>
                </a:cubicBezTo>
                <a:cubicBezTo>
                  <a:pt x="33708" y="7445"/>
                  <a:pt x="20655" y="2610"/>
                  <a:pt x="8321" y="5693"/>
                </a:cubicBezTo>
                <a:cubicBezTo>
                  <a:pt x="5401" y="6423"/>
                  <a:pt x="3009" y="9196"/>
                  <a:pt x="0" y="9196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" name="Google Shape;143;p21"/>
          <p:cNvSpPr/>
          <p:nvPr/>
        </p:nvSpPr>
        <p:spPr>
          <a:xfrm>
            <a:off x="1413450" y="2772250"/>
            <a:ext cx="5747850" cy="470775"/>
          </a:xfrm>
          <a:custGeom>
            <a:rect b="b" l="l" r="r" t="t"/>
            <a:pathLst>
              <a:path extrusionOk="0" h="18831" w="229914">
                <a:moveTo>
                  <a:pt x="0" y="0"/>
                </a:moveTo>
                <a:cubicBezTo>
                  <a:pt x="16105" y="12884"/>
                  <a:pt x="40738" y="6855"/>
                  <a:pt x="61310" y="8321"/>
                </a:cubicBezTo>
                <a:cubicBezTo>
                  <a:pt x="117478" y="12324"/>
                  <a:pt x="179548" y="-6352"/>
                  <a:pt x="229914" y="1883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" name="Google Shape;144;p21"/>
          <p:cNvSpPr/>
          <p:nvPr/>
        </p:nvSpPr>
        <p:spPr>
          <a:xfrm>
            <a:off x="3219925" y="2739400"/>
            <a:ext cx="1664125" cy="547425"/>
          </a:xfrm>
          <a:custGeom>
            <a:rect b="b" l="l" r="r" t="t"/>
            <a:pathLst>
              <a:path extrusionOk="0" h="21897" w="66565">
                <a:moveTo>
                  <a:pt x="66565" y="0"/>
                </a:moveTo>
                <a:cubicBezTo>
                  <a:pt x="43207" y="0"/>
                  <a:pt x="10427" y="995"/>
                  <a:pt x="0" y="2189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" name="Google Shape;145;p21"/>
          <p:cNvSpPr/>
          <p:nvPr/>
        </p:nvSpPr>
        <p:spPr>
          <a:xfrm>
            <a:off x="1216375" y="2772250"/>
            <a:ext cx="1379475" cy="459825"/>
          </a:xfrm>
          <a:custGeom>
            <a:rect b="b" l="l" r="r" t="t"/>
            <a:pathLst>
              <a:path extrusionOk="0" h="18393" w="55179">
                <a:moveTo>
                  <a:pt x="55179" y="0"/>
                </a:moveTo>
                <a:cubicBezTo>
                  <a:pt x="50080" y="0"/>
                  <a:pt x="45289" y="2503"/>
                  <a:pt x="40290" y="3503"/>
                </a:cubicBezTo>
                <a:cubicBezTo>
                  <a:pt x="26250" y="6312"/>
                  <a:pt x="10124" y="8269"/>
                  <a:pt x="0" y="1839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