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Play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311">
          <p15:clr>
            <a:srgbClr val="EA433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31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-bold.fntdata"/><Relationship Id="rId30" Type="http://schemas.openxmlformats.org/officeDocument/2006/relationships/font" Target="fonts/Play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8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g10b651380e3_0_1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0" name="Google Shape;2630;g10b651380e3_0_1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6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g10aca425eb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8" name="Google Shape;2738;g10aca425eb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g10a69f07881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3" name="Google Shape;2763;g10a69f07881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6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g10a69f0788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8" name="Google Shape;2778;g10a69f0788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g10cb3edece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3" name="Google Shape;2843;g10cb3edece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8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g29f4530dee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0" name="Google Shape;2860;g29f4530dee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3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29f4530dee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29f4530dee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6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0a69f07881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0a69f07881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6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10a9ee379fb_0_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10a9ee379fb_0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0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g10a69f07881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2" name="Google Shape;2922;g10a69f07881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3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g29f4530dee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5" name="Google Shape;2935;g29f4530dee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0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fd291ba3e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fd291ba3e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6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g10a69f07881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8" name="Google Shape;2948;g10a69f07881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10a69f0788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9" name="Google Shape;2959;g10a69f0788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4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29f4530dee7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29f4530dee7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2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g2a0db4ecf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4" name="Google Shape;2974;g2a0db4ecf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8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2a0625cc0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2a0625cc0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6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g10b651380e3_0_2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8" name="Google Shape;2648;g10b651380e3_0_2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10b651380e3_0_2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10b651380e3_0_2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9f1465c2e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6" name="Google Shape;2666;g29f1465c2e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g29f1465c2e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9" name="Google Shape;2679;g29f1465c2e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10a69f0788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3" name="Google Shape;2693;g10a69f0788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2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0b651380e3_0_1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0b651380e3_0_1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4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10b651380e3_0_2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10b651380e3_0_2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s://flaticon.com/" TargetMode="External"/><Relationship Id="rId4" Type="http://schemas.openxmlformats.org/officeDocument/2006/relationships/hyperlink" Target="https://freepik.com/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282800" y="1285125"/>
            <a:ext cx="6578400" cy="22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211600" y="3865700"/>
            <a:ext cx="4720800" cy="3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3640848" y="2185426"/>
            <a:ext cx="4088811" cy="4088811"/>
            <a:chOff x="-3640848" y="2185426"/>
            <a:chExt cx="4088811" cy="4088811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2722250" y="-1079764"/>
            <a:ext cx="3769563" cy="11358057"/>
            <a:chOff x="-2722250" y="-1079764"/>
            <a:chExt cx="3769563" cy="11358057"/>
          </a:xfrm>
        </p:grpSpPr>
        <p:sp>
          <p:nvSpPr>
            <p:cNvPr id="15" name="Google Shape;15;p2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746900" y="-550225"/>
            <a:ext cx="1982975" cy="2013575"/>
            <a:chOff x="746900" y="-550225"/>
            <a:chExt cx="1982975" cy="2013575"/>
          </a:xfrm>
        </p:grpSpPr>
        <p:sp>
          <p:nvSpPr>
            <p:cNvPr id="30" name="Google Shape;30;p2"/>
            <p:cNvSpPr/>
            <p:nvPr/>
          </p:nvSpPr>
          <p:spPr>
            <a:xfrm>
              <a:off x="857425" y="-430200"/>
              <a:ext cx="1746850" cy="1775450"/>
            </a:xfrm>
            <a:custGeom>
              <a:rect b="b" l="l" r="r" t="t"/>
              <a:pathLst>
                <a:path extrusionOk="0" h="71018" w="69874">
                  <a:moveTo>
                    <a:pt x="0" y="71018"/>
                  </a:moveTo>
                  <a:lnTo>
                    <a:pt x="23258" y="47640"/>
                  </a:lnTo>
                  <a:lnTo>
                    <a:pt x="21067" y="32258"/>
                  </a:lnTo>
                  <a:lnTo>
                    <a:pt x="36760" y="15827"/>
                  </a:lnTo>
                  <a:lnTo>
                    <a:pt x="53571" y="15803"/>
                  </a:lnTo>
                  <a:lnTo>
                    <a:pt x="6987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 dist="19050">
                <a:schemeClr val="accent1"/>
              </a:outerShdw>
            </a:effectLst>
          </p:spPr>
        </p:sp>
        <p:sp>
          <p:nvSpPr>
            <p:cNvPr id="31" name="Google Shape;31;p2"/>
            <p:cNvSpPr/>
            <p:nvPr/>
          </p:nvSpPr>
          <p:spPr>
            <a:xfrm>
              <a:off x="746900" y="1312750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79275" y="-550225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7425" y="-430200"/>
              <a:ext cx="1746850" cy="1775450"/>
            </a:xfrm>
            <a:custGeom>
              <a:rect b="b" l="l" r="r" t="t"/>
              <a:pathLst>
                <a:path extrusionOk="0" h="71018" w="69874">
                  <a:moveTo>
                    <a:pt x="0" y="71018"/>
                  </a:moveTo>
                  <a:lnTo>
                    <a:pt x="23258" y="47640"/>
                  </a:lnTo>
                  <a:lnTo>
                    <a:pt x="21067" y="32258"/>
                  </a:lnTo>
                  <a:lnTo>
                    <a:pt x="36760" y="15827"/>
                  </a:lnTo>
                  <a:lnTo>
                    <a:pt x="53571" y="15803"/>
                  </a:lnTo>
                  <a:lnTo>
                    <a:pt x="6987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</p:grpSp>
      <p:grpSp>
        <p:nvGrpSpPr>
          <p:cNvPr id="34" name="Google Shape;34;p2"/>
          <p:cNvGrpSpPr/>
          <p:nvPr/>
        </p:nvGrpSpPr>
        <p:grpSpPr>
          <a:xfrm>
            <a:off x="8129425" y="2555026"/>
            <a:ext cx="4222888" cy="4088811"/>
            <a:chOff x="8129425" y="2555026"/>
            <a:chExt cx="4222888" cy="4088811"/>
          </a:xfrm>
        </p:grpSpPr>
        <p:sp>
          <p:nvSpPr>
            <p:cNvPr id="35" name="Google Shape;35;p2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8430775" y="-2181926"/>
            <a:ext cx="2504551" cy="4575301"/>
            <a:chOff x="8430775" y="-2181926"/>
            <a:chExt cx="2504551" cy="4575301"/>
          </a:xfrm>
        </p:grpSpPr>
        <p:sp>
          <p:nvSpPr>
            <p:cNvPr id="44" name="Google Shape;44;p2"/>
            <p:cNvSpPr/>
            <p:nvPr/>
          </p:nvSpPr>
          <p:spPr>
            <a:xfrm rot="10800000">
              <a:off x="8538272" y="-2181926"/>
              <a:ext cx="2397054" cy="4463204"/>
            </a:xfrm>
            <a:custGeom>
              <a:rect b="b" l="l" r="r" t="t"/>
              <a:pathLst>
                <a:path extrusionOk="0" fill="none" h="69773" w="37473">
                  <a:moveTo>
                    <a:pt x="0" y="69773"/>
                  </a:moveTo>
                  <a:lnTo>
                    <a:pt x="30223" y="39550"/>
                  </a:lnTo>
                  <a:lnTo>
                    <a:pt x="30223" y="7230"/>
                  </a:lnTo>
                  <a:lnTo>
                    <a:pt x="37473" y="1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430775" y="2242775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0800000">
              <a:off x="8538272" y="-2181926"/>
              <a:ext cx="2397054" cy="4463204"/>
            </a:xfrm>
            <a:custGeom>
              <a:rect b="b" l="l" r="r" t="t"/>
              <a:pathLst>
                <a:path extrusionOk="0" fill="none" h="69773" w="37473">
                  <a:moveTo>
                    <a:pt x="0" y="69773"/>
                  </a:moveTo>
                  <a:lnTo>
                    <a:pt x="30223" y="39550"/>
                  </a:lnTo>
                  <a:lnTo>
                    <a:pt x="30223" y="7230"/>
                  </a:lnTo>
                  <a:lnTo>
                    <a:pt x="37473" y="1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430775" y="2242775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flipH="1" rot="10800000">
            <a:off x="4980106" y="-10605742"/>
            <a:ext cx="3769563" cy="11358057"/>
            <a:chOff x="-2722250" y="-1079764"/>
            <a:chExt cx="3769563" cy="11358057"/>
          </a:xfrm>
        </p:grpSpPr>
        <p:sp>
          <p:nvSpPr>
            <p:cNvPr id="49" name="Google Shape;49;p2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1"/>
          <p:cNvSpPr txBox="1"/>
          <p:nvPr>
            <p:ph hasCustomPrompt="1" type="title"/>
          </p:nvPr>
        </p:nvSpPr>
        <p:spPr>
          <a:xfrm>
            <a:off x="1214250" y="1264825"/>
            <a:ext cx="6715500" cy="12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>
            <a:r>
              <a:t>xx%</a:t>
            </a:r>
          </a:p>
        </p:txBody>
      </p:sp>
      <p:grpSp>
        <p:nvGrpSpPr>
          <p:cNvPr id="624" name="Google Shape;624;p11"/>
          <p:cNvGrpSpPr/>
          <p:nvPr/>
        </p:nvGrpSpPr>
        <p:grpSpPr>
          <a:xfrm rot="5400000">
            <a:off x="6607647" y="2869490"/>
            <a:ext cx="1632765" cy="4501735"/>
            <a:chOff x="8342610" y="-1257510"/>
            <a:chExt cx="1632765" cy="4501735"/>
          </a:xfrm>
        </p:grpSpPr>
        <p:sp>
          <p:nvSpPr>
            <p:cNvPr id="625" name="Google Shape;625;p11"/>
            <p:cNvSpPr/>
            <p:nvPr/>
          </p:nvSpPr>
          <p:spPr>
            <a:xfrm>
              <a:off x="8560275" y="1826425"/>
              <a:ext cx="1415100" cy="14178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 rot="10800000">
              <a:off x="8342610" y="-1257510"/>
              <a:ext cx="531689" cy="3083936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627" name="Google Shape;627;p11"/>
            <p:cNvSpPr/>
            <p:nvPr/>
          </p:nvSpPr>
          <p:spPr>
            <a:xfrm rot="10800000">
              <a:off x="8342610" y="-1257510"/>
              <a:ext cx="531689" cy="3083936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628" name="Google Shape;628;p11"/>
            <p:cNvSpPr/>
            <p:nvPr/>
          </p:nvSpPr>
          <p:spPr>
            <a:xfrm>
              <a:off x="8560275" y="1826425"/>
              <a:ext cx="1415100" cy="14178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11"/>
          <p:cNvGrpSpPr/>
          <p:nvPr/>
        </p:nvGrpSpPr>
        <p:grpSpPr>
          <a:xfrm>
            <a:off x="-2902387" y="-4899154"/>
            <a:ext cx="3721951" cy="12135923"/>
            <a:chOff x="-3170262" y="3452177"/>
            <a:chExt cx="3721951" cy="12135923"/>
          </a:xfrm>
        </p:grpSpPr>
        <p:sp>
          <p:nvSpPr>
            <p:cNvPr id="630" name="Google Shape;630;p11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11"/>
          <p:cNvGrpSpPr/>
          <p:nvPr/>
        </p:nvGrpSpPr>
        <p:grpSpPr>
          <a:xfrm>
            <a:off x="8430763" y="-1848727"/>
            <a:ext cx="3769563" cy="11358057"/>
            <a:chOff x="-2722250" y="-1079764"/>
            <a:chExt cx="3769563" cy="11358057"/>
          </a:xfrm>
        </p:grpSpPr>
        <p:sp>
          <p:nvSpPr>
            <p:cNvPr id="687" name="Google Shape;687;p11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11"/>
          <p:cNvSpPr txBox="1"/>
          <p:nvPr>
            <p:ph idx="1" type="subTitle"/>
          </p:nvPr>
        </p:nvSpPr>
        <p:spPr>
          <a:xfrm>
            <a:off x="2455950" y="2954250"/>
            <a:ext cx="42321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3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705" name="Google Shape;705;p13"/>
          <p:cNvSpPr txBox="1"/>
          <p:nvPr>
            <p:ph idx="1" type="subTitle"/>
          </p:nvPr>
        </p:nvSpPr>
        <p:spPr>
          <a:xfrm>
            <a:off x="1975600" y="3423975"/>
            <a:ext cx="2409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" name="Google Shape;706;p13"/>
          <p:cNvSpPr txBox="1"/>
          <p:nvPr>
            <p:ph idx="2" type="subTitle"/>
          </p:nvPr>
        </p:nvSpPr>
        <p:spPr>
          <a:xfrm>
            <a:off x="1975600" y="3063178"/>
            <a:ext cx="2409600" cy="300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707" name="Google Shape;707;p13"/>
          <p:cNvSpPr txBox="1"/>
          <p:nvPr>
            <p:ph hasCustomPrompt="1" idx="3" type="title"/>
          </p:nvPr>
        </p:nvSpPr>
        <p:spPr>
          <a:xfrm>
            <a:off x="1049261" y="3192050"/>
            <a:ext cx="804000" cy="5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708" name="Google Shape;708;p13"/>
          <p:cNvSpPr txBox="1"/>
          <p:nvPr>
            <p:ph hasCustomPrompt="1" idx="4" type="title"/>
          </p:nvPr>
        </p:nvSpPr>
        <p:spPr>
          <a:xfrm>
            <a:off x="4904736" y="3192050"/>
            <a:ext cx="804000" cy="5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/>
          <p:nvPr>
            <p:ph hasCustomPrompt="1" idx="5" type="title"/>
          </p:nvPr>
        </p:nvSpPr>
        <p:spPr>
          <a:xfrm>
            <a:off x="1049261" y="1861738"/>
            <a:ext cx="804000" cy="5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/>
          <p:nvPr>
            <p:ph hasCustomPrompt="1" idx="6" type="title"/>
          </p:nvPr>
        </p:nvSpPr>
        <p:spPr>
          <a:xfrm>
            <a:off x="4904736" y="1861738"/>
            <a:ext cx="804000" cy="5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/>
          <p:nvPr>
            <p:ph idx="7" type="subTitle"/>
          </p:nvPr>
        </p:nvSpPr>
        <p:spPr>
          <a:xfrm>
            <a:off x="1975600" y="2093675"/>
            <a:ext cx="2409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p13"/>
          <p:cNvSpPr txBox="1"/>
          <p:nvPr>
            <p:ph idx="8" type="subTitle"/>
          </p:nvPr>
        </p:nvSpPr>
        <p:spPr>
          <a:xfrm>
            <a:off x="1975600" y="1732878"/>
            <a:ext cx="2409600" cy="300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713" name="Google Shape;713;p13"/>
          <p:cNvSpPr txBox="1"/>
          <p:nvPr>
            <p:ph idx="9" type="subTitle"/>
          </p:nvPr>
        </p:nvSpPr>
        <p:spPr>
          <a:xfrm>
            <a:off x="5831075" y="3423975"/>
            <a:ext cx="2409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13"/>
          <p:cNvSpPr txBox="1"/>
          <p:nvPr>
            <p:ph idx="13" type="subTitle"/>
          </p:nvPr>
        </p:nvSpPr>
        <p:spPr>
          <a:xfrm>
            <a:off x="5831075" y="3063178"/>
            <a:ext cx="2409600" cy="300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715" name="Google Shape;715;p13"/>
          <p:cNvSpPr txBox="1"/>
          <p:nvPr>
            <p:ph idx="14" type="subTitle"/>
          </p:nvPr>
        </p:nvSpPr>
        <p:spPr>
          <a:xfrm>
            <a:off x="5831075" y="2093675"/>
            <a:ext cx="2409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6" name="Google Shape;716;p13"/>
          <p:cNvSpPr txBox="1"/>
          <p:nvPr>
            <p:ph idx="15" type="subTitle"/>
          </p:nvPr>
        </p:nvSpPr>
        <p:spPr>
          <a:xfrm>
            <a:off x="5831075" y="1732878"/>
            <a:ext cx="2409600" cy="300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grpSp>
        <p:nvGrpSpPr>
          <p:cNvPr id="717" name="Google Shape;717;p13"/>
          <p:cNvGrpSpPr/>
          <p:nvPr/>
        </p:nvGrpSpPr>
        <p:grpSpPr>
          <a:xfrm>
            <a:off x="-3130987" y="-4899154"/>
            <a:ext cx="3721951" cy="12135923"/>
            <a:chOff x="-3170262" y="3452177"/>
            <a:chExt cx="3721951" cy="12135923"/>
          </a:xfrm>
        </p:grpSpPr>
        <p:sp>
          <p:nvSpPr>
            <p:cNvPr id="718" name="Google Shape;718;p13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13"/>
          <p:cNvGrpSpPr/>
          <p:nvPr/>
        </p:nvGrpSpPr>
        <p:grpSpPr>
          <a:xfrm flipH="1">
            <a:off x="6309193" y="4399246"/>
            <a:ext cx="3769563" cy="11358057"/>
            <a:chOff x="-2722250" y="-1079764"/>
            <a:chExt cx="3769563" cy="11358057"/>
          </a:xfrm>
        </p:grpSpPr>
        <p:sp>
          <p:nvSpPr>
            <p:cNvPr id="775" name="Google Shape;775;p13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13"/>
          <p:cNvGrpSpPr/>
          <p:nvPr/>
        </p:nvGrpSpPr>
        <p:grpSpPr>
          <a:xfrm>
            <a:off x="8626375" y="-2137135"/>
            <a:ext cx="618526" cy="5831511"/>
            <a:chOff x="8626375" y="-2137135"/>
            <a:chExt cx="618526" cy="5831511"/>
          </a:xfrm>
        </p:grpSpPr>
        <p:sp>
          <p:nvSpPr>
            <p:cNvPr id="790" name="Google Shape;790;p13"/>
            <p:cNvSpPr/>
            <p:nvPr/>
          </p:nvSpPr>
          <p:spPr>
            <a:xfrm flipH="1" rot="10800000">
              <a:off x="8754318" y="-2137135"/>
              <a:ext cx="490583" cy="5831511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 rot="-5400000">
              <a:off x="8403006" y="1365179"/>
              <a:ext cx="714890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 flipH="1" rot="10800000">
              <a:off x="8754318" y="-2137135"/>
              <a:ext cx="490583" cy="5831511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 rot="-5400000">
              <a:off x="8403006" y="1365179"/>
              <a:ext cx="714890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13"/>
          <p:cNvGrpSpPr/>
          <p:nvPr/>
        </p:nvGrpSpPr>
        <p:grpSpPr>
          <a:xfrm>
            <a:off x="851178" y="3217515"/>
            <a:ext cx="3146276" cy="3021722"/>
            <a:chOff x="851178" y="3217515"/>
            <a:chExt cx="3146276" cy="3021722"/>
          </a:xfrm>
        </p:grpSpPr>
        <p:sp>
          <p:nvSpPr>
            <p:cNvPr id="795" name="Google Shape;795;p13"/>
            <p:cNvSpPr/>
            <p:nvPr/>
          </p:nvSpPr>
          <p:spPr>
            <a:xfrm rot="-8116073">
              <a:off x="1306773" y="376902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 rot="5400000">
              <a:off x="851178" y="4503372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 rot="-8116073">
              <a:off x="1306773" y="376902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 rot="5400000">
              <a:off x="851178" y="4503372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4"/>
          <p:cNvSpPr txBox="1"/>
          <p:nvPr>
            <p:ph type="title"/>
          </p:nvPr>
        </p:nvSpPr>
        <p:spPr>
          <a:xfrm>
            <a:off x="1311750" y="3986900"/>
            <a:ext cx="6520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1" name="Google Shape;801;p14"/>
          <p:cNvSpPr txBox="1"/>
          <p:nvPr>
            <p:ph idx="1" type="subTitle"/>
          </p:nvPr>
        </p:nvSpPr>
        <p:spPr>
          <a:xfrm>
            <a:off x="1311750" y="1934575"/>
            <a:ext cx="6520500" cy="1537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grpSp>
        <p:nvGrpSpPr>
          <p:cNvPr id="802" name="Google Shape;802;p14"/>
          <p:cNvGrpSpPr/>
          <p:nvPr/>
        </p:nvGrpSpPr>
        <p:grpSpPr>
          <a:xfrm flipH="1">
            <a:off x="8167938" y="-4899154"/>
            <a:ext cx="3721951" cy="12135923"/>
            <a:chOff x="-3170262" y="3452177"/>
            <a:chExt cx="3721951" cy="12135923"/>
          </a:xfrm>
        </p:grpSpPr>
        <p:sp>
          <p:nvSpPr>
            <p:cNvPr id="803" name="Google Shape;803;p1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14"/>
          <p:cNvGrpSpPr/>
          <p:nvPr/>
        </p:nvGrpSpPr>
        <p:grpSpPr>
          <a:xfrm rot="10800000">
            <a:off x="-2853462" y="-2443379"/>
            <a:ext cx="3721951" cy="12135923"/>
            <a:chOff x="-3170262" y="3452177"/>
            <a:chExt cx="3721951" cy="12135923"/>
          </a:xfrm>
        </p:grpSpPr>
        <p:sp>
          <p:nvSpPr>
            <p:cNvPr id="860" name="Google Shape;860;p1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14"/>
          <p:cNvGrpSpPr/>
          <p:nvPr/>
        </p:nvGrpSpPr>
        <p:grpSpPr>
          <a:xfrm rot="10800000">
            <a:off x="8636589" y="3129613"/>
            <a:ext cx="261061" cy="3913266"/>
            <a:chOff x="7704114" y="-97112"/>
            <a:chExt cx="261061" cy="3913266"/>
          </a:xfrm>
        </p:grpSpPr>
        <p:sp>
          <p:nvSpPr>
            <p:cNvPr id="917" name="Google Shape;917;p14"/>
            <p:cNvSpPr/>
            <p:nvPr/>
          </p:nvSpPr>
          <p:spPr>
            <a:xfrm>
              <a:off x="7779425" y="-97112"/>
              <a:ext cx="185750" cy="3804950"/>
            </a:xfrm>
            <a:custGeom>
              <a:rect b="b" l="l" r="r" t="t"/>
              <a:pathLst>
                <a:path extrusionOk="0" h="152198" w="743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918" name="Google Shape;918;p14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7779425" y="-97112"/>
              <a:ext cx="185750" cy="3804950"/>
            </a:xfrm>
            <a:custGeom>
              <a:rect b="b" l="l" r="r" t="t"/>
              <a:pathLst>
                <a:path extrusionOk="0" h="152198" w="743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920" name="Google Shape;920;p14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_1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5"/>
          <p:cNvSpPr txBox="1"/>
          <p:nvPr>
            <p:ph type="title"/>
          </p:nvPr>
        </p:nvSpPr>
        <p:spPr>
          <a:xfrm>
            <a:off x="3039400" y="1812550"/>
            <a:ext cx="4730400" cy="68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923" name="Google Shape;923;p15"/>
          <p:cNvSpPr txBox="1"/>
          <p:nvPr>
            <p:ph idx="1" type="subTitle"/>
          </p:nvPr>
        </p:nvSpPr>
        <p:spPr>
          <a:xfrm>
            <a:off x="3039400" y="2854350"/>
            <a:ext cx="4133400" cy="4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24" name="Google Shape;924;p15"/>
          <p:cNvSpPr txBox="1"/>
          <p:nvPr>
            <p:ph hasCustomPrompt="1" idx="2" type="title"/>
          </p:nvPr>
        </p:nvSpPr>
        <p:spPr>
          <a:xfrm>
            <a:off x="1624100" y="2159377"/>
            <a:ext cx="10764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925" name="Google Shape;925;p15"/>
          <p:cNvGrpSpPr/>
          <p:nvPr/>
        </p:nvGrpSpPr>
        <p:grpSpPr>
          <a:xfrm flipH="1" rot="5400000">
            <a:off x="3245125" y="-6666529"/>
            <a:ext cx="3721951" cy="12135923"/>
            <a:chOff x="-3170262" y="3452177"/>
            <a:chExt cx="3721951" cy="12135923"/>
          </a:xfrm>
        </p:grpSpPr>
        <p:sp>
          <p:nvSpPr>
            <p:cNvPr id="926" name="Google Shape;926;p15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5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5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5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5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5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5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5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15"/>
          <p:cNvGrpSpPr/>
          <p:nvPr/>
        </p:nvGrpSpPr>
        <p:grpSpPr>
          <a:xfrm>
            <a:off x="-2507408" y="4010131"/>
            <a:ext cx="13681471" cy="3721951"/>
            <a:chOff x="-2507408" y="4010131"/>
            <a:chExt cx="13681471" cy="3721951"/>
          </a:xfrm>
        </p:grpSpPr>
        <p:sp>
          <p:nvSpPr>
            <p:cNvPr id="983" name="Google Shape;983;p15"/>
            <p:cNvSpPr/>
            <p:nvPr/>
          </p:nvSpPr>
          <p:spPr>
            <a:xfrm rot="-5400000">
              <a:off x="5294072" y="184294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 rot="-5400000">
              <a:off x="6009117" y="6527890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 rot="-5400000">
              <a:off x="7837772" y="7349837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5"/>
            <p:cNvSpPr/>
            <p:nvPr/>
          </p:nvSpPr>
          <p:spPr>
            <a:xfrm rot="-5400000">
              <a:off x="1414655" y="4861593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 rot="-5400000">
              <a:off x="4633252" y="40747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 rot="-5400000">
              <a:off x="4844935" y="40747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 rot="-5400000">
              <a:off x="5058986" y="4074809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 rot="-5400000">
              <a:off x="5270612" y="40747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 rot="-5400000">
              <a:off x="5482295" y="40747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 rot="-5400000">
              <a:off x="6394794" y="3705606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 rot="-5400000">
              <a:off x="526836" y="6351425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 flipH="1" rot="10800000">
              <a:off x="8072788" y="4010131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 flipH="1" rot="10800000">
              <a:off x="7051306" y="4011281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 flipH="1" rot="10800000">
              <a:off x="11056539" y="4996931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 flipH="1" rot="10800000">
              <a:off x="11056539" y="42864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 flipH="1" rot="10800000">
              <a:off x="11056539" y="452326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 flipH="1" rot="10800000">
              <a:off x="11056539" y="47600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 flipH="1" rot="10800000">
              <a:off x="5481164" y="7463931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 flipH="1" rot="10800000">
              <a:off x="2956571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 flipH="1" rot="10800000">
              <a:off x="1770967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 flipH="1" rot="10800000">
              <a:off x="2008088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 flipH="1" rot="10800000">
              <a:off x="2245208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 flipH="1" rot="10800000">
              <a:off x="2482329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 flipH="1" rot="10800000">
              <a:off x="2719450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 rot="-5400000">
              <a:off x="5294072" y="184294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 rot="-5400000">
              <a:off x="6009117" y="6527890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 rot="-5400000">
              <a:off x="7837772" y="7349837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 rot="-5400000">
              <a:off x="1414655" y="4861593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 rot="-5400000">
              <a:off x="4633252" y="40747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5"/>
            <p:cNvSpPr/>
            <p:nvPr/>
          </p:nvSpPr>
          <p:spPr>
            <a:xfrm rot="-5400000">
              <a:off x="4844935" y="40747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5"/>
            <p:cNvSpPr/>
            <p:nvPr/>
          </p:nvSpPr>
          <p:spPr>
            <a:xfrm rot="-5400000">
              <a:off x="5058986" y="4074809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 rot="-5400000">
              <a:off x="5270612" y="40747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 rot="-5400000">
              <a:off x="5482295" y="40747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 rot="-5400000">
              <a:off x="526836" y="6351425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 flipH="1" rot="10800000">
              <a:off x="8072788" y="4010131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 flipH="1" rot="10800000">
              <a:off x="7051306" y="4011281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 flipH="1" rot="10800000">
              <a:off x="11056539" y="4996931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 flipH="1" rot="10800000">
              <a:off x="11056539" y="42864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 flipH="1" rot="10800000">
              <a:off x="11056539" y="452326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 flipH="1" rot="10800000">
              <a:off x="11056539" y="47600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 flipH="1" rot="10800000">
              <a:off x="2956571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 flipH="1" rot="10800000">
              <a:off x="1770967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5"/>
            <p:cNvSpPr/>
            <p:nvPr/>
          </p:nvSpPr>
          <p:spPr>
            <a:xfrm flipH="1" rot="10800000">
              <a:off x="2008088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5"/>
            <p:cNvSpPr/>
            <p:nvPr/>
          </p:nvSpPr>
          <p:spPr>
            <a:xfrm flipH="1" rot="10800000">
              <a:off x="2245208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 flipH="1" rot="10800000">
              <a:off x="2482329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5"/>
            <p:cNvSpPr/>
            <p:nvPr/>
          </p:nvSpPr>
          <p:spPr>
            <a:xfrm flipH="1" rot="10800000">
              <a:off x="2719450" y="40865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9" name="Google Shape;1029;p15"/>
            <p:cNvGrpSpPr/>
            <p:nvPr/>
          </p:nvGrpSpPr>
          <p:grpSpPr>
            <a:xfrm>
              <a:off x="-2507408" y="4560924"/>
              <a:ext cx="6876983" cy="300288"/>
              <a:chOff x="-2507408" y="4560924"/>
              <a:chExt cx="6876983" cy="300288"/>
            </a:xfrm>
          </p:grpSpPr>
          <p:sp>
            <p:nvSpPr>
              <p:cNvPr id="1030" name="Google Shape;1030;p15"/>
              <p:cNvSpPr/>
              <p:nvPr/>
            </p:nvSpPr>
            <p:spPr>
              <a:xfrm rot="-5400000">
                <a:off x="846319" y="1337956"/>
                <a:ext cx="169528" cy="6876983"/>
              </a:xfrm>
              <a:custGeom>
                <a:rect b="b" l="l" r="r" t="t"/>
                <a:pathLst>
                  <a:path extrusionOk="0" fill="none" h="59550" w="1468">
                    <a:moveTo>
                      <a:pt x="1467" y="59549"/>
                    </a:moveTo>
                    <a:lnTo>
                      <a:pt x="1467" y="12749"/>
                    </a:lnTo>
                    <a:lnTo>
                      <a:pt x="1" y="11303"/>
                    </a:lnTo>
                    <a:lnTo>
                      <a:pt x="1" y="0"/>
                    </a:lnTo>
                  </a:path>
                </a:pathLst>
              </a:custGeom>
              <a:noFill/>
              <a:ln cap="rnd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28588" rotWithShape="0" algn="bl">
                  <a:schemeClr val="accent1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15"/>
              <p:cNvSpPr/>
              <p:nvPr/>
            </p:nvSpPr>
            <p:spPr>
              <a:xfrm flipH="1" rot="10800000">
                <a:off x="-44930" y="4560924"/>
                <a:ext cx="1315747" cy="268151"/>
              </a:xfrm>
              <a:custGeom>
                <a:rect b="b" l="l" r="r" t="t"/>
                <a:pathLst>
                  <a:path extrusionOk="0" h="1630" w="15520">
                    <a:moveTo>
                      <a:pt x="0" y="0"/>
                    </a:moveTo>
                    <a:lnTo>
                      <a:pt x="0" y="1629"/>
                    </a:lnTo>
                    <a:lnTo>
                      <a:pt x="15519" y="1629"/>
                    </a:lnTo>
                    <a:lnTo>
                      <a:pt x="155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457200" rotWithShape="0" algn="bl" dist="19050">
                  <a:schemeClr val="accent1">
                    <a:alpha val="7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15"/>
              <p:cNvSpPr/>
              <p:nvPr/>
            </p:nvSpPr>
            <p:spPr>
              <a:xfrm flipH="1" rot="10800000">
                <a:off x="-44930" y="4560924"/>
                <a:ext cx="1315747" cy="268151"/>
              </a:xfrm>
              <a:custGeom>
                <a:rect b="b" l="l" r="r" t="t"/>
                <a:pathLst>
                  <a:path extrusionOk="0" h="1630" w="15520">
                    <a:moveTo>
                      <a:pt x="0" y="0"/>
                    </a:moveTo>
                    <a:lnTo>
                      <a:pt x="0" y="1629"/>
                    </a:lnTo>
                    <a:lnTo>
                      <a:pt x="15519" y="1629"/>
                    </a:lnTo>
                    <a:lnTo>
                      <a:pt x="155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457200" rotWithShape="0" algn="bl" dist="19050">
                  <a:schemeClr val="accent1">
                    <a:alpha val="7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6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1035" name="Google Shape;1035;p16"/>
          <p:cNvGrpSpPr/>
          <p:nvPr/>
        </p:nvGrpSpPr>
        <p:grpSpPr>
          <a:xfrm flipH="1" rot="-5400000">
            <a:off x="5484825" y="4506281"/>
            <a:ext cx="4222888" cy="4088811"/>
            <a:chOff x="8129425" y="2555026"/>
            <a:chExt cx="4222888" cy="4088811"/>
          </a:xfrm>
        </p:grpSpPr>
        <p:sp>
          <p:nvSpPr>
            <p:cNvPr id="1036" name="Google Shape;1036;p16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6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6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6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6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6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6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4" name="Google Shape;1044;p16"/>
          <p:cNvGrpSpPr/>
          <p:nvPr/>
        </p:nvGrpSpPr>
        <p:grpSpPr>
          <a:xfrm>
            <a:off x="-1350577" y="383600"/>
            <a:ext cx="1928770" cy="2826596"/>
            <a:chOff x="-1350577" y="383600"/>
            <a:chExt cx="1928770" cy="2826596"/>
          </a:xfrm>
        </p:grpSpPr>
        <p:sp>
          <p:nvSpPr>
            <p:cNvPr id="1045" name="Google Shape;1045;p16"/>
            <p:cNvSpPr/>
            <p:nvPr/>
          </p:nvSpPr>
          <p:spPr>
            <a:xfrm rot="5400000">
              <a:off x="-1711634" y="920412"/>
              <a:ext cx="2650694" cy="1753015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6"/>
            <p:cNvSpPr/>
            <p:nvPr/>
          </p:nvSpPr>
          <p:spPr>
            <a:xfrm flipH="1">
              <a:off x="-1350577" y="3034311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 flipH="1">
              <a:off x="402308" y="383600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6"/>
            <p:cNvSpPr/>
            <p:nvPr/>
          </p:nvSpPr>
          <p:spPr>
            <a:xfrm flipH="1">
              <a:off x="402308" y="80986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6"/>
            <p:cNvSpPr/>
            <p:nvPr/>
          </p:nvSpPr>
          <p:spPr>
            <a:xfrm rot="5400000">
              <a:off x="-1711634" y="920412"/>
              <a:ext cx="2650694" cy="1753015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6"/>
            <p:cNvSpPr/>
            <p:nvPr/>
          </p:nvSpPr>
          <p:spPr>
            <a:xfrm flipH="1">
              <a:off x="-1350577" y="3034311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 flipH="1">
              <a:off x="402308" y="383600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 flipH="1">
              <a:off x="402308" y="80986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3" name="Google Shape;1053;p16"/>
          <p:cNvGrpSpPr/>
          <p:nvPr/>
        </p:nvGrpSpPr>
        <p:grpSpPr>
          <a:xfrm rot="10800000">
            <a:off x="8565750" y="-294612"/>
            <a:ext cx="237939" cy="3223487"/>
            <a:chOff x="8202950" y="1983213"/>
            <a:chExt cx="237939" cy="3223487"/>
          </a:xfrm>
        </p:grpSpPr>
        <p:sp>
          <p:nvSpPr>
            <p:cNvPr id="1054" name="Google Shape;1054;p16"/>
            <p:cNvSpPr/>
            <p:nvPr/>
          </p:nvSpPr>
          <p:spPr>
            <a:xfrm>
              <a:off x="8202950" y="2093625"/>
              <a:ext cx="182750" cy="3113075"/>
            </a:xfrm>
            <a:custGeom>
              <a:rect b="b" l="l" r="r" t="t"/>
              <a:pathLst>
                <a:path extrusionOk="0" h="124523" w="731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055" name="Google Shape;1055;p16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8202950" y="2093625"/>
              <a:ext cx="182750" cy="3113075"/>
            </a:xfrm>
            <a:custGeom>
              <a:rect b="b" l="l" r="r" t="t"/>
              <a:pathLst>
                <a:path extrusionOk="0" h="124523" w="731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057" name="Google Shape;1057;p16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16"/>
          <p:cNvGrpSpPr/>
          <p:nvPr/>
        </p:nvGrpSpPr>
        <p:grpSpPr>
          <a:xfrm rot="5400000">
            <a:off x="-739425" y="645011"/>
            <a:ext cx="3769563" cy="11358057"/>
            <a:chOff x="-2722250" y="-1079764"/>
            <a:chExt cx="3769563" cy="11358057"/>
          </a:xfrm>
        </p:grpSpPr>
        <p:sp>
          <p:nvSpPr>
            <p:cNvPr id="1059" name="Google Shape;1059;p1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6"/>
            <p:cNvSpPr/>
            <p:nvPr/>
          </p:nvSpPr>
          <p:spPr>
            <a:xfrm rot="-5400000">
              <a:off x="-3866449" y="6310625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6"/>
            <p:cNvSpPr/>
            <p:nvPr/>
          </p:nvSpPr>
          <p:spPr>
            <a:xfrm rot="-5400000">
              <a:off x="-3866449" y="6310625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3" name="Google Shape;1073;p16"/>
          <p:cNvSpPr txBox="1"/>
          <p:nvPr>
            <p:ph idx="1" type="subTitle"/>
          </p:nvPr>
        </p:nvSpPr>
        <p:spPr>
          <a:xfrm>
            <a:off x="865650" y="1889494"/>
            <a:ext cx="22128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16"/>
          <p:cNvSpPr txBox="1"/>
          <p:nvPr>
            <p:ph idx="2" type="subTitle"/>
          </p:nvPr>
        </p:nvSpPr>
        <p:spPr>
          <a:xfrm>
            <a:off x="865650" y="1508250"/>
            <a:ext cx="22128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075" name="Google Shape;1075;p16"/>
          <p:cNvSpPr txBox="1"/>
          <p:nvPr>
            <p:ph idx="3" type="subTitle"/>
          </p:nvPr>
        </p:nvSpPr>
        <p:spPr>
          <a:xfrm>
            <a:off x="865650" y="3185894"/>
            <a:ext cx="22128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6" name="Google Shape;1076;p16"/>
          <p:cNvSpPr txBox="1"/>
          <p:nvPr>
            <p:ph idx="4" type="subTitle"/>
          </p:nvPr>
        </p:nvSpPr>
        <p:spPr>
          <a:xfrm>
            <a:off x="865650" y="2804650"/>
            <a:ext cx="22128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077" name="Google Shape;1077;p16"/>
          <p:cNvSpPr txBox="1"/>
          <p:nvPr>
            <p:ph hasCustomPrompt="1" idx="5" type="title"/>
          </p:nvPr>
        </p:nvSpPr>
        <p:spPr>
          <a:xfrm>
            <a:off x="7124550" y="1731100"/>
            <a:ext cx="11538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1078" name="Google Shape;1078;p16"/>
          <p:cNvSpPr txBox="1"/>
          <p:nvPr>
            <p:ph hasCustomPrompt="1" idx="6" type="title"/>
          </p:nvPr>
        </p:nvSpPr>
        <p:spPr>
          <a:xfrm>
            <a:off x="7124550" y="3028125"/>
            <a:ext cx="11538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_1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17"/>
          <p:cNvGrpSpPr/>
          <p:nvPr/>
        </p:nvGrpSpPr>
        <p:grpSpPr>
          <a:xfrm rot="10800000">
            <a:off x="8275488" y="-5806929"/>
            <a:ext cx="3721951" cy="12135923"/>
            <a:chOff x="-3170262" y="3452177"/>
            <a:chExt cx="3721951" cy="12135923"/>
          </a:xfrm>
        </p:grpSpPr>
        <p:sp>
          <p:nvSpPr>
            <p:cNvPr id="1081" name="Google Shape;1081;p17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7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7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7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7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7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7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7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7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7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7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7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7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7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7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7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7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7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7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7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7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7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7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7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7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7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7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7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7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7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7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7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7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7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7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7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7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7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7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7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7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7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7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7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7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7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7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7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7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7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17"/>
          <p:cNvGrpSpPr/>
          <p:nvPr/>
        </p:nvGrpSpPr>
        <p:grpSpPr>
          <a:xfrm>
            <a:off x="-2853462" y="-2631329"/>
            <a:ext cx="3721951" cy="12135923"/>
            <a:chOff x="-3170262" y="3452177"/>
            <a:chExt cx="3721951" cy="12135923"/>
          </a:xfrm>
        </p:grpSpPr>
        <p:sp>
          <p:nvSpPr>
            <p:cNvPr id="1138" name="Google Shape;1138;p17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7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7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7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7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7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7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7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7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7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7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7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7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7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7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7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7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7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7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7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7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7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7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7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7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7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7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7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7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7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7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7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7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7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7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7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7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7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7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7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7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7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7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7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7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7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7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7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7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7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7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7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7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7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4" name="Google Shape;1194;p17"/>
          <p:cNvSpPr txBox="1"/>
          <p:nvPr>
            <p:ph hasCustomPrompt="1" type="title"/>
          </p:nvPr>
        </p:nvSpPr>
        <p:spPr>
          <a:xfrm>
            <a:off x="2418150" y="499225"/>
            <a:ext cx="4307700" cy="7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195" name="Google Shape;1195;p17"/>
          <p:cNvSpPr txBox="1"/>
          <p:nvPr>
            <p:ph idx="1" type="subTitle"/>
          </p:nvPr>
        </p:nvSpPr>
        <p:spPr>
          <a:xfrm>
            <a:off x="2418146" y="1329175"/>
            <a:ext cx="4307700" cy="309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6" name="Google Shape;1196;p17"/>
          <p:cNvSpPr txBox="1"/>
          <p:nvPr>
            <p:ph hasCustomPrompt="1" idx="2" type="title"/>
          </p:nvPr>
        </p:nvSpPr>
        <p:spPr>
          <a:xfrm>
            <a:off x="2418150" y="3419300"/>
            <a:ext cx="4307700" cy="7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197" name="Google Shape;1197;p17"/>
          <p:cNvSpPr txBox="1"/>
          <p:nvPr>
            <p:ph idx="3" type="subTitle"/>
          </p:nvPr>
        </p:nvSpPr>
        <p:spPr>
          <a:xfrm>
            <a:off x="2418146" y="4249250"/>
            <a:ext cx="4307700" cy="309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8" name="Google Shape;1198;p17"/>
          <p:cNvSpPr txBox="1"/>
          <p:nvPr>
            <p:ph hasCustomPrompt="1" idx="4" type="title"/>
          </p:nvPr>
        </p:nvSpPr>
        <p:spPr>
          <a:xfrm>
            <a:off x="2418150" y="1959263"/>
            <a:ext cx="4307700" cy="7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sz="5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sz="56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sz="56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sz="56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sz="56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sz="56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sz="56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sz="56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sz="5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9" name="Google Shape;1199;p17"/>
          <p:cNvSpPr txBox="1"/>
          <p:nvPr>
            <p:ph idx="5" type="subTitle"/>
          </p:nvPr>
        </p:nvSpPr>
        <p:spPr>
          <a:xfrm>
            <a:off x="2418146" y="2789213"/>
            <a:ext cx="4307700" cy="309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_1_1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8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1202" name="Google Shape;1202;p18"/>
          <p:cNvGrpSpPr/>
          <p:nvPr/>
        </p:nvGrpSpPr>
        <p:grpSpPr>
          <a:xfrm>
            <a:off x="6234179" y="-11612"/>
            <a:ext cx="5178842" cy="5178453"/>
            <a:chOff x="6234179" y="-11612"/>
            <a:chExt cx="5178842" cy="5178453"/>
          </a:xfrm>
        </p:grpSpPr>
        <p:sp>
          <p:nvSpPr>
            <p:cNvPr id="1203" name="Google Shape;1203;p18"/>
            <p:cNvSpPr/>
            <p:nvPr/>
          </p:nvSpPr>
          <p:spPr>
            <a:xfrm rot="8083927">
              <a:off x="7007353" y="731965"/>
              <a:ext cx="3632494" cy="3691299"/>
            </a:xfrm>
            <a:custGeom>
              <a:rect b="b" l="l" r="r" t="t"/>
              <a:pathLst>
                <a:path extrusionOk="0" fill="none" h="66413" w="65355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8"/>
            <p:cNvSpPr/>
            <p:nvPr/>
          </p:nvSpPr>
          <p:spPr>
            <a:xfrm rot="8083927">
              <a:off x="7007353" y="731965"/>
              <a:ext cx="3632494" cy="3691299"/>
            </a:xfrm>
            <a:custGeom>
              <a:rect b="b" l="l" r="r" t="t"/>
              <a:pathLst>
                <a:path extrusionOk="0" fill="none" h="66413" w="65355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8"/>
            <p:cNvSpPr/>
            <p:nvPr/>
          </p:nvSpPr>
          <p:spPr>
            <a:xfrm rot="-5400000">
              <a:off x="8446017" y="223775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8"/>
            <p:cNvSpPr/>
            <p:nvPr/>
          </p:nvSpPr>
          <p:spPr>
            <a:xfrm rot="-5400000">
              <a:off x="8446017" y="223775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7" name="Google Shape;1207;p18"/>
          <p:cNvGrpSpPr/>
          <p:nvPr/>
        </p:nvGrpSpPr>
        <p:grpSpPr>
          <a:xfrm rot="10800000">
            <a:off x="-3056350" y="-7040964"/>
            <a:ext cx="3769563" cy="11358057"/>
            <a:chOff x="-2722250" y="-1079764"/>
            <a:chExt cx="3769563" cy="11358057"/>
          </a:xfrm>
        </p:grpSpPr>
        <p:sp>
          <p:nvSpPr>
            <p:cNvPr id="1208" name="Google Shape;1208;p18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8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8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8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8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8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2" name="Google Shape;1222;p18"/>
          <p:cNvGrpSpPr/>
          <p:nvPr/>
        </p:nvGrpSpPr>
        <p:grpSpPr>
          <a:xfrm>
            <a:off x="-3612573" y="2185426"/>
            <a:ext cx="4088811" cy="4088811"/>
            <a:chOff x="-3640848" y="2185426"/>
            <a:chExt cx="4088811" cy="4088811"/>
          </a:xfrm>
        </p:grpSpPr>
        <p:sp>
          <p:nvSpPr>
            <p:cNvPr id="1223" name="Google Shape;1223;p18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8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_1_1_1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9"/>
          <p:cNvSpPr txBox="1"/>
          <p:nvPr>
            <p:ph type="title"/>
          </p:nvPr>
        </p:nvSpPr>
        <p:spPr>
          <a:xfrm>
            <a:off x="4201387" y="1214700"/>
            <a:ext cx="4222200" cy="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227" name="Google Shape;1227;p19"/>
          <p:cNvSpPr txBox="1"/>
          <p:nvPr>
            <p:ph idx="1" type="subTitle"/>
          </p:nvPr>
        </p:nvSpPr>
        <p:spPr>
          <a:xfrm>
            <a:off x="4201387" y="2840075"/>
            <a:ext cx="4222200" cy="1040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grpSp>
        <p:nvGrpSpPr>
          <p:cNvPr id="1228" name="Google Shape;1228;p19"/>
          <p:cNvGrpSpPr/>
          <p:nvPr/>
        </p:nvGrpSpPr>
        <p:grpSpPr>
          <a:xfrm flipH="1" rot="5400000">
            <a:off x="-675675" y="-1922624"/>
            <a:ext cx="4222888" cy="4088811"/>
            <a:chOff x="8129425" y="2555026"/>
            <a:chExt cx="4222888" cy="4088811"/>
          </a:xfrm>
        </p:grpSpPr>
        <p:sp>
          <p:nvSpPr>
            <p:cNvPr id="1229" name="Google Shape;1229;p19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7" name="Google Shape;1237;p19"/>
          <p:cNvGrpSpPr/>
          <p:nvPr/>
        </p:nvGrpSpPr>
        <p:grpSpPr>
          <a:xfrm>
            <a:off x="-219775" y="3849186"/>
            <a:ext cx="3769563" cy="11358057"/>
            <a:chOff x="-2722250" y="-1079764"/>
            <a:chExt cx="3769563" cy="11358057"/>
          </a:xfrm>
        </p:grpSpPr>
        <p:sp>
          <p:nvSpPr>
            <p:cNvPr id="1238" name="Google Shape;1238;p19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2" name="Google Shape;1252;p19"/>
          <p:cNvGrpSpPr/>
          <p:nvPr/>
        </p:nvGrpSpPr>
        <p:grpSpPr>
          <a:xfrm rot="10800000">
            <a:off x="-1565550" y="2976149"/>
            <a:ext cx="2504551" cy="4575301"/>
            <a:chOff x="8430775" y="-2181926"/>
            <a:chExt cx="2504551" cy="4575301"/>
          </a:xfrm>
        </p:grpSpPr>
        <p:sp>
          <p:nvSpPr>
            <p:cNvPr id="1253" name="Google Shape;1253;p19"/>
            <p:cNvSpPr/>
            <p:nvPr/>
          </p:nvSpPr>
          <p:spPr>
            <a:xfrm rot="10800000">
              <a:off x="8538272" y="-2181926"/>
              <a:ext cx="2397054" cy="4463204"/>
            </a:xfrm>
            <a:custGeom>
              <a:rect b="b" l="l" r="r" t="t"/>
              <a:pathLst>
                <a:path extrusionOk="0" fill="none" h="69773" w="37473">
                  <a:moveTo>
                    <a:pt x="0" y="69773"/>
                  </a:moveTo>
                  <a:lnTo>
                    <a:pt x="30223" y="39550"/>
                  </a:lnTo>
                  <a:lnTo>
                    <a:pt x="30223" y="7230"/>
                  </a:lnTo>
                  <a:lnTo>
                    <a:pt x="37473" y="1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8430775" y="2242775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 rot="10800000">
              <a:off x="8538272" y="-2181926"/>
              <a:ext cx="2397054" cy="4463204"/>
            </a:xfrm>
            <a:custGeom>
              <a:rect b="b" l="l" r="r" t="t"/>
              <a:pathLst>
                <a:path extrusionOk="0" fill="none" h="69773" w="37473">
                  <a:moveTo>
                    <a:pt x="0" y="69773"/>
                  </a:moveTo>
                  <a:lnTo>
                    <a:pt x="30223" y="39550"/>
                  </a:lnTo>
                  <a:lnTo>
                    <a:pt x="30223" y="7230"/>
                  </a:lnTo>
                  <a:lnTo>
                    <a:pt x="37473" y="1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8430775" y="2242775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7" name="Google Shape;1257;p19"/>
          <p:cNvGrpSpPr/>
          <p:nvPr/>
        </p:nvGrpSpPr>
        <p:grpSpPr>
          <a:xfrm flipH="1">
            <a:off x="-1393950" y="-10219564"/>
            <a:ext cx="3769563" cy="11358057"/>
            <a:chOff x="-2722250" y="-1079764"/>
            <a:chExt cx="3769563" cy="11358057"/>
          </a:xfrm>
        </p:grpSpPr>
        <p:sp>
          <p:nvSpPr>
            <p:cNvPr id="1258" name="Google Shape;1258;p19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_1_1_1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20"/>
          <p:cNvSpPr txBox="1"/>
          <p:nvPr>
            <p:ph type="title"/>
          </p:nvPr>
        </p:nvSpPr>
        <p:spPr>
          <a:xfrm>
            <a:off x="865625" y="784725"/>
            <a:ext cx="3487200" cy="19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1274" name="Google Shape;1274;p20"/>
          <p:cNvGrpSpPr/>
          <p:nvPr/>
        </p:nvGrpSpPr>
        <p:grpSpPr>
          <a:xfrm>
            <a:off x="-964670" y="-1181613"/>
            <a:ext cx="3021722" cy="3146276"/>
            <a:chOff x="-1081045" y="-1072813"/>
            <a:chExt cx="3021722" cy="3146276"/>
          </a:xfrm>
        </p:grpSpPr>
        <p:sp>
          <p:nvSpPr>
            <p:cNvPr id="1275" name="Google Shape;1275;p20"/>
            <p:cNvSpPr/>
            <p:nvPr/>
          </p:nvSpPr>
          <p:spPr>
            <a:xfrm rot="8083927">
              <a:off x="-160775" y="-609433"/>
              <a:ext cx="881792" cy="881848"/>
            </a:xfrm>
            <a:custGeom>
              <a:rect b="b" l="l" r="r" t="t"/>
              <a:pathLst>
                <a:path extrusionOk="0" fill="none" h="15866" w="15865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 rot="8083927">
              <a:off x="-748556" y="-519859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204813" y="1922863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227276" y="438150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 rot="8083927">
              <a:off x="-160775" y="-609433"/>
              <a:ext cx="881792" cy="881848"/>
            </a:xfrm>
            <a:custGeom>
              <a:rect b="b" l="l" r="r" t="t"/>
              <a:pathLst>
                <a:path extrusionOk="0" fill="none" h="15866" w="15865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227276" y="438150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 rot="8083927">
              <a:off x="-748556" y="-519859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204813" y="1922863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3" name="Google Shape;1283;p20"/>
          <p:cNvGrpSpPr/>
          <p:nvPr/>
        </p:nvGrpSpPr>
        <p:grpSpPr>
          <a:xfrm>
            <a:off x="-2725261" y="4583977"/>
            <a:ext cx="6876983" cy="303598"/>
            <a:chOff x="-2725261" y="4583977"/>
            <a:chExt cx="6876983" cy="303598"/>
          </a:xfrm>
        </p:grpSpPr>
        <p:sp>
          <p:nvSpPr>
            <p:cNvPr id="1284" name="Google Shape;1284;p20"/>
            <p:cNvSpPr/>
            <p:nvPr/>
          </p:nvSpPr>
          <p:spPr>
            <a:xfrm rot="5400000">
              <a:off x="628467" y="123025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 rot="5400000">
              <a:off x="628467" y="123025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 rot="10800000">
              <a:off x="-901276" y="4619424"/>
              <a:ext cx="1315747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 rot="10800000">
              <a:off x="-901276" y="4619424"/>
              <a:ext cx="1315747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8" name="Google Shape;1288;p20"/>
          <p:cNvSpPr txBox="1"/>
          <p:nvPr>
            <p:ph idx="1" type="subTitle"/>
          </p:nvPr>
        </p:nvSpPr>
        <p:spPr>
          <a:xfrm>
            <a:off x="865625" y="3102250"/>
            <a:ext cx="3487200" cy="1116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type="title"/>
          </p:nvPr>
        </p:nvSpPr>
        <p:spPr>
          <a:xfrm>
            <a:off x="2206800" y="2374150"/>
            <a:ext cx="4730400" cy="68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65" name="Google Shape;65;p3"/>
          <p:cNvSpPr txBox="1"/>
          <p:nvPr>
            <p:ph idx="1" type="subTitle"/>
          </p:nvPr>
        </p:nvSpPr>
        <p:spPr>
          <a:xfrm>
            <a:off x="3137400" y="3519025"/>
            <a:ext cx="28692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66" name="Google Shape;66;p3"/>
          <p:cNvSpPr txBox="1"/>
          <p:nvPr>
            <p:ph hasCustomPrompt="1" idx="2" type="title"/>
          </p:nvPr>
        </p:nvSpPr>
        <p:spPr>
          <a:xfrm>
            <a:off x="2206800" y="1223888"/>
            <a:ext cx="47304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/>
          <p:nvPr/>
        </p:nvSpPr>
        <p:spPr>
          <a:xfrm rot="-2716073">
            <a:off x="207070" y="4107647"/>
            <a:ext cx="881792" cy="881848"/>
          </a:xfrm>
          <a:custGeom>
            <a:rect b="b" l="l" r="r" t="t"/>
            <a:pathLst>
              <a:path extrusionOk="0" fill="none" h="15866" w="15865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20365"/>
            <a:headEnd len="sm" w="sm" type="none"/>
            <a:tailEnd len="sm" w="sm" type="none"/>
          </a:ln>
          <a:effectLst>
            <a:outerShdw blurRad="128588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 flipH="1" rot="-8083939">
            <a:off x="12612" y="120992"/>
            <a:ext cx="1077180" cy="688261"/>
          </a:xfrm>
          <a:custGeom>
            <a:rect b="b" l="l" r="r" t="t"/>
            <a:pathLst>
              <a:path extrusionOk="0" fill="none" h="10957" w="17149">
                <a:moveTo>
                  <a:pt x="0" y="10957"/>
                </a:moveTo>
                <a:lnTo>
                  <a:pt x="10957" y="0"/>
                </a:lnTo>
                <a:lnTo>
                  <a:pt x="17148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20365"/>
            <a:headEnd len="sm" w="sm" type="none"/>
            <a:tailEnd len="sm" w="sm" type="none"/>
          </a:ln>
          <a:effectLst>
            <a:outerShdw blurRad="128588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62964" y="1069188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362076" y="-271875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92764" y="3831511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 rot="-5400000">
            <a:off x="1128212" y="3428989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 rot="-5400000">
            <a:off x="1128212" y="4031264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-5400000">
            <a:off x="1128212" y="3830506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-5400000">
            <a:off x="1128212" y="3629747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" name="Google Shape;76;p3"/>
          <p:cNvGrpSpPr/>
          <p:nvPr/>
        </p:nvGrpSpPr>
        <p:grpSpPr>
          <a:xfrm>
            <a:off x="-1624871" y="-4592"/>
            <a:ext cx="5178842" cy="5178453"/>
            <a:chOff x="-1624871" y="-4592"/>
            <a:chExt cx="5178842" cy="5178453"/>
          </a:xfrm>
        </p:grpSpPr>
        <p:sp>
          <p:nvSpPr>
            <p:cNvPr id="77" name="Google Shape;77;p3"/>
            <p:cNvSpPr/>
            <p:nvPr/>
          </p:nvSpPr>
          <p:spPr>
            <a:xfrm rot="-2716073">
              <a:off x="-851697" y="738985"/>
              <a:ext cx="3632494" cy="3691299"/>
            </a:xfrm>
            <a:custGeom>
              <a:rect b="b" l="l" r="r" t="t"/>
              <a:pathLst>
                <a:path extrusionOk="0" fill="none" h="66413" w="65355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-2716073">
              <a:off x="-851697" y="738985"/>
              <a:ext cx="3632494" cy="3691299"/>
            </a:xfrm>
            <a:custGeom>
              <a:rect b="b" l="l" r="r" t="t"/>
              <a:pathLst>
                <a:path extrusionOk="0" fill="none" h="66413" w="65355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3"/>
          <p:cNvSpPr/>
          <p:nvPr/>
        </p:nvSpPr>
        <p:spPr>
          <a:xfrm rot="-2716073">
            <a:off x="207058" y="4107647"/>
            <a:ext cx="881792" cy="881848"/>
          </a:xfrm>
          <a:custGeom>
            <a:rect b="b" l="l" r="r" t="t"/>
            <a:pathLst>
              <a:path extrusionOk="0" fill="none" h="15866" w="15865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20365"/>
            <a:headEnd len="sm" w="sm" type="none"/>
            <a:tailEnd len="sm" w="sm" type="none"/>
          </a:ln>
          <a:effectLst>
            <a:outerShdw blurRad="128588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 flipH="1" rot="-8083939">
            <a:off x="12612" y="120992"/>
            <a:ext cx="1077180" cy="688261"/>
          </a:xfrm>
          <a:custGeom>
            <a:rect b="b" l="l" r="r" t="t"/>
            <a:pathLst>
              <a:path extrusionOk="0" fill="none" h="10957" w="17149">
                <a:moveTo>
                  <a:pt x="0" y="10957"/>
                </a:moveTo>
                <a:lnTo>
                  <a:pt x="10957" y="0"/>
                </a:lnTo>
                <a:lnTo>
                  <a:pt x="17148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20365"/>
            <a:headEnd len="sm" w="sm" type="none"/>
            <a:tailEnd len="sm" w="sm" type="none"/>
          </a:ln>
          <a:effectLst>
            <a:outerShdw blurRad="128588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>
            <a:off x="-1064015" y="2306598"/>
            <a:ext cx="3021722" cy="3146276"/>
            <a:chOff x="-1064015" y="2306598"/>
            <a:chExt cx="3021722" cy="3146276"/>
          </a:xfrm>
        </p:grpSpPr>
        <p:sp>
          <p:nvSpPr>
            <p:cNvPr id="82" name="Google Shape;82;p3"/>
            <p:cNvSpPr/>
            <p:nvPr/>
          </p:nvSpPr>
          <p:spPr>
            <a:xfrm rot="-2716073">
              <a:off x="-731526" y="298121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18938" y="2306598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rot="-2716073">
              <a:off x="-731526" y="298121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18938" y="2306598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3"/>
          <p:cNvSpPr/>
          <p:nvPr/>
        </p:nvSpPr>
        <p:spPr>
          <a:xfrm>
            <a:off x="662964" y="1069188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362076" y="-271875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3"/>
          <p:cNvGrpSpPr/>
          <p:nvPr/>
        </p:nvGrpSpPr>
        <p:grpSpPr>
          <a:xfrm>
            <a:off x="758062" y="2741287"/>
            <a:ext cx="1247068" cy="1340554"/>
            <a:chOff x="758062" y="2741287"/>
            <a:chExt cx="1247068" cy="1340554"/>
          </a:xfrm>
        </p:grpSpPr>
        <p:sp>
          <p:nvSpPr>
            <p:cNvPr id="89" name="Google Shape;89;p3"/>
            <p:cNvSpPr/>
            <p:nvPr/>
          </p:nvSpPr>
          <p:spPr>
            <a:xfrm rot="-2716073">
              <a:off x="940672" y="3017411"/>
              <a:ext cx="881848" cy="881792"/>
            </a:xfrm>
            <a:custGeom>
              <a:rect b="b" l="l" r="r" t="t"/>
              <a:pathLst>
                <a:path extrusionOk="0" fill="none" h="15865" w="15866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324501" y="2741287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-2716073">
              <a:off x="940672" y="3017411"/>
              <a:ext cx="881848" cy="881792"/>
            </a:xfrm>
            <a:custGeom>
              <a:rect b="b" l="l" r="r" t="t"/>
              <a:pathLst>
                <a:path extrusionOk="0" fill="none" h="15865" w="15866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324501" y="2741287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3"/>
          <p:cNvSpPr/>
          <p:nvPr/>
        </p:nvSpPr>
        <p:spPr>
          <a:xfrm>
            <a:off x="592751" y="3831511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"/>
          <p:cNvSpPr/>
          <p:nvPr/>
        </p:nvSpPr>
        <p:spPr>
          <a:xfrm rot="-5400000">
            <a:off x="1128212" y="3428989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"/>
          <p:cNvSpPr/>
          <p:nvPr/>
        </p:nvSpPr>
        <p:spPr>
          <a:xfrm rot="-5400000">
            <a:off x="1128212" y="4031264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"/>
          <p:cNvSpPr/>
          <p:nvPr/>
        </p:nvSpPr>
        <p:spPr>
          <a:xfrm rot="-5400000">
            <a:off x="1128212" y="3830506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"/>
          <p:cNvSpPr/>
          <p:nvPr/>
        </p:nvSpPr>
        <p:spPr>
          <a:xfrm rot="-5400000">
            <a:off x="1128212" y="3629747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"/>
          <p:cNvSpPr/>
          <p:nvPr/>
        </p:nvSpPr>
        <p:spPr>
          <a:xfrm rot="8083927">
            <a:off x="7321480" y="1263046"/>
            <a:ext cx="881848" cy="881792"/>
          </a:xfrm>
          <a:custGeom>
            <a:rect b="b" l="l" r="r" t="t"/>
            <a:pathLst>
              <a:path extrusionOk="0" fill="none" h="15865" w="15866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20365"/>
            <a:headEnd len="sm" w="sm" type="none"/>
            <a:tailEnd len="sm" w="sm" type="none"/>
          </a:ln>
          <a:effectLst>
            <a:outerShdw blurRad="128588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"/>
          <p:cNvSpPr/>
          <p:nvPr/>
        </p:nvSpPr>
        <p:spPr>
          <a:xfrm rot="8083927">
            <a:off x="8055138" y="172755"/>
            <a:ext cx="881792" cy="881848"/>
          </a:xfrm>
          <a:custGeom>
            <a:rect b="b" l="l" r="r" t="t"/>
            <a:pathLst>
              <a:path extrusionOk="0" fill="none" h="15866" w="15865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20365"/>
            <a:headEnd len="sm" w="sm" type="none"/>
            <a:tailEnd len="sm" w="sm" type="none"/>
          </a:ln>
          <a:effectLst>
            <a:outerShdw blurRad="128588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 flipH="1" rot="2716061">
            <a:off x="8054209" y="4352995"/>
            <a:ext cx="1077180" cy="688261"/>
          </a:xfrm>
          <a:custGeom>
            <a:rect b="b" l="l" r="r" t="t"/>
            <a:pathLst>
              <a:path extrusionOk="0" fill="none" h="10957" w="17149">
                <a:moveTo>
                  <a:pt x="0" y="10957"/>
                </a:moveTo>
                <a:lnTo>
                  <a:pt x="10957" y="0"/>
                </a:lnTo>
                <a:lnTo>
                  <a:pt x="17148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20365"/>
            <a:headEnd len="sm" w="sm" type="none"/>
            <a:tailEnd len="sm" w="sm" type="none"/>
          </a:ln>
          <a:effectLst>
            <a:outerShdw blurRad="128588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 rot="10800000">
            <a:off x="8370636" y="3982661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"/>
          <p:cNvSpPr/>
          <p:nvPr/>
        </p:nvSpPr>
        <p:spPr>
          <a:xfrm rot="10800000">
            <a:off x="8671524" y="5323724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 rot="10800000">
            <a:off x="7709099" y="2310562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"/>
          <p:cNvSpPr/>
          <p:nvPr/>
        </p:nvSpPr>
        <p:spPr>
          <a:xfrm rot="10800000">
            <a:off x="8440836" y="1220338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 rot="5400000">
            <a:off x="7898265" y="1615737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 rot="5400000">
            <a:off x="7898265" y="1013462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 rot="5400000">
            <a:off x="7898265" y="1214220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 rot="5400000">
            <a:off x="7898265" y="1414979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>
            <a:off x="5590029" y="-11612"/>
            <a:ext cx="5178842" cy="5178453"/>
            <a:chOff x="5590029" y="-11612"/>
            <a:chExt cx="5178842" cy="5178453"/>
          </a:xfrm>
        </p:grpSpPr>
        <p:sp>
          <p:nvSpPr>
            <p:cNvPr id="110" name="Google Shape;110;p3"/>
            <p:cNvSpPr/>
            <p:nvPr/>
          </p:nvSpPr>
          <p:spPr>
            <a:xfrm rot="8083927">
              <a:off x="6363203" y="731965"/>
              <a:ext cx="3632494" cy="3691299"/>
            </a:xfrm>
            <a:custGeom>
              <a:rect b="b" l="l" r="r" t="t"/>
              <a:pathLst>
                <a:path extrusionOk="0" fill="none" h="66413" w="65355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8083927">
              <a:off x="6363203" y="731965"/>
              <a:ext cx="3632494" cy="3691299"/>
            </a:xfrm>
            <a:custGeom>
              <a:rect b="b" l="l" r="r" t="t"/>
              <a:pathLst>
                <a:path extrusionOk="0" fill="none" h="66413" w="65355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Google Shape;112;p3"/>
          <p:cNvSpPr/>
          <p:nvPr/>
        </p:nvSpPr>
        <p:spPr>
          <a:xfrm rot="8083927">
            <a:off x="7321480" y="1263046"/>
            <a:ext cx="881848" cy="881792"/>
          </a:xfrm>
          <a:custGeom>
            <a:rect b="b" l="l" r="r" t="t"/>
            <a:pathLst>
              <a:path extrusionOk="0" fill="none" h="15865" w="15866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20365"/>
            <a:headEnd len="sm" w="sm" type="none"/>
            <a:tailEnd len="sm" w="sm" type="none"/>
          </a:ln>
          <a:effectLst>
            <a:outerShdw blurRad="128588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 rot="8083927">
            <a:off x="8055150" y="172755"/>
            <a:ext cx="881792" cy="881848"/>
          </a:xfrm>
          <a:custGeom>
            <a:rect b="b" l="l" r="r" t="t"/>
            <a:pathLst>
              <a:path extrusionOk="0" fill="none" h="15866" w="15865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20365"/>
            <a:headEnd len="sm" w="sm" type="none"/>
            <a:tailEnd len="sm" w="sm" type="none"/>
          </a:ln>
          <a:effectLst>
            <a:outerShdw blurRad="128588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 flipH="1" rot="2716061">
            <a:off x="8054209" y="4352995"/>
            <a:ext cx="1077180" cy="688261"/>
          </a:xfrm>
          <a:custGeom>
            <a:rect b="b" l="l" r="r" t="t"/>
            <a:pathLst>
              <a:path extrusionOk="0" fill="none" h="10957" w="17149">
                <a:moveTo>
                  <a:pt x="0" y="10957"/>
                </a:moveTo>
                <a:lnTo>
                  <a:pt x="10957" y="0"/>
                </a:lnTo>
                <a:lnTo>
                  <a:pt x="17148" y="0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miter lim="20365"/>
            <a:headEnd len="sm" w="sm" type="none"/>
            <a:tailEnd len="sm" w="sm" type="none"/>
          </a:ln>
          <a:effectLst>
            <a:outerShdw blurRad="128588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7186293" y="-290625"/>
            <a:ext cx="3021722" cy="3146276"/>
            <a:chOff x="7186293" y="-290625"/>
            <a:chExt cx="3021722" cy="3146276"/>
          </a:xfrm>
        </p:grpSpPr>
        <p:sp>
          <p:nvSpPr>
            <p:cNvPr id="116" name="Google Shape;116;p3"/>
            <p:cNvSpPr/>
            <p:nvPr/>
          </p:nvSpPr>
          <p:spPr>
            <a:xfrm rot="8083927">
              <a:off x="7518781" y="262329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10800000">
              <a:off x="8474463" y="2705051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8083927">
              <a:off x="7518781" y="262329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10800000">
              <a:off x="8474463" y="2705051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3"/>
          <p:cNvSpPr/>
          <p:nvPr/>
        </p:nvSpPr>
        <p:spPr>
          <a:xfrm rot="10800000">
            <a:off x="8370636" y="3982661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 rot="10800000">
            <a:off x="8671524" y="5323724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 rot="10800000">
            <a:off x="7709099" y="2310562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 rot="10800000">
            <a:off x="8440849" y="1220338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 rot="5400000">
            <a:off x="7898265" y="1615737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 rot="5400000">
            <a:off x="7898265" y="1013462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 rot="5400000">
            <a:off x="7898265" y="1214220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 rot="5400000">
            <a:off x="7898265" y="1414979"/>
            <a:ext cx="117523" cy="117523"/>
          </a:xfrm>
          <a:custGeom>
            <a:rect b="b" l="l" r="r" t="t"/>
            <a:pathLst>
              <a:path extrusionOk="0" h="1630" w="163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_1_1_1_1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21"/>
          <p:cNvSpPr txBox="1"/>
          <p:nvPr>
            <p:ph type="title"/>
          </p:nvPr>
        </p:nvSpPr>
        <p:spPr>
          <a:xfrm>
            <a:off x="3909325" y="1332750"/>
            <a:ext cx="38646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1291" name="Google Shape;1291;p21"/>
          <p:cNvGrpSpPr/>
          <p:nvPr/>
        </p:nvGrpSpPr>
        <p:grpSpPr>
          <a:xfrm rot="10800000">
            <a:off x="-201494" y="-10429092"/>
            <a:ext cx="3769563" cy="11358057"/>
            <a:chOff x="-2722250" y="-1079764"/>
            <a:chExt cx="3769563" cy="11358057"/>
          </a:xfrm>
        </p:grpSpPr>
        <p:sp>
          <p:nvSpPr>
            <p:cNvPr id="1292" name="Google Shape;1292;p21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1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1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1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1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1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1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1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1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1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6" name="Google Shape;1306;p21"/>
          <p:cNvGrpSpPr/>
          <p:nvPr/>
        </p:nvGrpSpPr>
        <p:grpSpPr>
          <a:xfrm>
            <a:off x="-3416286" y="4188931"/>
            <a:ext cx="12077141" cy="3721951"/>
            <a:chOff x="-3343111" y="4188931"/>
            <a:chExt cx="12077141" cy="3721951"/>
          </a:xfrm>
        </p:grpSpPr>
        <p:sp>
          <p:nvSpPr>
            <p:cNvPr id="1307" name="Google Shape;1307;p21"/>
            <p:cNvSpPr/>
            <p:nvPr/>
          </p:nvSpPr>
          <p:spPr>
            <a:xfrm flipH="1" rot="5400000">
              <a:off x="-998155" y="202174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 flipH="1" rot="5400000">
              <a:off x="1821719" y="6706690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 flipH="1" rot="5400000">
              <a:off x="-6937" y="7528637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 flipH="1" rot="5400000">
              <a:off x="5990513" y="5040393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 flipH="1" rot="5400000">
              <a:off x="2952992" y="42535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 flipH="1" rot="5400000">
              <a:off x="2741309" y="42535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 flipH="1" rot="5400000">
              <a:off x="2527258" y="4253609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 flipH="1" rot="5400000">
              <a:off x="2315632" y="42535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 flipH="1" rot="5400000">
              <a:off x="2103949" y="42535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 flipH="1" rot="5400000">
              <a:off x="1266629" y="3884406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 flipH="1" rot="5400000">
              <a:off x="7304000" y="6530225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 rot="10800000">
              <a:off x="-2557576" y="4188931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 rot="10800000">
              <a:off x="71895" y="4190081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 rot="10800000">
              <a:off x="-3343111" y="5175731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 rot="10800000">
              <a:off x="-3343111" y="44652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 rot="10800000">
              <a:off x="-3343111" y="470206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 rot="10800000">
              <a:off x="-3343111" y="49388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 rot="10800000">
              <a:off x="1638195" y="7642731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 rot="10800000">
              <a:off x="4756858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 rot="10800000">
              <a:off x="5942461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 rot="10800000">
              <a:off x="5705341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 rot="10800000">
              <a:off x="5468220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 rot="10800000">
              <a:off x="5231099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 rot="10800000">
              <a:off x="4993978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 flipH="1" rot="5400000">
              <a:off x="-998155" y="202174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 flipH="1" rot="5400000">
              <a:off x="1821719" y="6706690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 flipH="1" rot="5400000">
              <a:off x="-6937" y="7528637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 flipH="1" rot="5400000">
              <a:off x="5990513" y="5040393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 flipH="1" rot="5400000">
              <a:off x="2952992" y="42535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 flipH="1" rot="5400000">
              <a:off x="2741309" y="42535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 flipH="1" rot="5400000">
              <a:off x="2527258" y="4253609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 flipH="1" rot="5400000">
              <a:off x="2315632" y="42535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 flipH="1" rot="5400000">
              <a:off x="2103949" y="425355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 flipH="1" rot="5400000">
              <a:off x="1266629" y="3884406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 flipH="1" rot="5400000">
              <a:off x="7304000" y="6530225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 rot="10800000">
              <a:off x="-2557576" y="4188931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 rot="10800000">
              <a:off x="71895" y="4190081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 rot="10800000">
              <a:off x="-3343111" y="5175731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 rot="10800000">
              <a:off x="-3343111" y="44652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 rot="10800000">
              <a:off x="-3343111" y="470206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 rot="10800000">
              <a:off x="-3343111" y="49388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 rot="10800000">
              <a:off x="1638195" y="7642731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 rot="10800000">
              <a:off x="4756858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 rot="10800000">
              <a:off x="5942461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 rot="10800000">
              <a:off x="5705341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 rot="10800000">
              <a:off x="5468220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 rot="10800000">
              <a:off x="5231099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 rot="10800000">
              <a:off x="4993978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5" name="Google Shape;1355;p21"/>
          <p:cNvGrpSpPr/>
          <p:nvPr/>
        </p:nvGrpSpPr>
        <p:grpSpPr>
          <a:xfrm>
            <a:off x="7445269" y="539498"/>
            <a:ext cx="1288768" cy="1888678"/>
            <a:chOff x="7504044" y="4265398"/>
            <a:chExt cx="1288768" cy="1888678"/>
          </a:xfrm>
        </p:grpSpPr>
        <p:sp>
          <p:nvSpPr>
            <p:cNvPr id="1356" name="Google Shape;1356;p21"/>
            <p:cNvSpPr/>
            <p:nvPr/>
          </p:nvSpPr>
          <p:spPr>
            <a:xfrm flipH="1" rot="5400000">
              <a:off x="7262783" y="4624048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 rot="10800000">
              <a:off x="7504044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 rot="10800000">
              <a:off x="8675289" y="603655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 rot="10800000">
              <a:off x="8675289" y="5751730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 flipH="1" rot="5400000">
              <a:off x="7262783" y="4624048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 rot="10800000">
              <a:off x="7504044" y="426539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 rot="10800000">
              <a:off x="8675289" y="603655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 rot="10800000">
              <a:off x="8675289" y="5751730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4" name="Google Shape;1364;p21"/>
          <p:cNvGrpSpPr/>
          <p:nvPr/>
        </p:nvGrpSpPr>
        <p:grpSpPr>
          <a:xfrm flipH="1">
            <a:off x="12978" y="1767440"/>
            <a:ext cx="3146276" cy="3021722"/>
            <a:chOff x="851178" y="3217515"/>
            <a:chExt cx="3146276" cy="3021722"/>
          </a:xfrm>
        </p:grpSpPr>
        <p:sp>
          <p:nvSpPr>
            <p:cNvPr id="1365" name="Google Shape;1365;p21"/>
            <p:cNvSpPr/>
            <p:nvPr/>
          </p:nvSpPr>
          <p:spPr>
            <a:xfrm rot="-8116073">
              <a:off x="1306773" y="376902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1"/>
            <p:cNvSpPr/>
            <p:nvPr/>
          </p:nvSpPr>
          <p:spPr>
            <a:xfrm rot="5400000">
              <a:off x="851178" y="4503372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1"/>
            <p:cNvSpPr/>
            <p:nvPr/>
          </p:nvSpPr>
          <p:spPr>
            <a:xfrm rot="-8116073">
              <a:off x="1306773" y="376902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1"/>
            <p:cNvSpPr/>
            <p:nvPr/>
          </p:nvSpPr>
          <p:spPr>
            <a:xfrm rot="5400000">
              <a:off x="851178" y="4503372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21"/>
          <p:cNvGrpSpPr/>
          <p:nvPr/>
        </p:nvGrpSpPr>
        <p:grpSpPr>
          <a:xfrm rot="-5400000">
            <a:off x="-160775" y="657561"/>
            <a:ext cx="1158175" cy="2819114"/>
            <a:chOff x="-444950" y="2746461"/>
            <a:chExt cx="1158175" cy="2819114"/>
          </a:xfrm>
        </p:grpSpPr>
        <p:sp>
          <p:nvSpPr>
            <p:cNvPr id="1370" name="Google Shape;1370;p21"/>
            <p:cNvSpPr/>
            <p:nvPr/>
          </p:nvSpPr>
          <p:spPr>
            <a:xfrm>
              <a:off x="248038" y="2856850"/>
              <a:ext cx="267975" cy="1554325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371" name="Google Shape;1371;p21"/>
            <p:cNvSpPr/>
            <p:nvPr/>
          </p:nvSpPr>
          <p:spPr>
            <a:xfrm>
              <a:off x="-438775" y="4411175"/>
              <a:ext cx="1152000" cy="11544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-254275" y="4596125"/>
              <a:ext cx="783000" cy="7845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241863" y="2856850"/>
              <a:ext cx="267975" cy="1554325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374" name="Google Shape;1374;p21"/>
            <p:cNvSpPr/>
            <p:nvPr/>
          </p:nvSpPr>
          <p:spPr>
            <a:xfrm>
              <a:off x="-444950" y="4411175"/>
              <a:ext cx="1152000" cy="11544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-260450" y="4596125"/>
              <a:ext cx="783000" cy="7845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8" name="Google Shape;1378;p21"/>
          <p:cNvGrpSpPr/>
          <p:nvPr/>
        </p:nvGrpSpPr>
        <p:grpSpPr>
          <a:xfrm>
            <a:off x="2596325" y="-2334801"/>
            <a:ext cx="2504551" cy="4575301"/>
            <a:chOff x="8430775" y="-2181926"/>
            <a:chExt cx="2504551" cy="4575301"/>
          </a:xfrm>
        </p:grpSpPr>
        <p:sp>
          <p:nvSpPr>
            <p:cNvPr id="1379" name="Google Shape;1379;p21"/>
            <p:cNvSpPr/>
            <p:nvPr/>
          </p:nvSpPr>
          <p:spPr>
            <a:xfrm rot="10800000">
              <a:off x="8538272" y="-2181926"/>
              <a:ext cx="2397054" cy="4463204"/>
            </a:xfrm>
            <a:custGeom>
              <a:rect b="b" l="l" r="r" t="t"/>
              <a:pathLst>
                <a:path extrusionOk="0" fill="none" h="69773" w="37473">
                  <a:moveTo>
                    <a:pt x="0" y="69773"/>
                  </a:moveTo>
                  <a:lnTo>
                    <a:pt x="30223" y="39550"/>
                  </a:lnTo>
                  <a:lnTo>
                    <a:pt x="30223" y="7230"/>
                  </a:lnTo>
                  <a:lnTo>
                    <a:pt x="37473" y="1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8430775" y="2242775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1"/>
            <p:cNvSpPr/>
            <p:nvPr/>
          </p:nvSpPr>
          <p:spPr>
            <a:xfrm rot="10800000">
              <a:off x="8538272" y="-2181926"/>
              <a:ext cx="2397054" cy="4463204"/>
            </a:xfrm>
            <a:custGeom>
              <a:rect b="b" l="l" r="r" t="t"/>
              <a:pathLst>
                <a:path extrusionOk="0" fill="none" h="69773" w="37473">
                  <a:moveTo>
                    <a:pt x="0" y="69773"/>
                  </a:moveTo>
                  <a:lnTo>
                    <a:pt x="30223" y="39550"/>
                  </a:lnTo>
                  <a:lnTo>
                    <a:pt x="30223" y="7230"/>
                  </a:lnTo>
                  <a:lnTo>
                    <a:pt x="37473" y="1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8430775" y="2242775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3" name="Google Shape;1383;p21"/>
          <p:cNvSpPr txBox="1"/>
          <p:nvPr>
            <p:ph idx="1" type="subTitle"/>
          </p:nvPr>
        </p:nvSpPr>
        <p:spPr>
          <a:xfrm>
            <a:off x="4157575" y="2323300"/>
            <a:ext cx="3368100" cy="1179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_1_1_1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5" name="Google Shape;1385;p22"/>
          <p:cNvGrpSpPr/>
          <p:nvPr/>
        </p:nvGrpSpPr>
        <p:grpSpPr>
          <a:xfrm>
            <a:off x="-2222023" y="-5983804"/>
            <a:ext cx="3769563" cy="11223689"/>
            <a:chOff x="-2316848" y="-5983804"/>
            <a:chExt cx="3769563" cy="11223689"/>
          </a:xfrm>
        </p:grpSpPr>
        <p:sp>
          <p:nvSpPr>
            <p:cNvPr id="1386" name="Google Shape;1386;p22"/>
            <p:cNvSpPr/>
            <p:nvPr/>
          </p:nvSpPr>
          <p:spPr>
            <a:xfrm rot="5400000">
              <a:off x="-6067251" y="-214600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2"/>
            <p:cNvSpPr/>
            <p:nvPr/>
          </p:nvSpPr>
          <p:spPr>
            <a:xfrm rot="5400000">
              <a:off x="-2316848" y="541641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2"/>
            <p:cNvSpPr/>
            <p:nvPr/>
          </p:nvSpPr>
          <p:spPr>
            <a:xfrm rot="5400000">
              <a:off x="-3459352" y="-1662800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2"/>
            <p:cNvSpPr/>
            <p:nvPr/>
          </p:nvSpPr>
          <p:spPr>
            <a:xfrm rot="5400000">
              <a:off x="-6067251" y="-214600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2"/>
            <p:cNvSpPr/>
            <p:nvPr/>
          </p:nvSpPr>
          <p:spPr>
            <a:xfrm rot="5400000">
              <a:off x="-2316848" y="541641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2"/>
            <p:cNvSpPr/>
            <p:nvPr/>
          </p:nvSpPr>
          <p:spPr>
            <a:xfrm rot="5400000">
              <a:off x="-3459352" y="-1662800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2"/>
            <p:cNvSpPr/>
            <p:nvPr/>
          </p:nvSpPr>
          <p:spPr>
            <a:xfrm rot="5400000">
              <a:off x="-1123983" y="485592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2"/>
            <p:cNvSpPr/>
            <p:nvPr/>
          </p:nvSpPr>
          <p:spPr>
            <a:xfrm rot="5400000">
              <a:off x="1184556" y="26356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2"/>
            <p:cNvSpPr/>
            <p:nvPr/>
          </p:nvSpPr>
          <p:spPr>
            <a:xfrm rot="5400000">
              <a:off x="40365" y="-4197312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2"/>
            <p:cNvSpPr/>
            <p:nvPr/>
          </p:nvSpPr>
          <p:spPr>
            <a:xfrm rot="5400000">
              <a:off x="40365" y="-4197312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2"/>
            <p:cNvSpPr/>
            <p:nvPr/>
          </p:nvSpPr>
          <p:spPr>
            <a:xfrm rot="5400000">
              <a:off x="1184556" y="26356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2"/>
            <p:cNvSpPr/>
            <p:nvPr/>
          </p:nvSpPr>
          <p:spPr>
            <a:xfrm rot="5400000">
              <a:off x="-1123983" y="485592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98" name="Google Shape;1398;p22"/>
          <p:cNvCxnSpPr/>
          <p:nvPr/>
        </p:nvCxnSpPr>
        <p:spPr>
          <a:xfrm rot="10800000">
            <a:off x="8860050" y="3165000"/>
            <a:ext cx="0" cy="2300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1399" name="Google Shape;1399;p22"/>
          <p:cNvGrpSpPr/>
          <p:nvPr/>
        </p:nvGrpSpPr>
        <p:grpSpPr>
          <a:xfrm flipH="1" rot="10800000">
            <a:off x="8591775" y="-1202836"/>
            <a:ext cx="4222888" cy="4088811"/>
            <a:chOff x="8129425" y="2555026"/>
            <a:chExt cx="4222888" cy="4088811"/>
          </a:xfrm>
        </p:grpSpPr>
        <p:sp>
          <p:nvSpPr>
            <p:cNvPr id="1400" name="Google Shape;1400;p22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2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2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2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2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2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2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08" name="Google Shape;1408;p22"/>
          <p:cNvCxnSpPr/>
          <p:nvPr/>
        </p:nvCxnSpPr>
        <p:spPr>
          <a:xfrm rot="10800000">
            <a:off x="8860050" y="3165000"/>
            <a:ext cx="0" cy="2300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1409" name="Google Shape;1409;p22"/>
          <p:cNvGrpSpPr/>
          <p:nvPr/>
        </p:nvGrpSpPr>
        <p:grpSpPr>
          <a:xfrm>
            <a:off x="8202950" y="1983213"/>
            <a:ext cx="237939" cy="3223487"/>
            <a:chOff x="8202950" y="1983213"/>
            <a:chExt cx="237939" cy="3223487"/>
          </a:xfrm>
        </p:grpSpPr>
        <p:sp>
          <p:nvSpPr>
            <p:cNvPr id="1410" name="Google Shape;1410;p22"/>
            <p:cNvSpPr/>
            <p:nvPr/>
          </p:nvSpPr>
          <p:spPr>
            <a:xfrm>
              <a:off x="8202950" y="2093625"/>
              <a:ext cx="182750" cy="3113075"/>
            </a:xfrm>
            <a:custGeom>
              <a:rect b="b" l="l" r="r" t="t"/>
              <a:pathLst>
                <a:path extrusionOk="0" h="124523" w="731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411" name="Google Shape;1411;p22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8202950" y="2093625"/>
              <a:ext cx="182750" cy="3113075"/>
            </a:xfrm>
            <a:custGeom>
              <a:rect b="b" l="l" r="r" t="t"/>
              <a:pathLst>
                <a:path extrusionOk="0" h="124523" w="731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413" name="Google Shape;1413;p22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4" name="Google Shape;1414;p22"/>
          <p:cNvGrpSpPr/>
          <p:nvPr/>
        </p:nvGrpSpPr>
        <p:grpSpPr>
          <a:xfrm>
            <a:off x="7704114" y="-97112"/>
            <a:ext cx="261061" cy="3913266"/>
            <a:chOff x="7704114" y="-97112"/>
            <a:chExt cx="261061" cy="3913266"/>
          </a:xfrm>
        </p:grpSpPr>
        <p:sp>
          <p:nvSpPr>
            <p:cNvPr id="1415" name="Google Shape;1415;p22"/>
            <p:cNvSpPr/>
            <p:nvPr/>
          </p:nvSpPr>
          <p:spPr>
            <a:xfrm>
              <a:off x="7779425" y="-97112"/>
              <a:ext cx="185750" cy="3804950"/>
            </a:xfrm>
            <a:custGeom>
              <a:rect b="b" l="l" r="r" t="t"/>
              <a:pathLst>
                <a:path extrusionOk="0" h="152198" w="743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416" name="Google Shape;1416;p22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7779425" y="-97112"/>
              <a:ext cx="185750" cy="3804950"/>
            </a:xfrm>
            <a:custGeom>
              <a:rect b="b" l="l" r="r" t="t"/>
              <a:pathLst>
                <a:path extrusionOk="0" h="152198" w="743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418" name="Google Shape;1418;p22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9" name="Google Shape;1419;p22"/>
          <p:cNvGrpSpPr/>
          <p:nvPr/>
        </p:nvGrpSpPr>
        <p:grpSpPr>
          <a:xfrm flipH="1" rot="-5400000">
            <a:off x="-975725" y="4503876"/>
            <a:ext cx="4222888" cy="4088811"/>
            <a:chOff x="8129425" y="2555026"/>
            <a:chExt cx="4222888" cy="4088811"/>
          </a:xfrm>
        </p:grpSpPr>
        <p:sp>
          <p:nvSpPr>
            <p:cNvPr id="1420" name="Google Shape;1420;p22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2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2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8" name="Google Shape;1428;p2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429" name="Google Shape;1429;p22"/>
          <p:cNvSpPr txBox="1"/>
          <p:nvPr>
            <p:ph idx="1" type="body"/>
          </p:nvPr>
        </p:nvSpPr>
        <p:spPr>
          <a:xfrm>
            <a:off x="2368650" y="1629925"/>
            <a:ext cx="4120200" cy="22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_1_1_1_1_1_1_1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3"/>
          <p:cNvSpPr txBox="1"/>
          <p:nvPr>
            <p:ph type="title"/>
          </p:nvPr>
        </p:nvSpPr>
        <p:spPr>
          <a:xfrm>
            <a:off x="4818075" y="1300763"/>
            <a:ext cx="3161700" cy="11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432" name="Google Shape;1432;p23"/>
          <p:cNvSpPr txBox="1"/>
          <p:nvPr>
            <p:ph idx="1" type="subTitle"/>
          </p:nvPr>
        </p:nvSpPr>
        <p:spPr>
          <a:xfrm>
            <a:off x="4818075" y="2548050"/>
            <a:ext cx="3161700" cy="1199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grpSp>
        <p:nvGrpSpPr>
          <p:cNvPr id="1433" name="Google Shape;1433;p23"/>
          <p:cNvGrpSpPr/>
          <p:nvPr/>
        </p:nvGrpSpPr>
        <p:grpSpPr>
          <a:xfrm flipH="1">
            <a:off x="8571875" y="-2348602"/>
            <a:ext cx="3769563" cy="11358057"/>
            <a:chOff x="-2722250" y="-1079764"/>
            <a:chExt cx="3769563" cy="11358057"/>
          </a:xfrm>
        </p:grpSpPr>
        <p:sp>
          <p:nvSpPr>
            <p:cNvPr id="1434" name="Google Shape;1434;p23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8" name="Google Shape;1448;p23"/>
          <p:cNvGrpSpPr/>
          <p:nvPr/>
        </p:nvGrpSpPr>
        <p:grpSpPr>
          <a:xfrm rot="5400000">
            <a:off x="-1398220" y="4486426"/>
            <a:ext cx="4222888" cy="4088811"/>
            <a:chOff x="8129425" y="2555026"/>
            <a:chExt cx="4222888" cy="4088811"/>
          </a:xfrm>
        </p:grpSpPr>
        <p:sp>
          <p:nvSpPr>
            <p:cNvPr id="1449" name="Google Shape;1449;p23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3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3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3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7" name="Google Shape;1457;p23"/>
          <p:cNvGrpSpPr/>
          <p:nvPr/>
        </p:nvGrpSpPr>
        <p:grpSpPr>
          <a:xfrm flipH="1" rot="-5400000">
            <a:off x="-1268897" y="-877738"/>
            <a:ext cx="3021722" cy="3146276"/>
            <a:chOff x="7186293" y="-290625"/>
            <a:chExt cx="3021722" cy="3146276"/>
          </a:xfrm>
        </p:grpSpPr>
        <p:sp>
          <p:nvSpPr>
            <p:cNvPr id="1458" name="Google Shape;1458;p23"/>
            <p:cNvSpPr/>
            <p:nvPr/>
          </p:nvSpPr>
          <p:spPr>
            <a:xfrm rot="8083927">
              <a:off x="7518781" y="262329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3"/>
            <p:cNvSpPr/>
            <p:nvPr/>
          </p:nvSpPr>
          <p:spPr>
            <a:xfrm rot="10800000">
              <a:off x="8474463" y="2705051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3"/>
            <p:cNvSpPr/>
            <p:nvPr/>
          </p:nvSpPr>
          <p:spPr>
            <a:xfrm rot="8083927">
              <a:off x="7518781" y="262329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3"/>
            <p:cNvSpPr/>
            <p:nvPr/>
          </p:nvSpPr>
          <p:spPr>
            <a:xfrm rot="10800000">
              <a:off x="8474463" y="2705051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2_1_1_1_1_1_1_1_2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24"/>
          <p:cNvSpPr txBox="1"/>
          <p:nvPr>
            <p:ph type="title"/>
          </p:nvPr>
        </p:nvSpPr>
        <p:spPr>
          <a:xfrm>
            <a:off x="4818075" y="1300763"/>
            <a:ext cx="3161700" cy="11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464" name="Google Shape;1464;p24"/>
          <p:cNvSpPr txBox="1"/>
          <p:nvPr>
            <p:ph idx="1" type="subTitle"/>
          </p:nvPr>
        </p:nvSpPr>
        <p:spPr>
          <a:xfrm>
            <a:off x="4818075" y="2548050"/>
            <a:ext cx="3161700" cy="1199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grpSp>
        <p:nvGrpSpPr>
          <p:cNvPr id="1465" name="Google Shape;1465;p24"/>
          <p:cNvGrpSpPr/>
          <p:nvPr/>
        </p:nvGrpSpPr>
        <p:grpSpPr>
          <a:xfrm>
            <a:off x="-3067762" y="-3026548"/>
            <a:ext cx="3721951" cy="12135923"/>
            <a:chOff x="-3170262" y="3452177"/>
            <a:chExt cx="3721951" cy="12135923"/>
          </a:xfrm>
        </p:grpSpPr>
        <p:sp>
          <p:nvSpPr>
            <p:cNvPr id="1466" name="Google Shape;1466;p2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0" name="Google Shape;1520;p24"/>
          <p:cNvGrpSpPr/>
          <p:nvPr/>
        </p:nvGrpSpPr>
        <p:grpSpPr>
          <a:xfrm>
            <a:off x="8572063" y="-2535098"/>
            <a:ext cx="3721951" cy="12135923"/>
            <a:chOff x="-3170262" y="3452177"/>
            <a:chExt cx="3721951" cy="12135923"/>
          </a:xfrm>
        </p:grpSpPr>
        <p:sp>
          <p:nvSpPr>
            <p:cNvPr id="1521" name="Google Shape;1521;p2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2_1_1_1_1_1_1_1_1"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25"/>
          <p:cNvSpPr txBox="1"/>
          <p:nvPr>
            <p:ph type="title"/>
          </p:nvPr>
        </p:nvSpPr>
        <p:spPr>
          <a:xfrm>
            <a:off x="1362400" y="1300763"/>
            <a:ext cx="3161700" cy="11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577" name="Google Shape;1577;p25"/>
          <p:cNvSpPr txBox="1"/>
          <p:nvPr>
            <p:ph idx="1" type="subTitle"/>
          </p:nvPr>
        </p:nvSpPr>
        <p:spPr>
          <a:xfrm>
            <a:off x="1362400" y="2548050"/>
            <a:ext cx="3161700" cy="1199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grpSp>
        <p:nvGrpSpPr>
          <p:cNvPr id="1578" name="Google Shape;1578;p25"/>
          <p:cNvGrpSpPr/>
          <p:nvPr/>
        </p:nvGrpSpPr>
        <p:grpSpPr>
          <a:xfrm rot="5400000">
            <a:off x="1266764" y="4562626"/>
            <a:ext cx="4222888" cy="4088811"/>
            <a:chOff x="8129425" y="2555026"/>
            <a:chExt cx="4222888" cy="4088811"/>
          </a:xfrm>
        </p:grpSpPr>
        <p:sp>
          <p:nvSpPr>
            <p:cNvPr id="1579" name="Google Shape;1579;p25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5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5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25"/>
          <p:cNvGrpSpPr/>
          <p:nvPr/>
        </p:nvGrpSpPr>
        <p:grpSpPr>
          <a:xfrm flipH="1">
            <a:off x="8150363" y="-4899154"/>
            <a:ext cx="3721951" cy="12135923"/>
            <a:chOff x="-3170262" y="3452177"/>
            <a:chExt cx="3721951" cy="12135923"/>
          </a:xfrm>
        </p:grpSpPr>
        <p:sp>
          <p:nvSpPr>
            <p:cNvPr id="1588" name="Google Shape;1588;p25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5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5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5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5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5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5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5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5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5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5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5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5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5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5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5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5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5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5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5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5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5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5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5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5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5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5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5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5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5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5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5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5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5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5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5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5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5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5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5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5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5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5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5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5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5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5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5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5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5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5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5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5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5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4" name="Google Shape;1644;p25"/>
          <p:cNvGrpSpPr/>
          <p:nvPr/>
        </p:nvGrpSpPr>
        <p:grpSpPr>
          <a:xfrm flipH="1">
            <a:off x="-3056332" y="-1665102"/>
            <a:ext cx="3769563" cy="11358057"/>
            <a:chOff x="-2722250" y="-1079764"/>
            <a:chExt cx="3769563" cy="11358057"/>
          </a:xfrm>
        </p:grpSpPr>
        <p:sp>
          <p:nvSpPr>
            <p:cNvPr id="1645" name="Google Shape;1645;p25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5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5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5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5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5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5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5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5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5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5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5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5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5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26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661" name="Google Shape;1661;p26"/>
          <p:cNvSpPr txBox="1"/>
          <p:nvPr>
            <p:ph idx="1" type="body"/>
          </p:nvPr>
        </p:nvSpPr>
        <p:spPr>
          <a:xfrm>
            <a:off x="713225" y="1804800"/>
            <a:ext cx="3836400" cy="23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62" name="Google Shape;1662;p26"/>
          <p:cNvSpPr txBox="1"/>
          <p:nvPr>
            <p:ph idx="2" type="body"/>
          </p:nvPr>
        </p:nvSpPr>
        <p:spPr>
          <a:xfrm>
            <a:off x="4595825" y="1804800"/>
            <a:ext cx="3836400" cy="23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63" name="Google Shape;1663;p26"/>
          <p:cNvSpPr txBox="1"/>
          <p:nvPr>
            <p:ph idx="3" type="subTitle"/>
          </p:nvPr>
        </p:nvSpPr>
        <p:spPr>
          <a:xfrm>
            <a:off x="713250" y="1304325"/>
            <a:ext cx="77175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64" name="Google Shape;1664;p26"/>
          <p:cNvGrpSpPr/>
          <p:nvPr/>
        </p:nvGrpSpPr>
        <p:grpSpPr>
          <a:xfrm rot="5400000">
            <a:off x="-1353565" y="-944652"/>
            <a:ext cx="3021722" cy="3146276"/>
            <a:chOff x="-1064015" y="2306598"/>
            <a:chExt cx="3021722" cy="3146276"/>
          </a:xfrm>
        </p:grpSpPr>
        <p:sp>
          <p:nvSpPr>
            <p:cNvPr id="1665" name="Google Shape;1665;p26"/>
            <p:cNvSpPr/>
            <p:nvPr/>
          </p:nvSpPr>
          <p:spPr>
            <a:xfrm rot="-2716073">
              <a:off x="-731526" y="298121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6"/>
            <p:cNvSpPr/>
            <p:nvPr/>
          </p:nvSpPr>
          <p:spPr>
            <a:xfrm>
              <a:off x="518938" y="2306598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6"/>
            <p:cNvSpPr/>
            <p:nvPr/>
          </p:nvSpPr>
          <p:spPr>
            <a:xfrm rot="-2716073">
              <a:off x="-731526" y="298121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6"/>
            <p:cNvSpPr/>
            <p:nvPr/>
          </p:nvSpPr>
          <p:spPr>
            <a:xfrm>
              <a:off x="518938" y="2306598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9" name="Google Shape;1669;p26"/>
          <p:cNvGrpSpPr/>
          <p:nvPr/>
        </p:nvGrpSpPr>
        <p:grpSpPr>
          <a:xfrm rot="10800000">
            <a:off x="8197625" y="-630926"/>
            <a:ext cx="1158175" cy="2819114"/>
            <a:chOff x="-444950" y="2746461"/>
            <a:chExt cx="1158175" cy="2819114"/>
          </a:xfrm>
        </p:grpSpPr>
        <p:sp>
          <p:nvSpPr>
            <p:cNvPr id="1670" name="Google Shape;1670;p26"/>
            <p:cNvSpPr/>
            <p:nvPr/>
          </p:nvSpPr>
          <p:spPr>
            <a:xfrm>
              <a:off x="248038" y="2856850"/>
              <a:ext cx="267975" cy="1554325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671" name="Google Shape;1671;p26"/>
            <p:cNvSpPr/>
            <p:nvPr/>
          </p:nvSpPr>
          <p:spPr>
            <a:xfrm>
              <a:off x="-438775" y="4411175"/>
              <a:ext cx="1152000" cy="11544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-254275" y="4596125"/>
              <a:ext cx="783000" cy="7845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6"/>
            <p:cNvSpPr/>
            <p:nvPr/>
          </p:nvSpPr>
          <p:spPr>
            <a:xfrm>
              <a:off x="241863" y="2856850"/>
              <a:ext cx="267975" cy="1554325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674" name="Google Shape;1674;p26"/>
            <p:cNvSpPr/>
            <p:nvPr/>
          </p:nvSpPr>
          <p:spPr>
            <a:xfrm>
              <a:off x="-444950" y="4411175"/>
              <a:ext cx="1152000" cy="11544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6"/>
            <p:cNvSpPr/>
            <p:nvPr/>
          </p:nvSpPr>
          <p:spPr>
            <a:xfrm>
              <a:off x="-260450" y="4596125"/>
              <a:ext cx="783000" cy="7845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6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8" name="Google Shape;1678;p26"/>
          <p:cNvGrpSpPr/>
          <p:nvPr/>
        </p:nvGrpSpPr>
        <p:grpSpPr>
          <a:xfrm flipH="1" rot="-5400000">
            <a:off x="5484825" y="4506281"/>
            <a:ext cx="4222888" cy="4088811"/>
            <a:chOff x="8129425" y="2555026"/>
            <a:chExt cx="4222888" cy="4088811"/>
          </a:xfrm>
        </p:grpSpPr>
        <p:sp>
          <p:nvSpPr>
            <p:cNvPr id="1679" name="Google Shape;1679;p26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6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6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6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6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6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26"/>
          <p:cNvGrpSpPr/>
          <p:nvPr/>
        </p:nvGrpSpPr>
        <p:grpSpPr>
          <a:xfrm>
            <a:off x="-2355008" y="4599424"/>
            <a:ext cx="6876983" cy="300288"/>
            <a:chOff x="-2355008" y="4599424"/>
            <a:chExt cx="6876983" cy="300288"/>
          </a:xfrm>
        </p:grpSpPr>
        <p:sp>
          <p:nvSpPr>
            <p:cNvPr id="1688" name="Google Shape;1688;p26"/>
            <p:cNvSpPr/>
            <p:nvPr/>
          </p:nvSpPr>
          <p:spPr>
            <a:xfrm rot="-5400000">
              <a:off x="998719" y="1376456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 flipH="1" rot="10800000">
              <a:off x="107470" y="4599424"/>
              <a:ext cx="1315747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 rot="-5400000">
              <a:off x="998719" y="1376456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 flipH="1" rot="10800000">
              <a:off x="107470" y="4599424"/>
              <a:ext cx="1315747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7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694" name="Google Shape;1694;p27"/>
          <p:cNvSpPr txBox="1"/>
          <p:nvPr>
            <p:ph idx="1" type="subTitle"/>
          </p:nvPr>
        </p:nvSpPr>
        <p:spPr>
          <a:xfrm>
            <a:off x="865622" y="3215691"/>
            <a:ext cx="23145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5" name="Google Shape;1695;p27"/>
          <p:cNvSpPr txBox="1"/>
          <p:nvPr>
            <p:ph idx="2" type="subTitle"/>
          </p:nvPr>
        </p:nvSpPr>
        <p:spPr>
          <a:xfrm>
            <a:off x="865622" y="2804315"/>
            <a:ext cx="2314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696" name="Google Shape;1696;p27"/>
          <p:cNvSpPr txBox="1"/>
          <p:nvPr>
            <p:ph idx="3" type="subTitle"/>
          </p:nvPr>
        </p:nvSpPr>
        <p:spPr>
          <a:xfrm>
            <a:off x="5963872" y="3215691"/>
            <a:ext cx="23145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7" name="Google Shape;1697;p27"/>
          <p:cNvSpPr txBox="1"/>
          <p:nvPr>
            <p:ph idx="4" type="subTitle"/>
          </p:nvPr>
        </p:nvSpPr>
        <p:spPr>
          <a:xfrm>
            <a:off x="5963872" y="2804315"/>
            <a:ext cx="2314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698" name="Google Shape;1698;p27"/>
          <p:cNvSpPr txBox="1"/>
          <p:nvPr>
            <p:ph idx="5" type="subTitle"/>
          </p:nvPr>
        </p:nvSpPr>
        <p:spPr>
          <a:xfrm>
            <a:off x="3414747" y="3215691"/>
            <a:ext cx="23145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9" name="Google Shape;1699;p27"/>
          <p:cNvSpPr txBox="1"/>
          <p:nvPr>
            <p:ph idx="6" type="subTitle"/>
          </p:nvPr>
        </p:nvSpPr>
        <p:spPr>
          <a:xfrm>
            <a:off x="3414747" y="2804315"/>
            <a:ext cx="2314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grpSp>
        <p:nvGrpSpPr>
          <p:cNvPr id="1700" name="Google Shape;1700;p27"/>
          <p:cNvGrpSpPr/>
          <p:nvPr/>
        </p:nvGrpSpPr>
        <p:grpSpPr>
          <a:xfrm flipH="1">
            <a:off x="8513002" y="2185426"/>
            <a:ext cx="4088811" cy="4088811"/>
            <a:chOff x="-3640848" y="2185426"/>
            <a:chExt cx="4088811" cy="4088811"/>
          </a:xfrm>
        </p:grpSpPr>
        <p:sp>
          <p:nvSpPr>
            <p:cNvPr id="1701" name="Google Shape;1701;p27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3" name="Google Shape;1703;p27"/>
          <p:cNvGrpSpPr/>
          <p:nvPr/>
        </p:nvGrpSpPr>
        <p:grpSpPr>
          <a:xfrm flipH="1" rot="10800000">
            <a:off x="6545988" y="-10429089"/>
            <a:ext cx="3769563" cy="11358057"/>
            <a:chOff x="-2722250" y="-1079764"/>
            <a:chExt cx="3769563" cy="11358057"/>
          </a:xfrm>
        </p:grpSpPr>
        <p:sp>
          <p:nvSpPr>
            <p:cNvPr id="1704" name="Google Shape;1704;p27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8" name="Google Shape;1718;p27"/>
          <p:cNvGrpSpPr/>
          <p:nvPr/>
        </p:nvGrpSpPr>
        <p:grpSpPr>
          <a:xfrm flipH="1" rot="-5400000">
            <a:off x="-975725" y="4666451"/>
            <a:ext cx="4222888" cy="4088811"/>
            <a:chOff x="8129425" y="2555026"/>
            <a:chExt cx="4222888" cy="4088811"/>
          </a:xfrm>
        </p:grpSpPr>
        <p:sp>
          <p:nvSpPr>
            <p:cNvPr id="1719" name="Google Shape;1719;p27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7" name="Google Shape;1727;p27"/>
          <p:cNvGrpSpPr/>
          <p:nvPr/>
        </p:nvGrpSpPr>
        <p:grpSpPr>
          <a:xfrm flipH="1" rot="10800000">
            <a:off x="-1117356" y="-1084598"/>
            <a:ext cx="1982975" cy="2013575"/>
            <a:chOff x="746900" y="-550225"/>
            <a:chExt cx="1982975" cy="2013575"/>
          </a:xfrm>
        </p:grpSpPr>
        <p:sp>
          <p:nvSpPr>
            <p:cNvPr id="1728" name="Google Shape;1728;p27"/>
            <p:cNvSpPr/>
            <p:nvPr/>
          </p:nvSpPr>
          <p:spPr>
            <a:xfrm>
              <a:off x="857425" y="-430200"/>
              <a:ext cx="1746850" cy="1775450"/>
            </a:xfrm>
            <a:custGeom>
              <a:rect b="b" l="l" r="r" t="t"/>
              <a:pathLst>
                <a:path extrusionOk="0" h="71018" w="69874">
                  <a:moveTo>
                    <a:pt x="0" y="71018"/>
                  </a:moveTo>
                  <a:lnTo>
                    <a:pt x="23258" y="47640"/>
                  </a:lnTo>
                  <a:lnTo>
                    <a:pt x="21067" y="32258"/>
                  </a:lnTo>
                  <a:lnTo>
                    <a:pt x="36760" y="15827"/>
                  </a:lnTo>
                  <a:lnTo>
                    <a:pt x="53571" y="15803"/>
                  </a:lnTo>
                  <a:lnTo>
                    <a:pt x="6987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 dist="19050">
                <a:schemeClr val="accent1"/>
              </a:outerShdw>
            </a:effectLst>
          </p:spPr>
        </p:sp>
        <p:sp>
          <p:nvSpPr>
            <p:cNvPr id="1729" name="Google Shape;1729;p27"/>
            <p:cNvSpPr/>
            <p:nvPr/>
          </p:nvSpPr>
          <p:spPr>
            <a:xfrm>
              <a:off x="746900" y="1312750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2579275" y="-550225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857425" y="-430200"/>
              <a:ext cx="1746850" cy="1775450"/>
            </a:xfrm>
            <a:custGeom>
              <a:rect b="b" l="l" r="r" t="t"/>
              <a:pathLst>
                <a:path extrusionOk="0" h="71018" w="69874">
                  <a:moveTo>
                    <a:pt x="0" y="71018"/>
                  </a:moveTo>
                  <a:lnTo>
                    <a:pt x="23258" y="47640"/>
                  </a:lnTo>
                  <a:lnTo>
                    <a:pt x="21067" y="32258"/>
                  </a:lnTo>
                  <a:lnTo>
                    <a:pt x="36760" y="15827"/>
                  </a:lnTo>
                  <a:lnTo>
                    <a:pt x="53571" y="15803"/>
                  </a:lnTo>
                  <a:lnTo>
                    <a:pt x="6987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"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28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734" name="Google Shape;1734;p28"/>
          <p:cNvSpPr txBox="1"/>
          <p:nvPr>
            <p:ph idx="1" type="subTitle"/>
          </p:nvPr>
        </p:nvSpPr>
        <p:spPr>
          <a:xfrm>
            <a:off x="1234188" y="3256221"/>
            <a:ext cx="2034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5" name="Google Shape;1735;p28"/>
          <p:cNvSpPr txBox="1"/>
          <p:nvPr>
            <p:ph idx="2" type="subTitle"/>
          </p:nvPr>
        </p:nvSpPr>
        <p:spPr>
          <a:xfrm>
            <a:off x="1234188" y="2874975"/>
            <a:ext cx="20343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736" name="Google Shape;1736;p28"/>
          <p:cNvSpPr txBox="1"/>
          <p:nvPr>
            <p:ph idx="3" type="subTitle"/>
          </p:nvPr>
        </p:nvSpPr>
        <p:spPr>
          <a:xfrm>
            <a:off x="5875488" y="3256221"/>
            <a:ext cx="2034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7" name="Google Shape;1737;p28"/>
          <p:cNvSpPr txBox="1"/>
          <p:nvPr>
            <p:ph idx="4" type="subTitle"/>
          </p:nvPr>
        </p:nvSpPr>
        <p:spPr>
          <a:xfrm>
            <a:off x="5875488" y="2874975"/>
            <a:ext cx="20343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738" name="Google Shape;1738;p28"/>
          <p:cNvSpPr txBox="1"/>
          <p:nvPr>
            <p:ph idx="5" type="subTitle"/>
          </p:nvPr>
        </p:nvSpPr>
        <p:spPr>
          <a:xfrm>
            <a:off x="3554838" y="3256221"/>
            <a:ext cx="2034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9" name="Google Shape;1739;p28"/>
          <p:cNvSpPr txBox="1"/>
          <p:nvPr>
            <p:ph idx="6" type="subTitle"/>
          </p:nvPr>
        </p:nvSpPr>
        <p:spPr>
          <a:xfrm>
            <a:off x="3554838" y="2874975"/>
            <a:ext cx="20343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grpSp>
        <p:nvGrpSpPr>
          <p:cNvPr id="1740" name="Google Shape;1740;p28"/>
          <p:cNvGrpSpPr/>
          <p:nvPr/>
        </p:nvGrpSpPr>
        <p:grpSpPr>
          <a:xfrm>
            <a:off x="8449563" y="-6158304"/>
            <a:ext cx="3721951" cy="12077141"/>
            <a:chOff x="13964588" y="-8700304"/>
            <a:chExt cx="3721951" cy="12077141"/>
          </a:xfrm>
        </p:grpSpPr>
        <p:sp>
          <p:nvSpPr>
            <p:cNvPr id="1741" name="Google Shape;1741;p28"/>
            <p:cNvSpPr/>
            <p:nvPr/>
          </p:nvSpPr>
          <p:spPr>
            <a:xfrm rot="10800000">
              <a:off x="14099828" y="-8657781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 rot="10800000">
              <a:off x="17552407" y="-4605535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 rot="10800000">
              <a:off x="17583010" y="-5642847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 rot="10800000">
              <a:off x="17133783" y="-1684415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 rot="10800000">
              <a:off x="14073899" y="-2448893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 rot="10800000">
              <a:off x="14073899" y="-2660577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 rot="10800000">
              <a:off x="14073899" y="-2874570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 rot="10800000">
              <a:off x="14073899" y="-3086253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 rot="10800000">
              <a:off x="14073899" y="-3297936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 rot="10800000">
              <a:off x="17013790" y="-7444292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 rot="10800000">
              <a:off x="17133775" y="1118912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 flipH="1" rot="5400000">
              <a:off x="12940794" y="-689097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 flipH="1" rot="5400000">
              <a:off x="13745938" y="-5065499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 flipH="1" rot="5400000">
              <a:off x="14951387" y="-870030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 flipH="1" rot="5400000">
              <a:off x="14240888" y="-870030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 flipH="1" rot="5400000">
              <a:off x="14477721" y="-870030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 flipH="1" rot="5400000">
              <a:off x="14714554" y="-870030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 flipH="1" rot="5400000">
              <a:off x="17196667" y="-3497278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 flipH="1" rot="5400000">
              <a:off x="14041054" y="-60033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 flipH="1" rot="5400000">
              <a:off x="14041054" y="58526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 flipH="1" rot="5400000">
              <a:off x="14041054" y="34814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 flipH="1" rot="5400000">
              <a:off x="14041054" y="11102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 flipH="1" rot="5400000">
              <a:off x="14041054" y="-12609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 flipH="1" rot="5400000">
              <a:off x="14041054" y="-36321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 rot="10800000">
              <a:off x="14099828" y="-8657781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 rot="10800000">
              <a:off x="17552407" y="-4605535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 rot="10800000">
              <a:off x="17583010" y="-5642847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 rot="10800000">
              <a:off x="17133783" y="-1684415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 rot="10800000">
              <a:off x="14073899" y="-2448893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 rot="10800000">
              <a:off x="14073899" y="-2660577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 rot="10800000">
              <a:off x="14073899" y="-2874570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 rot="10800000">
              <a:off x="14073899" y="-3086253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8"/>
            <p:cNvSpPr/>
            <p:nvPr/>
          </p:nvSpPr>
          <p:spPr>
            <a:xfrm rot="10800000">
              <a:off x="14073899" y="-3297936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8"/>
            <p:cNvSpPr/>
            <p:nvPr/>
          </p:nvSpPr>
          <p:spPr>
            <a:xfrm rot="10800000">
              <a:off x="17013790" y="-7444292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8"/>
            <p:cNvSpPr/>
            <p:nvPr/>
          </p:nvSpPr>
          <p:spPr>
            <a:xfrm rot="10800000">
              <a:off x="17133775" y="1118912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 flipH="1" rot="5400000">
              <a:off x="12940794" y="-689097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 flipH="1" rot="5400000">
              <a:off x="13745938" y="-5065499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8"/>
            <p:cNvSpPr/>
            <p:nvPr/>
          </p:nvSpPr>
          <p:spPr>
            <a:xfrm flipH="1" rot="5400000">
              <a:off x="14951387" y="-870030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8"/>
            <p:cNvSpPr/>
            <p:nvPr/>
          </p:nvSpPr>
          <p:spPr>
            <a:xfrm flipH="1" rot="5400000">
              <a:off x="14240888" y="-870030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 flipH="1" rot="5400000">
              <a:off x="14477721" y="-870030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 flipH="1" rot="5400000">
              <a:off x="14714554" y="-870030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 flipH="1" rot="5400000">
              <a:off x="17196667" y="-3497278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 flipH="1" rot="5400000">
              <a:off x="14041054" y="-60033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 flipH="1" rot="5400000">
              <a:off x="14041054" y="58526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 flipH="1" rot="5400000">
              <a:off x="14041054" y="34814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 flipH="1" rot="5400000">
              <a:off x="14041054" y="11102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 flipH="1" rot="5400000">
              <a:off x="14041054" y="-12609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 flipH="1" rot="5400000">
              <a:off x="14041054" y="-36321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9" name="Google Shape;1789;p28"/>
          <p:cNvGrpSpPr/>
          <p:nvPr/>
        </p:nvGrpSpPr>
        <p:grpSpPr>
          <a:xfrm>
            <a:off x="5506679" y="4560924"/>
            <a:ext cx="6959445" cy="376473"/>
            <a:chOff x="5506679" y="4560924"/>
            <a:chExt cx="6959445" cy="376473"/>
          </a:xfrm>
        </p:grpSpPr>
        <p:sp>
          <p:nvSpPr>
            <p:cNvPr id="1790" name="Google Shape;1790;p28"/>
            <p:cNvSpPr/>
            <p:nvPr/>
          </p:nvSpPr>
          <p:spPr>
            <a:xfrm rot="-5400000">
              <a:off x="8942869" y="1337956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 flipH="1" rot="10800000">
              <a:off x="8051620" y="4560924"/>
              <a:ext cx="1315747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 flipH="1" rot="10800000">
              <a:off x="8051620" y="4560924"/>
              <a:ext cx="1315747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 flipH="1" rot="-5400000">
              <a:off x="5506679" y="4786797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4" name="Google Shape;1794;p28"/>
          <p:cNvSpPr/>
          <p:nvPr/>
        </p:nvSpPr>
        <p:spPr>
          <a:xfrm>
            <a:off x="-10698" y="405425"/>
            <a:ext cx="960106" cy="268151"/>
          </a:xfrm>
          <a:custGeom>
            <a:rect b="b" l="l" r="r" t="t"/>
            <a:pathLst>
              <a:path extrusionOk="0" h="1630" w="15520">
                <a:moveTo>
                  <a:pt x="0" y="0"/>
                </a:moveTo>
                <a:lnTo>
                  <a:pt x="0" y="1629"/>
                </a:lnTo>
                <a:lnTo>
                  <a:pt x="15519" y="1629"/>
                </a:lnTo>
                <a:lnTo>
                  <a:pt x="155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5" name="Google Shape;1795;p28"/>
          <p:cNvSpPr/>
          <p:nvPr/>
        </p:nvSpPr>
        <p:spPr>
          <a:xfrm>
            <a:off x="-10698" y="405425"/>
            <a:ext cx="960106" cy="268151"/>
          </a:xfrm>
          <a:custGeom>
            <a:rect b="b" l="l" r="r" t="t"/>
            <a:pathLst>
              <a:path extrusionOk="0" h="1630" w="15520">
                <a:moveTo>
                  <a:pt x="0" y="0"/>
                </a:moveTo>
                <a:lnTo>
                  <a:pt x="0" y="1629"/>
                </a:lnTo>
                <a:lnTo>
                  <a:pt x="15519" y="1629"/>
                </a:lnTo>
                <a:lnTo>
                  <a:pt x="155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rotWithShape="0" algn="bl" dist="19050">
              <a:schemeClr val="accent1">
                <a:alpha val="7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6" name="Google Shape;1796;p28"/>
          <p:cNvGrpSpPr/>
          <p:nvPr/>
        </p:nvGrpSpPr>
        <p:grpSpPr>
          <a:xfrm>
            <a:off x="520187" y="968839"/>
            <a:ext cx="117523" cy="719798"/>
            <a:chOff x="824987" y="359239"/>
            <a:chExt cx="117523" cy="719798"/>
          </a:xfrm>
        </p:grpSpPr>
        <p:sp>
          <p:nvSpPr>
            <p:cNvPr id="1797" name="Google Shape;1797;p28"/>
            <p:cNvSpPr/>
            <p:nvPr/>
          </p:nvSpPr>
          <p:spPr>
            <a:xfrm rot="-5400000">
              <a:off x="824987" y="35923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 rot="-5400000">
              <a:off x="824987" y="96151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 rot="-5400000">
              <a:off x="824987" y="76075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 rot="-5400000">
              <a:off x="824987" y="55999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 rot="-5400000">
              <a:off x="824987" y="35923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 rot="-5400000">
              <a:off x="824987" y="96151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 rot="-5400000">
              <a:off x="824987" y="76075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 rot="-5400000">
              <a:off x="824987" y="55999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5" name="Google Shape;1805;p28"/>
          <p:cNvGrpSpPr/>
          <p:nvPr/>
        </p:nvGrpSpPr>
        <p:grpSpPr>
          <a:xfrm>
            <a:off x="-17163929" y="459889"/>
            <a:ext cx="18162623" cy="5570271"/>
            <a:chOff x="-17163929" y="459889"/>
            <a:chExt cx="18162623" cy="5570271"/>
          </a:xfrm>
        </p:grpSpPr>
        <p:sp>
          <p:nvSpPr>
            <p:cNvPr id="1806" name="Google Shape;1806;p28"/>
            <p:cNvSpPr/>
            <p:nvPr/>
          </p:nvSpPr>
          <p:spPr>
            <a:xfrm flipH="1" rot="-5400000">
              <a:off x="-7801323" y="-2908571"/>
              <a:ext cx="5290499" cy="12182095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 flipH="1" rot="-5400000">
              <a:off x="-6731174" y="-940985"/>
              <a:ext cx="173" cy="3203058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 flipH="1" rot="-5400000">
              <a:off x="-3994401" y="197532"/>
              <a:ext cx="173" cy="834423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 flipH="1" rot="-5400000">
              <a:off x="-13607258" y="-2818783"/>
              <a:ext cx="637224" cy="7574620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 flipH="1" rot="-5400000">
              <a:off x="-17524796" y="3625937"/>
              <a:ext cx="2650694" cy="1753015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 flipH="1" rot="-5400000">
              <a:off x="-8790284" y="5433450"/>
              <a:ext cx="366227" cy="499997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 flipH="1" rot="-5400000">
              <a:off x="-8473478" y="5433450"/>
              <a:ext cx="366227" cy="499997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 flipH="1" rot="-5400000">
              <a:off x="-8153130" y="5433537"/>
              <a:ext cx="366227" cy="499824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 flipH="1" rot="-5400000">
              <a:off x="-7836411" y="5433450"/>
              <a:ext cx="366227" cy="499997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 flipH="1" rot="-5400000">
              <a:off x="-7519606" y="5433450"/>
              <a:ext cx="366227" cy="499997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 flipH="1" rot="-5400000">
              <a:off x="-6153992" y="-3806147"/>
              <a:ext cx="253714" cy="10292027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 flipH="1" rot="-5400000">
              <a:off x="-14935953" y="47964"/>
              <a:ext cx="173" cy="2478209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-3642674" y="5628846"/>
              <a:ext cx="3465732" cy="401314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-5171424" y="5627125"/>
              <a:ext cx="1059201" cy="401314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822808" y="4377431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822808" y="5440765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822808" y="5086320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822808" y="473187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-7521298" y="459889"/>
              <a:ext cx="1064982" cy="401314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-11299605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-13073979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-12719104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-12364229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-12009354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-11654479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-15411044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-17163929" y="3089125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-17163929" y="3515391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 flipH="1" rot="-5400000">
              <a:off x="-7801323" y="-2908571"/>
              <a:ext cx="5290499" cy="12182095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 flipH="1" rot="-5400000">
              <a:off x="-6731174" y="-940985"/>
              <a:ext cx="173" cy="3203058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 flipH="1" rot="-5400000">
              <a:off x="-3994401" y="197532"/>
              <a:ext cx="173" cy="834423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 flipH="1" rot="-5400000">
              <a:off x="-13607258" y="-2818783"/>
              <a:ext cx="637224" cy="7574620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8"/>
            <p:cNvSpPr/>
            <p:nvPr/>
          </p:nvSpPr>
          <p:spPr>
            <a:xfrm flipH="1" rot="-5400000">
              <a:off x="-17524796" y="3625937"/>
              <a:ext cx="2650694" cy="1753015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8"/>
            <p:cNvSpPr/>
            <p:nvPr/>
          </p:nvSpPr>
          <p:spPr>
            <a:xfrm flipH="1" rot="-5400000">
              <a:off x="-8790284" y="5433450"/>
              <a:ext cx="366227" cy="499997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8"/>
            <p:cNvSpPr/>
            <p:nvPr/>
          </p:nvSpPr>
          <p:spPr>
            <a:xfrm flipH="1" rot="-5400000">
              <a:off x="-8473478" y="5433450"/>
              <a:ext cx="366227" cy="499997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8"/>
            <p:cNvSpPr/>
            <p:nvPr/>
          </p:nvSpPr>
          <p:spPr>
            <a:xfrm flipH="1" rot="-5400000">
              <a:off x="-8153130" y="5433537"/>
              <a:ext cx="366227" cy="499824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8"/>
            <p:cNvSpPr/>
            <p:nvPr/>
          </p:nvSpPr>
          <p:spPr>
            <a:xfrm flipH="1" rot="-5400000">
              <a:off x="-7836411" y="5433450"/>
              <a:ext cx="366227" cy="499997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8"/>
            <p:cNvSpPr/>
            <p:nvPr/>
          </p:nvSpPr>
          <p:spPr>
            <a:xfrm flipH="1" rot="-5400000">
              <a:off x="-7519606" y="5433450"/>
              <a:ext cx="366227" cy="499997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 flipH="1" rot="-5400000">
              <a:off x="-6153992" y="-3806147"/>
              <a:ext cx="253714" cy="10292027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 flipH="1" rot="-5400000">
              <a:off x="-14935953" y="47964"/>
              <a:ext cx="173" cy="2478209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-3642674" y="5628846"/>
              <a:ext cx="3465732" cy="401314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-5171424" y="5627125"/>
              <a:ext cx="1059201" cy="401314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822808" y="4377431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822808" y="5440765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822808" y="5086320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822808" y="473187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-7521298" y="459889"/>
              <a:ext cx="1064982" cy="401314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-11299605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-13073979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-12719104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-12364229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-12009354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-11654479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-15411044" y="573983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-17163929" y="3089125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-17163929" y="3515391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393150" y="2661163"/>
              <a:ext cx="175901" cy="47820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393150" y="2661163"/>
              <a:ext cx="175901" cy="47820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6"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29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866" name="Google Shape;1866;p29"/>
          <p:cNvSpPr txBox="1"/>
          <p:nvPr>
            <p:ph idx="1" type="subTitle"/>
          </p:nvPr>
        </p:nvSpPr>
        <p:spPr>
          <a:xfrm>
            <a:off x="2132775" y="1952242"/>
            <a:ext cx="21576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7" name="Google Shape;1867;p29"/>
          <p:cNvSpPr txBox="1"/>
          <p:nvPr>
            <p:ph idx="2" type="subTitle"/>
          </p:nvPr>
        </p:nvSpPr>
        <p:spPr>
          <a:xfrm>
            <a:off x="2132775" y="1571000"/>
            <a:ext cx="21576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868" name="Google Shape;1868;p29"/>
          <p:cNvSpPr txBox="1"/>
          <p:nvPr>
            <p:ph idx="3" type="subTitle"/>
          </p:nvPr>
        </p:nvSpPr>
        <p:spPr>
          <a:xfrm>
            <a:off x="2132775" y="3401042"/>
            <a:ext cx="21576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9" name="Google Shape;1869;p29"/>
          <p:cNvSpPr txBox="1"/>
          <p:nvPr>
            <p:ph idx="4" type="subTitle"/>
          </p:nvPr>
        </p:nvSpPr>
        <p:spPr>
          <a:xfrm>
            <a:off x="2132775" y="3019800"/>
            <a:ext cx="21576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870" name="Google Shape;1870;p29"/>
          <p:cNvSpPr txBox="1"/>
          <p:nvPr>
            <p:ph idx="5" type="subTitle"/>
          </p:nvPr>
        </p:nvSpPr>
        <p:spPr>
          <a:xfrm>
            <a:off x="5911850" y="1952242"/>
            <a:ext cx="21576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1" name="Google Shape;1871;p29"/>
          <p:cNvSpPr txBox="1"/>
          <p:nvPr>
            <p:ph idx="6" type="subTitle"/>
          </p:nvPr>
        </p:nvSpPr>
        <p:spPr>
          <a:xfrm>
            <a:off x="5911850" y="1571000"/>
            <a:ext cx="21576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872" name="Google Shape;1872;p29"/>
          <p:cNvSpPr txBox="1"/>
          <p:nvPr>
            <p:ph idx="7" type="subTitle"/>
          </p:nvPr>
        </p:nvSpPr>
        <p:spPr>
          <a:xfrm>
            <a:off x="5911850" y="3401042"/>
            <a:ext cx="21576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p29"/>
          <p:cNvSpPr txBox="1"/>
          <p:nvPr>
            <p:ph idx="8" type="subTitle"/>
          </p:nvPr>
        </p:nvSpPr>
        <p:spPr>
          <a:xfrm>
            <a:off x="5911850" y="3019800"/>
            <a:ext cx="21576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grpSp>
        <p:nvGrpSpPr>
          <p:cNvPr id="1874" name="Google Shape;1874;p29"/>
          <p:cNvGrpSpPr/>
          <p:nvPr/>
        </p:nvGrpSpPr>
        <p:grpSpPr>
          <a:xfrm rot="10800000">
            <a:off x="-1081045" y="2901062"/>
            <a:ext cx="3021722" cy="3146276"/>
            <a:chOff x="-1081045" y="-1072813"/>
            <a:chExt cx="3021722" cy="3146276"/>
          </a:xfrm>
        </p:grpSpPr>
        <p:sp>
          <p:nvSpPr>
            <p:cNvPr id="1875" name="Google Shape;1875;p29"/>
            <p:cNvSpPr/>
            <p:nvPr/>
          </p:nvSpPr>
          <p:spPr>
            <a:xfrm rot="8083927">
              <a:off x="-160775" y="-609433"/>
              <a:ext cx="881792" cy="881848"/>
            </a:xfrm>
            <a:custGeom>
              <a:rect b="b" l="l" r="r" t="t"/>
              <a:pathLst>
                <a:path extrusionOk="0" fill="none" h="15866" w="15865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 rot="8083927">
              <a:off x="-748556" y="-519859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204813" y="1922863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227276" y="438150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9"/>
            <p:cNvSpPr/>
            <p:nvPr/>
          </p:nvSpPr>
          <p:spPr>
            <a:xfrm rot="8083927">
              <a:off x="-160775" y="-609433"/>
              <a:ext cx="881792" cy="881848"/>
            </a:xfrm>
            <a:custGeom>
              <a:rect b="b" l="l" r="r" t="t"/>
              <a:pathLst>
                <a:path extrusionOk="0" fill="none" h="15866" w="15865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227276" y="438150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 rot="8083927">
              <a:off x="-748556" y="-519859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>
              <a:off x="204813" y="1922863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3" name="Google Shape;1883;p29"/>
          <p:cNvGrpSpPr/>
          <p:nvPr/>
        </p:nvGrpSpPr>
        <p:grpSpPr>
          <a:xfrm rot="10800000">
            <a:off x="8197625" y="-630926"/>
            <a:ext cx="1158175" cy="2819114"/>
            <a:chOff x="-444950" y="2746461"/>
            <a:chExt cx="1158175" cy="2819114"/>
          </a:xfrm>
        </p:grpSpPr>
        <p:sp>
          <p:nvSpPr>
            <p:cNvPr id="1884" name="Google Shape;1884;p29"/>
            <p:cNvSpPr/>
            <p:nvPr/>
          </p:nvSpPr>
          <p:spPr>
            <a:xfrm>
              <a:off x="248038" y="2856850"/>
              <a:ext cx="267975" cy="1554325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885" name="Google Shape;1885;p29"/>
            <p:cNvSpPr/>
            <p:nvPr/>
          </p:nvSpPr>
          <p:spPr>
            <a:xfrm>
              <a:off x="-438775" y="4411175"/>
              <a:ext cx="1152000" cy="11544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-254275" y="4596125"/>
              <a:ext cx="783000" cy="7845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241863" y="2856850"/>
              <a:ext cx="267975" cy="1554325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1888" name="Google Shape;1888;p29"/>
            <p:cNvSpPr/>
            <p:nvPr/>
          </p:nvSpPr>
          <p:spPr>
            <a:xfrm>
              <a:off x="-444950" y="4411175"/>
              <a:ext cx="1152000" cy="11544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-260450" y="4596125"/>
              <a:ext cx="783000" cy="7845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2" name="Google Shape;1892;p29"/>
          <p:cNvGrpSpPr/>
          <p:nvPr/>
        </p:nvGrpSpPr>
        <p:grpSpPr>
          <a:xfrm flipH="1" rot="-5400000">
            <a:off x="5658025" y="4666451"/>
            <a:ext cx="4222888" cy="4088811"/>
            <a:chOff x="8129425" y="2555026"/>
            <a:chExt cx="4222888" cy="4088811"/>
          </a:xfrm>
        </p:grpSpPr>
        <p:sp>
          <p:nvSpPr>
            <p:cNvPr id="1893" name="Google Shape;1893;p29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1" name="Google Shape;1901;p29"/>
          <p:cNvGrpSpPr/>
          <p:nvPr/>
        </p:nvGrpSpPr>
        <p:grpSpPr>
          <a:xfrm>
            <a:off x="-3068512" y="-9947723"/>
            <a:ext cx="3752539" cy="12135923"/>
            <a:chOff x="-3068512" y="-9947723"/>
            <a:chExt cx="3752539" cy="12135923"/>
          </a:xfrm>
        </p:grpSpPr>
        <p:sp>
          <p:nvSpPr>
            <p:cNvPr id="1902" name="Google Shape;1902;p29"/>
            <p:cNvSpPr/>
            <p:nvPr/>
          </p:nvSpPr>
          <p:spPr>
            <a:xfrm flipH="1">
              <a:off x="-2933272" y="-5994223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 flipH="1">
              <a:off x="519307" y="-404680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 flipH="1">
              <a:off x="549910" y="-1426807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 flipH="1">
              <a:off x="100683" y="-9888941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 flipH="1">
              <a:off x="-2933304" y="-9888941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 flipH="1">
              <a:off x="-2959201" y="-439730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 flipH="1">
              <a:off x="-2959201" y="-4185619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 flipH="1">
              <a:off x="-2959201" y="-3971510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 flipH="1">
              <a:off x="-2959201" y="-375994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 flipH="1">
              <a:off x="-2959201" y="-3548259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 flipH="1">
              <a:off x="100675" y="-9286920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 rot="5400000">
              <a:off x="-4092306" y="110720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 rot="5400000">
              <a:off x="-3287162" y="-1714756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9"/>
            <p:cNvSpPr/>
            <p:nvPr/>
          </p:nvSpPr>
          <p:spPr>
            <a:xfrm rot="5400000">
              <a:off x="-2081713" y="20706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 rot="5400000">
              <a:off x="-2792212" y="20706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9"/>
            <p:cNvSpPr/>
            <p:nvPr/>
          </p:nvSpPr>
          <p:spPr>
            <a:xfrm rot="5400000">
              <a:off x="-2555379" y="20706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9"/>
            <p:cNvSpPr/>
            <p:nvPr/>
          </p:nvSpPr>
          <p:spPr>
            <a:xfrm rot="5400000">
              <a:off x="-2318546" y="20706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 rot="5400000">
              <a:off x="163567" y="-3282978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 rot="5400000">
              <a:off x="-2992046" y="-6029291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 rot="5400000">
              <a:off x="-2992046" y="-721489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 rot="5400000">
              <a:off x="-2992046" y="-697777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 rot="5400000">
              <a:off x="-2992046" y="-674065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9"/>
            <p:cNvSpPr/>
            <p:nvPr/>
          </p:nvSpPr>
          <p:spPr>
            <a:xfrm rot="5400000">
              <a:off x="-2992046" y="-6503533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9"/>
            <p:cNvSpPr/>
            <p:nvPr/>
          </p:nvSpPr>
          <p:spPr>
            <a:xfrm rot="5400000">
              <a:off x="-2992046" y="-626641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9"/>
            <p:cNvSpPr/>
            <p:nvPr/>
          </p:nvSpPr>
          <p:spPr>
            <a:xfrm rot="5400000">
              <a:off x="-2992046" y="-877647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9"/>
            <p:cNvSpPr/>
            <p:nvPr/>
          </p:nvSpPr>
          <p:spPr>
            <a:xfrm rot="5400000">
              <a:off x="-1220890" y="-9947723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 rot="5400000">
              <a:off x="-1505714" y="-9947723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 flipH="1">
              <a:off x="-2933272" y="-5994223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 flipH="1">
              <a:off x="519307" y="-404680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 flipH="1">
              <a:off x="549910" y="-1426807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9"/>
            <p:cNvSpPr/>
            <p:nvPr/>
          </p:nvSpPr>
          <p:spPr>
            <a:xfrm flipH="1">
              <a:off x="100683" y="-9888941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9"/>
            <p:cNvSpPr/>
            <p:nvPr/>
          </p:nvSpPr>
          <p:spPr>
            <a:xfrm flipH="1">
              <a:off x="-2933304" y="-9888941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29"/>
            <p:cNvSpPr/>
            <p:nvPr/>
          </p:nvSpPr>
          <p:spPr>
            <a:xfrm flipH="1">
              <a:off x="-2959201" y="-439730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9"/>
            <p:cNvSpPr/>
            <p:nvPr/>
          </p:nvSpPr>
          <p:spPr>
            <a:xfrm flipH="1">
              <a:off x="-2959201" y="-4185619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9"/>
            <p:cNvSpPr/>
            <p:nvPr/>
          </p:nvSpPr>
          <p:spPr>
            <a:xfrm flipH="1">
              <a:off x="-2959201" y="-3971510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9"/>
            <p:cNvSpPr/>
            <p:nvPr/>
          </p:nvSpPr>
          <p:spPr>
            <a:xfrm flipH="1">
              <a:off x="-2959201" y="-3759942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9"/>
            <p:cNvSpPr/>
            <p:nvPr/>
          </p:nvSpPr>
          <p:spPr>
            <a:xfrm flipH="1">
              <a:off x="-2959201" y="-3548259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 flipH="1">
              <a:off x="100675" y="-9286920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 rot="5400000">
              <a:off x="-4092306" y="110720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 rot="5400000">
              <a:off x="196075" y="-80106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9"/>
            <p:cNvSpPr/>
            <p:nvPr/>
          </p:nvSpPr>
          <p:spPr>
            <a:xfrm rot="5400000">
              <a:off x="-2081713" y="20706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29"/>
            <p:cNvSpPr/>
            <p:nvPr/>
          </p:nvSpPr>
          <p:spPr>
            <a:xfrm rot="5400000">
              <a:off x="-2792212" y="20706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29"/>
            <p:cNvSpPr/>
            <p:nvPr/>
          </p:nvSpPr>
          <p:spPr>
            <a:xfrm rot="5400000">
              <a:off x="-2555379" y="20706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29"/>
            <p:cNvSpPr/>
            <p:nvPr/>
          </p:nvSpPr>
          <p:spPr>
            <a:xfrm rot="5400000">
              <a:off x="-2318546" y="20706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29"/>
            <p:cNvSpPr/>
            <p:nvPr/>
          </p:nvSpPr>
          <p:spPr>
            <a:xfrm rot="5400000">
              <a:off x="163567" y="-3282978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9"/>
            <p:cNvSpPr/>
            <p:nvPr/>
          </p:nvSpPr>
          <p:spPr>
            <a:xfrm rot="5400000">
              <a:off x="-2992046" y="-6029291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9"/>
            <p:cNvSpPr/>
            <p:nvPr/>
          </p:nvSpPr>
          <p:spPr>
            <a:xfrm rot="5400000">
              <a:off x="-2992046" y="-721489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9"/>
            <p:cNvSpPr/>
            <p:nvPr/>
          </p:nvSpPr>
          <p:spPr>
            <a:xfrm rot="5400000">
              <a:off x="-2992046" y="-697777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9"/>
            <p:cNvSpPr/>
            <p:nvPr/>
          </p:nvSpPr>
          <p:spPr>
            <a:xfrm rot="5400000">
              <a:off x="-2992046" y="-674065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9"/>
            <p:cNvSpPr/>
            <p:nvPr/>
          </p:nvSpPr>
          <p:spPr>
            <a:xfrm rot="5400000">
              <a:off x="-2992046" y="-6503533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9"/>
            <p:cNvSpPr/>
            <p:nvPr/>
          </p:nvSpPr>
          <p:spPr>
            <a:xfrm rot="5400000">
              <a:off x="-2992046" y="-626641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9"/>
            <p:cNvSpPr/>
            <p:nvPr/>
          </p:nvSpPr>
          <p:spPr>
            <a:xfrm rot="5400000">
              <a:off x="-2992046" y="-877647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9"/>
            <p:cNvSpPr/>
            <p:nvPr/>
          </p:nvSpPr>
          <p:spPr>
            <a:xfrm rot="5400000">
              <a:off x="-1220890" y="-9947723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9"/>
            <p:cNvSpPr/>
            <p:nvPr/>
          </p:nvSpPr>
          <p:spPr>
            <a:xfrm rot="5400000">
              <a:off x="-1505714" y="-9947723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9"/>
            <p:cNvSpPr/>
            <p:nvPr/>
          </p:nvSpPr>
          <p:spPr>
            <a:xfrm rot="5400000">
              <a:off x="196075" y="-80106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6_1"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30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1959" name="Google Shape;1959;p30"/>
          <p:cNvGrpSpPr/>
          <p:nvPr/>
        </p:nvGrpSpPr>
        <p:grpSpPr>
          <a:xfrm>
            <a:off x="-3612573" y="3546476"/>
            <a:ext cx="4088811" cy="4088811"/>
            <a:chOff x="-3640848" y="2185426"/>
            <a:chExt cx="4088811" cy="4088811"/>
          </a:xfrm>
        </p:grpSpPr>
        <p:sp>
          <p:nvSpPr>
            <p:cNvPr id="1960" name="Google Shape;1960;p30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30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2" name="Google Shape;1962;p30"/>
          <p:cNvGrpSpPr/>
          <p:nvPr/>
        </p:nvGrpSpPr>
        <p:grpSpPr>
          <a:xfrm>
            <a:off x="-1350577" y="383600"/>
            <a:ext cx="1928770" cy="2826596"/>
            <a:chOff x="-1350577" y="383600"/>
            <a:chExt cx="1928770" cy="2826596"/>
          </a:xfrm>
        </p:grpSpPr>
        <p:sp>
          <p:nvSpPr>
            <p:cNvPr id="1963" name="Google Shape;1963;p30"/>
            <p:cNvSpPr/>
            <p:nvPr/>
          </p:nvSpPr>
          <p:spPr>
            <a:xfrm rot="5400000">
              <a:off x="-1711634" y="920412"/>
              <a:ext cx="2650694" cy="1753015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0"/>
            <p:cNvSpPr/>
            <p:nvPr/>
          </p:nvSpPr>
          <p:spPr>
            <a:xfrm flipH="1">
              <a:off x="-1350577" y="3034311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0"/>
            <p:cNvSpPr/>
            <p:nvPr/>
          </p:nvSpPr>
          <p:spPr>
            <a:xfrm flipH="1">
              <a:off x="402308" y="383600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0"/>
            <p:cNvSpPr/>
            <p:nvPr/>
          </p:nvSpPr>
          <p:spPr>
            <a:xfrm flipH="1">
              <a:off x="402308" y="80986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0"/>
            <p:cNvSpPr/>
            <p:nvPr/>
          </p:nvSpPr>
          <p:spPr>
            <a:xfrm rot="5400000">
              <a:off x="-1711634" y="920412"/>
              <a:ext cx="2650694" cy="1753015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0"/>
            <p:cNvSpPr/>
            <p:nvPr/>
          </p:nvSpPr>
          <p:spPr>
            <a:xfrm flipH="1">
              <a:off x="-1350577" y="3034311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30"/>
            <p:cNvSpPr/>
            <p:nvPr/>
          </p:nvSpPr>
          <p:spPr>
            <a:xfrm flipH="1">
              <a:off x="402308" y="383600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0"/>
            <p:cNvSpPr/>
            <p:nvPr/>
          </p:nvSpPr>
          <p:spPr>
            <a:xfrm flipH="1">
              <a:off x="402308" y="809866"/>
              <a:ext cx="175885" cy="175885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1" name="Google Shape;1971;p30"/>
          <p:cNvSpPr txBox="1"/>
          <p:nvPr>
            <p:ph idx="1" type="subTitle"/>
          </p:nvPr>
        </p:nvSpPr>
        <p:spPr>
          <a:xfrm>
            <a:off x="713225" y="3335392"/>
            <a:ext cx="18510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2" name="Google Shape;1972;p30"/>
          <p:cNvSpPr txBox="1"/>
          <p:nvPr>
            <p:ph idx="2" type="subTitle"/>
          </p:nvPr>
        </p:nvSpPr>
        <p:spPr>
          <a:xfrm>
            <a:off x="713225" y="2908657"/>
            <a:ext cx="18510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973" name="Google Shape;1973;p30"/>
          <p:cNvSpPr txBox="1"/>
          <p:nvPr>
            <p:ph idx="3" type="subTitle"/>
          </p:nvPr>
        </p:nvSpPr>
        <p:spPr>
          <a:xfrm>
            <a:off x="6579725" y="3335392"/>
            <a:ext cx="18510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4" name="Google Shape;1974;p30"/>
          <p:cNvSpPr txBox="1"/>
          <p:nvPr>
            <p:ph idx="4" type="subTitle"/>
          </p:nvPr>
        </p:nvSpPr>
        <p:spPr>
          <a:xfrm>
            <a:off x="6579725" y="2908657"/>
            <a:ext cx="18510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grpSp>
        <p:nvGrpSpPr>
          <p:cNvPr id="1975" name="Google Shape;1975;p30"/>
          <p:cNvGrpSpPr/>
          <p:nvPr/>
        </p:nvGrpSpPr>
        <p:grpSpPr>
          <a:xfrm>
            <a:off x="6292929" y="-4592"/>
            <a:ext cx="5178842" cy="5178453"/>
            <a:chOff x="6292929" y="-4592"/>
            <a:chExt cx="5178842" cy="5178453"/>
          </a:xfrm>
        </p:grpSpPr>
        <p:sp>
          <p:nvSpPr>
            <p:cNvPr id="1976" name="Google Shape;1976;p30"/>
            <p:cNvSpPr/>
            <p:nvPr/>
          </p:nvSpPr>
          <p:spPr>
            <a:xfrm flipH="1" rot="2716073">
              <a:off x="7066103" y="738985"/>
              <a:ext cx="3632494" cy="3691299"/>
            </a:xfrm>
            <a:custGeom>
              <a:rect b="b" l="l" r="r" t="t"/>
              <a:pathLst>
                <a:path extrusionOk="0" fill="none" h="66413" w="65355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30"/>
            <p:cNvSpPr/>
            <p:nvPr/>
          </p:nvSpPr>
          <p:spPr>
            <a:xfrm flipH="1" rot="2716073">
              <a:off x="7066103" y="738985"/>
              <a:ext cx="3632494" cy="3691299"/>
            </a:xfrm>
            <a:custGeom>
              <a:rect b="b" l="l" r="r" t="t"/>
              <a:pathLst>
                <a:path extrusionOk="0" fill="none" h="66413" w="65355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30"/>
            <p:cNvSpPr/>
            <p:nvPr/>
          </p:nvSpPr>
          <p:spPr>
            <a:xfrm flipH="1" rot="5400000">
              <a:off x="8498352" y="4465344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30"/>
            <p:cNvSpPr/>
            <p:nvPr/>
          </p:nvSpPr>
          <p:spPr>
            <a:xfrm flipH="1" rot="5400000">
              <a:off x="8498352" y="4465344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0" name="Google Shape;1980;p30"/>
          <p:cNvSpPr txBox="1"/>
          <p:nvPr>
            <p:ph idx="5" type="subTitle"/>
          </p:nvPr>
        </p:nvSpPr>
        <p:spPr>
          <a:xfrm>
            <a:off x="4624225" y="3335392"/>
            <a:ext cx="18510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1" name="Google Shape;1981;p30"/>
          <p:cNvSpPr txBox="1"/>
          <p:nvPr>
            <p:ph idx="6" type="subTitle"/>
          </p:nvPr>
        </p:nvSpPr>
        <p:spPr>
          <a:xfrm>
            <a:off x="4624225" y="2908657"/>
            <a:ext cx="18510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1982" name="Google Shape;1982;p30"/>
          <p:cNvSpPr txBox="1"/>
          <p:nvPr>
            <p:ph idx="7" type="subTitle"/>
          </p:nvPr>
        </p:nvSpPr>
        <p:spPr>
          <a:xfrm>
            <a:off x="2668725" y="3335392"/>
            <a:ext cx="18510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3" name="Google Shape;1983;p30"/>
          <p:cNvSpPr txBox="1"/>
          <p:nvPr>
            <p:ph idx="8" type="subTitle"/>
          </p:nvPr>
        </p:nvSpPr>
        <p:spPr>
          <a:xfrm>
            <a:off x="2668725" y="2908657"/>
            <a:ext cx="18510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713225" y="1199000"/>
            <a:ext cx="7717500" cy="33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31" name="Google Shape;131;p4"/>
          <p:cNvGrpSpPr/>
          <p:nvPr/>
        </p:nvGrpSpPr>
        <p:grpSpPr>
          <a:xfrm>
            <a:off x="-3170262" y="3452177"/>
            <a:ext cx="3721951" cy="12135923"/>
            <a:chOff x="-3170262" y="3452177"/>
            <a:chExt cx="3721951" cy="12135923"/>
          </a:xfrm>
        </p:grpSpPr>
        <p:sp>
          <p:nvSpPr>
            <p:cNvPr id="132" name="Google Shape;132;p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8681163" y="-2011948"/>
            <a:ext cx="3721951" cy="12135923"/>
            <a:chOff x="-3170262" y="3452177"/>
            <a:chExt cx="3721951" cy="12135923"/>
          </a:xfrm>
        </p:grpSpPr>
        <p:sp>
          <p:nvSpPr>
            <p:cNvPr id="189" name="Google Shape;189;p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-1081045" y="-1072813"/>
            <a:ext cx="3021722" cy="3146276"/>
            <a:chOff x="-1081045" y="-1072813"/>
            <a:chExt cx="3021722" cy="3146276"/>
          </a:xfrm>
        </p:grpSpPr>
        <p:sp>
          <p:nvSpPr>
            <p:cNvPr id="244" name="Google Shape;244;p4"/>
            <p:cNvSpPr/>
            <p:nvPr/>
          </p:nvSpPr>
          <p:spPr>
            <a:xfrm rot="8083927">
              <a:off x="-160775" y="-609433"/>
              <a:ext cx="881792" cy="881848"/>
            </a:xfrm>
            <a:custGeom>
              <a:rect b="b" l="l" r="r" t="t"/>
              <a:pathLst>
                <a:path extrusionOk="0" fill="none" h="15866" w="15865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 rot="8083927">
              <a:off x="-748556" y="-519859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04813" y="1922863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27276" y="438150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 rot="8083927">
              <a:off x="-160775" y="-609433"/>
              <a:ext cx="881792" cy="881848"/>
            </a:xfrm>
            <a:custGeom>
              <a:rect b="b" l="l" r="r" t="t"/>
              <a:pathLst>
                <a:path extrusionOk="0" fill="none" h="15866" w="15865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27276" y="438150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rot="8083927">
              <a:off x="-748556" y="-519859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04813" y="1922863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6_1_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31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1986" name="Google Shape;1986;p31"/>
          <p:cNvGrpSpPr/>
          <p:nvPr/>
        </p:nvGrpSpPr>
        <p:grpSpPr>
          <a:xfrm flipH="1" rot="10800000">
            <a:off x="8280700" y="-1086319"/>
            <a:ext cx="4222888" cy="4088811"/>
            <a:chOff x="8129425" y="2555026"/>
            <a:chExt cx="4222888" cy="4088811"/>
          </a:xfrm>
        </p:grpSpPr>
        <p:sp>
          <p:nvSpPr>
            <p:cNvPr id="1987" name="Google Shape;1987;p31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5" name="Google Shape;1995;p31"/>
          <p:cNvGrpSpPr/>
          <p:nvPr/>
        </p:nvGrpSpPr>
        <p:grpSpPr>
          <a:xfrm>
            <a:off x="-3008737" y="-4892867"/>
            <a:ext cx="3721951" cy="12135923"/>
            <a:chOff x="-3170262" y="3452177"/>
            <a:chExt cx="3721951" cy="12135923"/>
          </a:xfrm>
        </p:grpSpPr>
        <p:sp>
          <p:nvSpPr>
            <p:cNvPr id="1996" name="Google Shape;1996;p31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31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31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31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31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31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31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31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31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31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1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1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1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1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1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1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31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31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31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31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31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31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31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31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1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31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31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31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31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31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31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31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31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2" name="Google Shape;2052;p31"/>
          <p:cNvGrpSpPr/>
          <p:nvPr/>
        </p:nvGrpSpPr>
        <p:grpSpPr>
          <a:xfrm>
            <a:off x="3324825" y="4560924"/>
            <a:ext cx="6966899" cy="300288"/>
            <a:chOff x="3324825" y="4560924"/>
            <a:chExt cx="6966899" cy="300288"/>
          </a:xfrm>
        </p:grpSpPr>
        <p:sp>
          <p:nvSpPr>
            <p:cNvPr id="2053" name="Google Shape;2053;p31"/>
            <p:cNvSpPr/>
            <p:nvPr/>
          </p:nvSpPr>
          <p:spPr>
            <a:xfrm flipH="1" rot="5400000">
              <a:off x="6768469" y="1337956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1"/>
            <p:cNvSpPr/>
            <p:nvPr/>
          </p:nvSpPr>
          <p:spPr>
            <a:xfrm rot="10800000">
              <a:off x="6513499" y="4560924"/>
              <a:ext cx="1315747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31"/>
            <p:cNvSpPr/>
            <p:nvPr/>
          </p:nvSpPr>
          <p:spPr>
            <a:xfrm rot="10800000">
              <a:off x="6513499" y="4560924"/>
              <a:ext cx="1315747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3324825" y="4619700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7" name="Google Shape;2057;p31"/>
          <p:cNvSpPr txBox="1"/>
          <p:nvPr>
            <p:ph idx="1" type="subTitle"/>
          </p:nvPr>
        </p:nvSpPr>
        <p:spPr>
          <a:xfrm>
            <a:off x="4677087" y="1856144"/>
            <a:ext cx="23562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8" name="Google Shape;2058;p31"/>
          <p:cNvSpPr txBox="1"/>
          <p:nvPr>
            <p:ph idx="2" type="subTitle"/>
          </p:nvPr>
        </p:nvSpPr>
        <p:spPr>
          <a:xfrm>
            <a:off x="4677087" y="1474900"/>
            <a:ext cx="23562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059" name="Google Shape;2059;p31"/>
          <p:cNvSpPr txBox="1"/>
          <p:nvPr>
            <p:ph idx="3" type="subTitle"/>
          </p:nvPr>
        </p:nvSpPr>
        <p:spPr>
          <a:xfrm>
            <a:off x="827525" y="3304944"/>
            <a:ext cx="23562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0" name="Google Shape;2060;p31"/>
          <p:cNvSpPr txBox="1"/>
          <p:nvPr>
            <p:ph idx="4" type="subTitle"/>
          </p:nvPr>
        </p:nvSpPr>
        <p:spPr>
          <a:xfrm>
            <a:off x="827525" y="2923700"/>
            <a:ext cx="23562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061" name="Google Shape;2061;p31"/>
          <p:cNvSpPr txBox="1"/>
          <p:nvPr>
            <p:ph idx="5" type="subTitle"/>
          </p:nvPr>
        </p:nvSpPr>
        <p:spPr>
          <a:xfrm>
            <a:off x="5960275" y="3304944"/>
            <a:ext cx="23562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p31"/>
          <p:cNvSpPr txBox="1"/>
          <p:nvPr>
            <p:ph idx="6" type="subTitle"/>
          </p:nvPr>
        </p:nvSpPr>
        <p:spPr>
          <a:xfrm>
            <a:off x="5960275" y="2923700"/>
            <a:ext cx="23562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063" name="Google Shape;2063;p31"/>
          <p:cNvSpPr txBox="1"/>
          <p:nvPr>
            <p:ph idx="7" type="subTitle"/>
          </p:nvPr>
        </p:nvSpPr>
        <p:spPr>
          <a:xfrm>
            <a:off x="3393900" y="3304944"/>
            <a:ext cx="23562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4" name="Google Shape;2064;p31"/>
          <p:cNvSpPr txBox="1"/>
          <p:nvPr>
            <p:ph idx="8" type="subTitle"/>
          </p:nvPr>
        </p:nvSpPr>
        <p:spPr>
          <a:xfrm>
            <a:off x="3393900" y="2923700"/>
            <a:ext cx="23562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065" name="Google Shape;2065;p31"/>
          <p:cNvSpPr txBox="1"/>
          <p:nvPr>
            <p:ph idx="9" type="subTitle"/>
          </p:nvPr>
        </p:nvSpPr>
        <p:spPr>
          <a:xfrm>
            <a:off x="2110713" y="1856144"/>
            <a:ext cx="23562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p31"/>
          <p:cNvSpPr txBox="1"/>
          <p:nvPr>
            <p:ph idx="13" type="subTitle"/>
          </p:nvPr>
        </p:nvSpPr>
        <p:spPr>
          <a:xfrm>
            <a:off x="2110713" y="1474900"/>
            <a:ext cx="23562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067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069" name="Google Shape;2069;p32"/>
          <p:cNvSpPr txBox="1"/>
          <p:nvPr>
            <p:ph idx="1" type="subTitle"/>
          </p:nvPr>
        </p:nvSpPr>
        <p:spPr>
          <a:xfrm>
            <a:off x="1805875" y="1710450"/>
            <a:ext cx="2687700" cy="445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0" name="Google Shape;2070;p32"/>
          <p:cNvSpPr txBox="1"/>
          <p:nvPr>
            <p:ph idx="2" type="subTitle"/>
          </p:nvPr>
        </p:nvSpPr>
        <p:spPr>
          <a:xfrm>
            <a:off x="1805875" y="1329200"/>
            <a:ext cx="26877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071" name="Google Shape;2071;p32"/>
          <p:cNvSpPr txBox="1"/>
          <p:nvPr>
            <p:ph idx="3" type="subTitle"/>
          </p:nvPr>
        </p:nvSpPr>
        <p:spPr>
          <a:xfrm>
            <a:off x="1805875" y="4077725"/>
            <a:ext cx="2687700" cy="445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2" name="Google Shape;2072;p32"/>
          <p:cNvSpPr txBox="1"/>
          <p:nvPr>
            <p:ph idx="4" type="subTitle"/>
          </p:nvPr>
        </p:nvSpPr>
        <p:spPr>
          <a:xfrm>
            <a:off x="1805875" y="3696475"/>
            <a:ext cx="26877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073" name="Google Shape;2073;p32"/>
          <p:cNvSpPr txBox="1"/>
          <p:nvPr>
            <p:ph idx="5" type="subTitle"/>
          </p:nvPr>
        </p:nvSpPr>
        <p:spPr>
          <a:xfrm>
            <a:off x="1805875" y="2894088"/>
            <a:ext cx="2687700" cy="445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4" name="Google Shape;2074;p32"/>
          <p:cNvSpPr txBox="1"/>
          <p:nvPr>
            <p:ph idx="6" type="subTitle"/>
          </p:nvPr>
        </p:nvSpPr>
        <p:spPr>
          <a:xfrm>
            <a:off x="1805875" y="2512838"/>
            <a:ext cx="26877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075" name="Google Shape;2075;p32"/>
          <p:cNvSpPr txBox="1"/>
          <p:nvPr>
            <p:ph idx="7" type="subTitle"/>
          </p:nvPr>
        </p:nvSpPr>
        <p:spPr>
          <a:xfrm>
            <a:off x="5660750" y="1710450"/>
            <a:ext cx="2687700" cy="445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6" name="Google Shape;2076;p32"/>
          <p:cNvSpPr txBox="1"/>
          <p:nvPr>
            <p:ph idx="8" type="subTitle"/>
          </p:nvPr>
        </p:nvSpPr>
        <p:spPr>
          <a:xfrm>
            <a:off x="5660750" y="1329200"/>
            <a:ext cx="26877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077" name="Google Shape;2077;p32"/>
          <p:cNvSpPr txBox="1"/>
          <p:nvPr>
            <p:ph idx="9" type="subTitle"/>
          </p:nvPr>
        </p:nvSpPr>
        <p:spPr>
          <a:xfrm>
            <a:off x="5660750" y="4077725"/>
            <a:ext cx="2687700" cy="445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8" name="Google Shape;2078;p32"/>
          <p:cNvSpPr txBox="1"/>
          <p:nvPr>
            <p:ph idx="13" type="subTitle"/>
          </p:nvPr>
        </p:nvSpPr>
        <p:spPr>
          <a:xfrm>
            <a:off x="5660750" y="3696475"/>
            <a:ext cx="26877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079" name="Google Shape;2079;p32"/>
          <p:cNvSpPr txBox="1"/>
          <p:nvPr>
            <p:ph idx="14" type="subTitle"/>
          </p:nvPr>
        </p:nvSpPr>
        <p:spPr>
          <a:xfrm>
            <a:off x="5660750" y="2894088"/>
            <a:ext cx="2687700" cy="445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0" name="Google Shape;2080;p32"/>
          <p:cNvSpPr txBox="1"/>
          <p:nvPr>
            <p:ph idx="15" type="subTitle"/>
          </p:nvPr>
        </p:nvSpPr>
        <p:spPr>
          <a:xfrm>
            <a:off x="5660750" y="2512838"/>
            <a:ext cx="26877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grpSp>
        <p:nvGrpSpPr>
          <p:cNvPr id="2081" name="Google Shape;2081;p32"/>
          <p:cNvGrpSpPr/>
          <p:nvPr/>
        </p:nvGrpSpPr>
        <p:grpSpPr>
          <a:xfrm rot="10800000">
            <a:off x="7218810" y="-1747902"/>
            <a:ext cx="3021722" cy="3146276"/>
            <a:chOff x="-1064015" y="2306598"/>
            <a:chExt cx="3021722" cy="3146276"/>
          </a:xfrm>
        </p:grpSpPr>
        <p:sp>
          <p:nvSpPr>
            <p:cNvPr id="2082" name="Google Shape;2082;p32"/>
            <p:cNvSpPr/>
            <p:nvPr/>
          </p:nvSpPr>
          <p:spPr>
            <a:xfrm rot="-2716073">
              <a:off x="-731526" y="298121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518938" y="2306598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 rot="-2716073">
              <a:off x="-731526" y="298121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518938" y="2306598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6" name="Google Shape;2086;p32"/>
          <p:cNvGrpSpPr/>
          <p:nvPr/>
        </p:nvGrpSpPr>
        <p:grpSpPr>
          <a:xfrm rot="10800000">
            <a:off x="-66225" y="2050490"/>
            <a:ext cx="618526" cy="5831511"/>
            <a:chOff x="8626375" y="-2137135"/>
            <a:chExt cx="618526" cy="5831511"/>
          </a:xfrm>
        </p:grpSpPr>
        <p:sp>
          <p:nvSpPr>
            <p:cNvPr id="2087" name="Google Shape;2087;p32"/>
            <p:cNvSpPr/>
            <p:nvPr/>
          </p:nvSpPr>
          <p:spPr>
            <a:xfrm flipH="1" rot="10800000">
              <a:off x="8754318" y="-2137135"/>
              <a:ext cx="490583" cy="5831511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 rot="-5400000">
              <a:off x="8403006" y="2019204"/>
              <a:ext cx="714890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 flipH="1" rot="10800000">
              <a:off x="8754318" y="-2137135"/>
              <a:ext cx="490583" cy="5831511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 rot="-5400000">
              <a:off x="8403006" y="2019204"/>
              <a:ext cx="714890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1" name="Google Shape;2091;p32"/>
          <p:cNvGrpSpPr/>
          <p:nvPr/>
        </p:nvGrpSpPr>
        <p:grpSpPr>
          <a:xfrm>
            <a:off x="8749262" y="539535"/>
            <a:ext cx="117523" cy="519040"/>
            <a:chOff x="9744987" y="2954335"/>
            <a:chExt cx="117523" cy="519040"/>
          </a:xfrm>
        </p:grpSpPr>
        <p:sp>
          <p:nvSpPr>
            <p:cNvPr id="2092" name="Google Shape;2092;p32"/>
            <p:cNvSpPr/>
            <p:nvPr/>
          </p:nvSpPr>
          <p:spPr>
            <a:xfrm rot="-5400000">
              <a:off x="9744987" y="335585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 rot="-5400000">
              <a:off x="9744987" y="3155093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 rot="-5400000">
              <a:off x="9744987" y="295433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32"/>
            <p:cNvSpPr/>
            <p:nvPr/>
          </p:nvSpPr>
          <p:spPr>
            <a:xfrm rot="-5400000">
              <a:off x="9744987" y="335585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2"/>
            <p:cNvSpPr/>
            <p:nvPr/>
          </p:nvSpPr>
          <p:spPr>
            <a:xfrm rot="-5400000">
              <a:off x="9744987" y="3155093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 rot="-5400000">
              <a:off x="9744987" y="295433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8" name="Google Shape;2098;p32"/>
          <p:cNvGrpSpPr/>
          <p:nvPr/>
        </p:nvGrpSpPr>
        <p:grpSpPr>
          <a:xfrm rot="5400000">
            <a:off x="-1353565" y="-944652"/>
            <a:ext cx="3021722" cy="3146276"/>
            <a:chOff x="-1064015" y="2306598"/>
            <a:chExt cx="3021722" cy="3146276"/>
          </a:xfrm>
        </p:grpSpPr>
        <p:sp>
          <p:nvSpPr>
            <p:cNvPr id="2099" name="Google Shape;2099;p32"/>
            <p:cNvSpPr/>
            <p:nvPr/>
          </p:nvSpPr>
          <p:spPr>
            <a:xfrm rot="-2716073">
              <a:off x="-731526" y="298121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518938" y="2306598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 rot="-2716073">
              <a:off x="-731526" y="2981210"/>
              <a:ext cx="2356744" cy="1918711"/>
            </a:xfrm>
            <a:custGeom>
              <a:rect b="b" l="l" r="r" t="t"/>
              <a:pathLst>
                <a:path extrusionOk="0" fill="none" h="34521" w="42402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518938" y="2306598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3" name="Google Shape;2103;p32"/>
          <p:cNvGrpSpPr/>
          <p:nvPr/>
        </p:nvGrpSpPr>
        <p:grpSpPr>
          <a:xfrm flipH="1">
            <a:off x="5149127" y="4880776"/>
            <a:ext cx="4088811" cy="4088811"/>
            <a:chOff x="-3640848" y="2185426"/>
            <a:chExt cx="4088811" cy="4088811"/>
          </a:xfrm>
        </p:grpSpPr>
        <p:sp>
          <p:nvSpPr>
            <p:cNvPr id="2104" name="Google Shape;2104;p32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7_1">
    <p:spTree>
      <p:nvGrpSpPr>
        <p:cNvPr id="2106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33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108" name="Google Shape;2108;p33"/>
          <p:cNvSpPr txBox="1"/>
          <p:nvPr>
            <p:ph idx="1" type="subTitle"/>
          </p:nvPr>
        </p:nvSpPr>
        <p:spPr>
          <a:xfrm>
            <a:off x="1018025" y="2131743"/>
            <a:ext cx="21657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9" name="Google Shape;2109;p33"/>
          <p:cNvSpPr txBox="1"/>
          <p:nvPr>
            <p:ph idx="2" type="subTitle"/>
          </p:nvPr>
        </p:nvSpPr>
        <p:spPr>
          <a:xfrm>
            <a:off x="1018025" y="1444193"/>
            <a:ext cx="21657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110" name="Google Shape;2110;p33"/>
          <p:cNvSpPr txBox="1"/>
          <p:nvPr>
            <p:ph idx="3" type="subTitle"/>
          </p:nvPr>
        </p:nvSpPr>
        <p:spPr>
          <a:xfrm>
            <a:off x="1018025" y="3600443"/>
            <a:ext cx="21657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1" name="Google Shape;2111;p33"/>
          <p:cNvSpPr txBox="1"/>
          <p:nvPr>
            <p:ph idx="4" type="subTitle"/>
          </p:nvPr>
        </p:nvSpPr>
        <p:spPr>
          <a:xfrm>
            <a:off x="1018025" y="2912893"/>
            <a:ext cx="21657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112" name="Google Shape;2112;p33"/>
          <p:cNvSpPr txBox="1"/>
          <p:nvPr>
            <p:ph idx="5" type="subTitle"/>
          </p:nvPr>
        </p:nvSpPr>
        <p:spPr>
          <a:xfrm>
            <a:off x="5960600" y="2131743"/>
            <a:ext cx="21657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3" name="Google Shape;2113;p33"/>
          <p:cNvSpPr txBox="1"/>
          <p:nvPr>
            <p:ph idx="6" type="subTitle"/>
          </p:nvPr>
        </p:nvSpPr>
        <p:spPr>
          <a:xfrm>
            <a:off x="5960600" y="1444193"/>
            <a:ext cx="21657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114" name="Google Shape;2114;p33"/>
          <p:cNvSpPr txBox="1"/>
          <p:nvPr>
            <p:ph idx="7" type="subTitle"/>
          </p:nvPr>
        </p:nvSpPr>
        <p:spPr>
          <a:xfrm>
            <a:off x="5960600" y="3600443"/>
            <a:ext cx="21657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5" name="Google Shape;2115;p33"/>
          <p:cNvSpPr txBox="1"/>
          <p:nvPr>
            <p:ph idx="8" type="subTitle"/>
          </p:nvPr>
        </p:nvSpPr>
        <p:spPr>
          <a:xfrm>
            <a:off x="5960600" y="2912893"/>
            <a:ext cx="21657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116" name="Google Shape;2116;p33"/>
          <p:cNvSpPr txBox="1"/>
          <p:nvPr>
            <p:ph idx="9" type="subTitle"/>
          </p:nvPr>
        </p:nvSpPr>
        <p:spPr>
          <a:xfrm>
            <a:off x="3489313" y="2131743"/>
            <a:ext cx="21657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7" name="Google Shape;2117;p33"/>
          <p:cNvSpPr txBox="1"/>
          <p:nvPr>
            <p:ph idx="13" type="subTitle"/>
          </p:nvPr>
        </p:nvSpPr>
        <p:spPr>
          <a:xfrm>
            <a:off x="3489313" y="1444193"/>
            <a:ext cx="21657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118" name="Google Shape;2118;p33"/>
          <p:cNvSpPr txBox="1"/>
          <p:nvPr>
            <p:ph idx="14" type="subTitle"/>
          </p:nvPr>
        </p:nvSpPr>
        <p:spPr>
          <a:xfrm>
            <a:off x="3489313" y="3600443"/>
            <a:ext cx="21657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9" name="Google Shape;2119;p33"/>
          <p:cNvSpPr txBox="1"/>
          <p:nvPr>
            <p:ph idx="15" type="subTitle"/>
          </p:nvPr>
        </p:nvSpPr>
        <p:spPr>
          <a:xfrm>
            <a:off x="3489313" y="2912893"/>
            <a:ext cx="21657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grpSp>
        <p:nvGrpSpPr>
          <p:cNvPr id="2120" name="Google Shape;2120;p33"/>
          <p:cNvGrpSpPr/>
          <p:nvPr/>
        </p:nvGrpSpPr>
        <p:grpSpPr>
          <a:xfrm rot="5400000">
            <a:off x="1166050" y="3082013"/>
            <a:ext cx="237939" cy="3223487"/>
            <a:chOff x="8202950" y="1983213"/>
            <a:chExt cx="237939" cy="3223487"/>
          </a:xfrm>
        </p:grpSpPr>
        <p:sp>
          <p:nvSpPr>
            <p:cNvPr id="2121" name="Google Shape;2121;p33"/>
            <p:cNvSpPr/>
            <p:nvPr/>
          </p:nvSpPr>
          <p:spPr>
            <a:xfrm>
              <a:off x="8202950" y="2093625"/>
              <a:ext cx="182750" cy="3113075"/>
            </a:xfrm>
            <a:custGeom>
              <a:rect b="b" l="l" r="r" t="t"/>
              <a:pathLst>
                <a:path extrusionOk="0" h="124523" w="731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122" name="Google Shape;2122;p33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8202950" y="2093625"/>
              <a:ext cx="182750" cy="3113075"/>
            </a:xfrm>
            <a:custGeom>
              <a:rect b="b" l="l" r="r" t="t"/>
              <a:pathLst>
                <a:path extrusionOk="0" h="124523" w="731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124" name="Google Shape;2124;p33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5" name="Google Shape;2125;p33"/>
          <p:cNvGrpSpPr/>
          <p:nvPr/>
        </p:nvGrpSpPr>
        <p:grpSpPr>
          <a:xfrm flipH="1">
            <a:off x="8430763" y="-4899154"/>
            <a:ext cx="3721951" cy="12135923"/>
            <a:chOff x="-3170262" y="3452177"/>
            <a:chExt cx="3721951" cy="12135923"/>
          </a:xfrm>
        </p:grpSpPr>
        <p:sp>
          <p:nvSpPr>
            <p:cNvPr id="2126" name="Google Shape;2126;p33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33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33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33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33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33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33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33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33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33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33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33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33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33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33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33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3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3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3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3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33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3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33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33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3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3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3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3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3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3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3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33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33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3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3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3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3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3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3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3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33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33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3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3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3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3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3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3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3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3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3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3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3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3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3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3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2" name="Google Shape;2182;p33"/>
          <p:cNvGrpSpPr/>
          <p:nvPr/>
        </p:nvGrpSpPr>
        <p:grpSpPr>
          <a:xfrm>
            <a:off x="-3068987" y="-3082792"/>
            <a:ext cx="3721951" cy="9403095"/>
            <a:chOff x="-7394687" y="-2183642"/>
            <a:chExt cx="3721951" cy="9403095"/>
          </a:xfrm>
        </p:grpSpPr>
        <p:sp>
          <p:nvSpPr>
            <p:cNvPr id="2183" name="Google Shape;2183;p33"/>
            <p:cNvSpPr/>
            <p:nvPr/>
          </p:nvSpPr>
          <p:spPr>
            <a:xfrm rot="10800000">
              <a:off x="-7259447" y="-2141118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33"/>
            <p:cNvSpPr/>
            <p:nvPr/>
          </p:nvSpPr>
          <p:spPr>
            <a:xfrm rot="10800000">
              <a:off x="-3806868" y="1911127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33"/>
            <p:cNvSpPr/>
            <p:nvPr/>
          </p:nvSpPr>
          <p:spPr>
            <a:xfrm rot="10800000">
              <a:off x="-3776265" y="873815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3"/>
            <p:cNvSpPr/>
            <p:nvPr/>
          </p:nvSpPr>
          <p:spPr>
            <a:xfrm rot="10800000">
              <a:off x="-7285376" y="4067769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3"/>
            <p:cNvSpPr/>
            <p:nvPr/>
          </p:nvSpPr>
          <p:spPr>
            <a:xfrm rot="10800000">
              <a:off x="-7285376" y="3856086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3"/>
            <p:cNvSpPr/>
            <p:nvPr/>
          </p:nvSpPr>
          <p:spPr>
            <a:xfrm rot="10800000">
              <a:off x="-7285376" y="3642093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3"/>
            <p:cNvSpPr/>
            <p:nvPr/>
          </p:nvSpPr>
          <p:spPr>
            <a:xfrm rot="10800000">
              <a:off x="-7285376" y="3430410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3"/>
            <p:cNvSpPr/>
            <p:nvPr/>
          </p:nvSpPr>
          <p:spPr>
            <a:xfrm rot="10800000">
              <a:off x="-7285376" y="3218726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3"/>
            <p:cNvSpPr/>
            <p:nvPr/>
          </p:nvSpPr>
          <p:spPr>
            <a:xfrm flipH="1" rot="5400000">
              <a:off x="-8418481" y="-374313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33"/>
            <p:cNvSpPr/>
            <p:nvPr/>
          </p:nvSpPr>
          <p:spPr>
            <a:xfrm flipH="1" rot="5400000">
              <a:off x="-7613337" y="1451163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33"/>
            <p:cNvSpPr/>
            <p:nvPr/>
          </p:nvSpPr>
          <p:spPr>
            <a:xfrm flipH="1" rot="5400000">
              <a:off x="-6407888" y="-218364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3"/>
            <p:cNvSpPr/>
            <p:nvPr/>
          </p:nvSpPr>
          <p:spPr>
            <a:xfrm flipH="1" rot="5400000">
              <a:off x="-7118387" y="-218364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3"/>
            <p:cNvSpPr/>
            <p:nvPr/>
          </p:nvSpPr>
          <p:spPr>
            <a:xfrm flipH="1" rot="5400000">
              <a:off x="-6881554" y="-218364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33"/>
            <p:cNvSpPr/>
            <p:nvPr/>
          </p:nvSpPr>
          <p:spPr>
            <a:xfrm flipH="1" rot="5400000">
              <a:off x="-6644721" y="-218364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3"/>
            <p:cNvSpPr/>
            <p:nvPr/>
          </p:nvSpPr>
          <p:spPr>
            <a:xfrm flipH="1" rot="5400000">
              <a:off x="-4162608" y="3019385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3"/>
            <p:cNvSpPr/>
            <p:nvPr/>
          </p:nvSpPr>
          <p:spPr>
            <a:xfrm flipH="1" rot="5400000">
              <a:off x="-7318221" y="591632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3"/>
            <p:cNvSpPr/>
            <p:nvPr/>
          </p:nvSpPr>
          <p:spPr>
            <a:xfrm flipH="1" rot="5400000">
              <a:off x="-7318221" y="7101930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3"/>
            <p:cNvSpPr/>
            <p:nvPr/>
          </p:nvSpPr>
          <p:spPr>
            <a:xfrm flipH="1" rot="5400000">
              <a:off x="-7318221" y="6864810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3"/>
            <p:cNvSpPr/>
            <p:nvPr/>
          </p:nvSpPr>
          <p:spPr>
            <a:xfrm flipH="1" rot="5400000">
              <a:off x="-7318221" y="662768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3"/>
            <p:cNvSpPr/>
            <p:nvPr/>
          </p:nvSpPr>
          <p:spPr>
            <a:xfrm flipH="1" rot="5400000">
              <a:off x="-7318221" y="639056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3"/>
            <p:cNvSpPr/>
            <p:nvPr/>
          </p:nvSpPr>
          <p:spPr>
            <a:xfrm flipH="1" rot="5400000">
              <a:off x="-7318221" y="615344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3"/>
            <p:cNvSpPr/>
            <p:nvPr/>
          </p:nvSpPr>
          <p:spPr>
            <a:xfrm rot="10800000">
              <a:off x="-7259447" y="-2141118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3"/>
            <p:cNvSpPr/>
            <p:nvPr/>
          </p:nvSpPr>
          <p:spPr>
            <a:xfrm rot="10800000">
              <a:off x="-3806868" y="1911127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3"/>
            <p:cNvSpPr/>
            <p:nvPr/>
          </p:nvSpPr>
          <p:spPr>
            <a:xfrm rot="10800000">
              <a:off x="-3776265" y="873815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3"/>
            <p:cNvSpPr/>
            <p:nvPr/>
          </p:nvSpPr>
          <p:spPr>
            <a:xfrm rot="10800000">
              <a:off x="-7285376" y="4067769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3"/>
            <p:cNvSpPr/>
            <p:nvPr/>
          </p:nvSpPr>
          <p:spPr>
            <a:xfrm rot="10800000">
              <a:off x="-7285376" y="3856086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3"/>
            <p:cNvSpPr/>
            <p:nvPr/>
          </p:nvSpPr>
          <p:spPr>
            <a:xfrm rot="10800000">
              <a:off x="-7285376" y="3642093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3"/>
            <p:cNvSpPr/>
            <p:nvPr/>
          </p:nvSpPr>
          <p:spPr>
            <a:xfrm rot="10800000">
              <a:off x="-7285376" y="3430410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3"/>
            <p:cNvSpPr/>
            <p:nvPr/>
          </p:nvSpPr>
          <p:spPr>
            <a:xfrm rot="10800000">
              <a:off x="-7285376" y="3218726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3"/>
            <p:cNvSpPr/>
            <p:nvPr/>
          </p:nvSpPr>
          <p:spPr>
            <a:xfrm flipH="1" rot="5400000">
              <a:off x="-8418481" y="-374313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3"/>
            <p:cNvSpPr/>
            <p:nvPr/>
          </p:nvSpPr>
          <p:spPr>
            <a:xfrm flipH="1" rot="5400000">
              <a:off x="-7613337" y="1451163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3"/>
            <p:cNvSpPr/>
            <p:nvPr/>
          </p:nvSpPr>
          <p:spPr>
            <a:xfrm flipH="1" rot="5400000">
              <a:off x="-6407888" y="-218364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3"/>
            <p:cNvSpPr/>
            <p:nvPr/>
          </p:nvSpPr>
          <p:spPr>
            <a:xfrm flipH="1" rot="5400000">
              <a:off x="-7118387" y="-218364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3"/>
            <p:cNvSpPr/>
            <p:nvPr/>
          </p:nvSpPr>
          <p:spPr>
            <a:xfrm flipH="1" rot="5400000">
              <a:off x="-6881554" y="-218364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3"/>
            <p:cNvSpPr/>
            <p:nvPr/>
          </p:nvSpPr>
          <p:spPr>
            <a:xfrm flipH="1" rot="5400000">
              <a:off x="-6644721" y="-218364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33"/>
            <p:cNvSpPr/>
            <p:nvPr/>
          </p:nvSpPr>
          <p:spPr>
            <a:xfrm flipH="1" rot="5400000">
              <a:off x="-4162608" y="3019385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33"/>
            <p:cNvSpPr/>
            <p:nvPr/>
          </p:nvSpPr>
          <p:spPr>
            <a:xfrm flipH="1" rot="5400000">
              <a:off x="-7318221" y="591632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33"/>
            <p:cNvSpPr/>
            <p:nvPr/>
          </p:nvSpPr>
          <p:spPr>
            <a:xfrm flipH="1" rot="5400000">
              <a:off x="-7318221" y="7101930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33"/>
            <p:cNvSpPr/>
            <p:nvPr/>
          </p:nvSpPr>
          <p:spPr>
            <a:xfrm flipH="1" rot="5400000">
              <a:off x="-7318221" y="6864810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3"/>
            <p:cNvSpPr/>
            <p:nvPr/>
          </p:nvSpPr>
          <p:spPr>
            <a:xfrm flipH="1" rot="5400000">
              <a:off x="-7318221" y="662768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3"/>
            <p:cNvSpPr/>
            <p:nvPr/>
          </p:nvSpPr>
          <p:spPr>
            <a:xfrm flipH="1" rot="5400000">
              <a:off x="-7318221" y="639056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3"/>
            <p:cNvSpPr/>
            <p:nvPr/>
          </p:nvSpPr>
          <p:spPr>
            <a:xfrm flipH="1" rot="5400000">
              <a:off x="-7318221" y="615344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5" name="Google Shape;2225;p33"/>
          <p:cNvGrpSpPr/>
          <p:nvPr/>
        </p:nvGrpSpPr>
        <p:grpSpPr>
          <a:xfrm>
            <a:off x="4408931" y="4599431"/>
            <a:ext cx="2140237" cy="268164"/>
            <a:chOff x="5768381" y="4599431"/>
            <a:chExt cx="2140237" cy="268164"/>
          </a:xfrm>
        </p:grpSpPr>
        <p:sp>
          <p:nvSpPr>
            <p:cNvPr id="2226" name="Google Shape;2226;p33"/>
            <p:cNvSpPr/>
            <p:nvPr/>
          </p:nvSpPr>
          <p:spPr>
            <a:xfrm rot="-5400000">
              <a:off x="6838442" y="3663390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33"/>
            <p:cNvSpPr/>
            <p:nvPr/>
          </p:nvSpPr>
          <p:spPr>
            <a:xfrm flipH="1" rot="10800000">
              <a:off x="6482702" y="4599431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3"/>
            <p:cNvSpPr/>
            <p:nvPr/>
          </p:nvSpPr>
          <p:spPr>
            <a:xfrm rot="-5400000">
              <a:off x="6838442" y="3663402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3"/>
            <p:cNvSpPr/>
            <p:nvPr/>
          </p:nvSpPr>
          <p:spPr>
            <a:xfrm flipH="1" rot="10800000">
              <a:off x="6482702" y="4599444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8">
    <p:spTree>
      <p:nvGrpSpPr>
        <p:cNvPr id="2230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4"/>
          <p:cNvSpPr txBox="1"/>
          <p:nvPr>
            <p:ph type="title"/>
          </p:nvPr>
        </p:nvSpPr>
        <p:spPr>
          <a:xfrm>
            <a:off x="2832750" y="621225"/>
            <a:ext cx="3478500" cy="7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2232" name="Google Shape;2232;p34"/>
          <p:cNvGrpSpPr/>
          <p:nvPr/>
        </p:nvGrpSpPr>
        <p:grpSpPr>
          <a:xfrm flipH="1" rot="10800000">
            <a:off x="-1947251" y="-2064042"/>
            <a:ext cx="3721951" cy="12135923"/>
            <a:chOff x="-3170262" y="3452177"/>
            <a:chExt cx="3721951" cy="12135923"/>
          </a:xfrm>
        </p:grpSpPr>
        <p:sp>
          <p:nvSpPr>
            <p:cNvPr id="2233" name="Google Shape;2233;p3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3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3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3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3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3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3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3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3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3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3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3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3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3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3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3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3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3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3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3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3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3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3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9" name="Google Shape;2289;p34"/>
          <p:cNvGrpSpPr/>
          <p:nvPr/>
        </p:nvGrpSpPr>
        <p:grpSpPr>
          <a:xfrm rot="10800000">
            <a:off x="-2665901" y="-1468542"/>
            <a:ext cx="3721951" cy="12135923"/>
            <a:chOff x="-3170262" y="3452177"/>
            <a:chExt cx="3721951" cy="12135923"/>
          </a:xfrm>
        </p:grpSpPr>
        <p:sp>
          <p:nvSpPr>
            <p:cNvPr id="2290" name="Google Shape;2290;p3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3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3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3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3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3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3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3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3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3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3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3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3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3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3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3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3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3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3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3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3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3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3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3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3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3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3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3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3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3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3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3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3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3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3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3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3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6" name="Google Shape;2346;p34"/>
          <p:cNvGrpSpPr/>
          <p:nvPr/>
        </p:nvGrpSpPr>
        <p:grpSpPr>
          <a:xfrm flipH="1">
            <a:off x="7369299" y="-4760179"/>
            <a:ext cx="3721951" cy="12135923"/>
            <a:chOff x="-3170262" y="3452177"/>
            <a:chExt cx="3721951" cy="12135923"/>
          </a:xfrm>
        </p:grpSpPr>
        <p:sp>
          <p:nvSpPr>
            <p:cNvPr id="2347" name="Google Shape;2347;p3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3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3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3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3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3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3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3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3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3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3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3" name="Google Shape;2403;p34"/>
          <p:cNvGrpSpPr/>
          <p:nvPr/>
        </p:nvGrpSpPr>
        <p:grpSpPr>
          <a:xfrm>
            <a:off x="8087949" y="-5355679"/>
            <a:ext cx="3721951" cy="12135923"/>
            <a:chOff x="-3170262" y="3452177"/>
            <a:chExt cx="3721951" cy="12135923"/>
          </a:xfrm>
        </p:grpSpPr>
        <p:sp>
          <p:nvSpPr>
            <p:cNvPr id="2404" name="Google Shape;2404;p3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34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34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34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34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34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3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3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3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3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3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3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3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3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3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3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3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3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3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3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3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3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0" name="Google Shape;2460;p34"/>
          <p:cNvSpPr txBox="1"/>
          <p:nvPr/>
        </p:nvSpPr>
        <p:spPr>
          <a:xfrm>
            <a:off x="2832750" y="3481875"/>
            <a:ext cx="3478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including icons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and infographics &amp; images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61" name="Google Shape;2461;p34"/>
          <p:cNvSpPr txBox="1"/>
          <p:nvPr>
            <p:ph idx="1" type="subTitle"/>
          </p:nvPr>
        </p:nvSpPr>
        <p:spPr>
          <a:xfrm>
            <a:off x="2832750" y="2720657"/>
            <a:ext cx="3478500" cy="877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None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None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None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None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None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None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None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None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None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62" name="Google Shape;2462;p34"/>
          <p:cNvSpPr txBox="1"/>
          <p:nvPr>
            <p:ph idx="2" type="subTitle"/>
          </p:nvPr>
        </p:nvSpPr>
        <p:spPr>
          <a:xfrm>
            <a:off x="2832750" y="4227600"/>
            <a:ext cx="34785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None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463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35"/>
          <p:cNvSpPr/>
          <p:nvPr/>
        </p:nvSpPr>
        <p:spPr>
          <a:xfrm>
            <a:off x="577225" y="-591925"/>
            <a:ext cx="676500" cy="3240600"/>
          </a:xfrm>
          <a:custGeom>
            <a:rect b="b" l="l" r="r" t="t"/>
            <a:pathLst>
              <a:path extrusionOk="0" h="129624" w="27060">
                <a:moveTo>
                  <a:pt x="0" y="0"/>
                </a:moveTo>
                <a:lnTo>
                  <a:pt x="0" y="101874"/>
                </a:lnTo>
                <a:lnTo>
                  <a:pt x="27060" y="129624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sp>
      <p:cxnSp>
        <p:nvCxnSpPr>
          <p:cNvPr id="2465" name="Google Shape;2465;p35"/>
          <p:cNvCxnSpPr/>
          <p:nvPr/>
        </p:nvCxnSpPr>
        <p:spPr>
          <a:xfrm rot="10800000">
            <a:off x="8860050" y="3165000"/>
            <a:ext cx="0" cy="2300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2466" name="Google Shape;2466;p35"/>
          <p:cNvGrpSpPr/>
          <p:nvPr/>
        </p:nvGrpSpPr>
        <p:grpSpPr>
          <a:xfrm flipH="1">
            <a:off x="-2783025" y="2555026"/>
            <a:ext cx="4222888" cy="4088811"/>
            <a:chOff x="8129425" y="2555026"/>
            <a:chExt cx="4222888" cy="4088811"/>
          </a:xfrm>
        </p:grpSpPr>
        <p:sp>
          <p:nvSpPr>
            <p:cNvPr id="2467" name="Google Shape;2467;p35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5" name="Google Shape;2475;p35"/>
          <p:cNvGrpSpPr/>
          <p:nvPr/>
        </p:nvGrpSpPr>
        <p:grpSpPr>
          <a:xfrm flipH="1">
            <a:off x="-2986745" y="907371"/>
            <a:ext cx="3769563" cy="11358057"/>
            <a:chOff x="-2722250" y="-1079764"/>
            <a:chExt cx="3769563" cy="11358057"/>
          </a:xfrm>
        </p:grpSpPr>
        <p:sp>
          <p:nvSpPr>
            <p:cNvPr id="2476" name="Google Shape;2476;p35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0" name="Google Shape;2490;p35"/>
          <p:cNvGrpSpPr/>
          <p:nvPr/>
        </p:nvGrpSpPr>
        <p:grpSpPr>
          <a:xfrm flipH="1" rot="10800000">
            <a:off x="8591775" y="-1202836"/>
            <a:ext cx="4222888" cy="4088811"/>
            <a:chOff x="8129425" y="2555026"/>
            <a:chExt cx="4222888" cy="4088811"/>
          </a:xfrm>
        </p:grpSpPr>
        <p:sp>
          <p:nvSpPr>
            <p:cNvPr id="2491" name="Google Shape;2491;p35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9" name="Google Shape;2499;p35"/>
          <p:cNvSpPr/>
          <p:nvPr/>
        </p:nvSpPr>
        <p:spPr>
          <a:xfrm>
            <a:off x="1238289" y="2620086"/>
            <a:ext cx="150600" cy="150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00" name="Google Shape;2500;p35"/>
          <p:cNvGrpSpPr/>
          <p:nvPr/>
        </p:nvGrpSpPr>
        <p:grpSpPr>
          <a:xfrm>
            <a:off x="824987" y="359239"/>
            <a:ext cx="117523" cy="719798"/>
            <a:chOff x="824987" y="359239"/>
            <a:chExt cx="117523" cy="719798"/>
          </a:xfrm>
        </p:grpSpPr>
        <p:sp>
          <p:nvSpPr>
            <p:cNvPr id="2501" name="Google Shape;2501;p35"/>
            <p:cNvSpPr/>
            <p:nvPr/>
          </p:nvSpPr>
          <p:spPr>
            <a:xfrm rot="-5400000">
              <a:off x="824987" y="35923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 rot="-5400000">
              <a:off x="824987" y="96151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 rot="-5400000">
              <a:off x="824987" y="76075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 rot="-5400000">
              <a:off x="824987" y="55999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 rot="-5400000">
              <a:off x="824987" y="35923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 rot="-5400000">
              <a:off x="824987" y="96151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 rot="-5400000">
              <a:off x="824987" y="76075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 rot="-5400000">
              <a:off x="824987" y="55999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9" name="Google Shape;2509;p35"/>
          <p:cNvSpPr/>
          <p:nvPr/>
        </p:nvSpPr>
        <p:spPr>
          <a:xfrm>
            <a:off x="577225" y="-591925"/>
            <a:ext cx="676500" cy="3240600"/>
          </a:xfrm>
          <a:custGeom>
            <a:rect b="b" l="l" r="r" t="t"/>
            <a:pathLst>
              <a:path extrusionOk="0" h="129624" w="27060">
                <a:moveTo>
                  <a:pt x="0" y="0"/>
                </a:moveTo>
                <a:lnTo>
                  <a:pt x="0" y="101874"/>
                </a:lnTo>
                <a:lnTo>
                  <a:pt x="27060" y="129624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sp>
      <p:sp>
        <p:nvSpPr>
          <p:cNvPr id="2510" name="Google Shape;2510;p35"/>
          <p:cNvSpPr/>
          <p:nvPr/>
        </p:nvSpPr>
        <p:spPr>
          <a:xfrm>
            <a:off x="1238289" y="2620086"/>
            <a:ext cx="150600" cy="150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11" name="Google Shape;2511;p35"/>
          <p:cNvCxnSpPr/>
          <p:nvPr/>
        </p:nvCxnSpPr>
        <p:spPr>
          <a:xfrm rot="10800000">
            <a:off x="8860050" y="3165000"/>
            <a:ext cx="0" cy="2300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2512" name="Google Shape;2512;p35"/>
          <p:cNvGrpSpPr/>
          <p:nvPr/>
        </p:nvGrpSpPr>
        <p:grpSpPr>
          <a:xfrm>
            <a:off x="8202950" y="1983213"/>
            <a:ext cx="237939" cy="3223487"/>
            <a:chOff x="8202950" y="1983213"/>
            <a:chExt cx="237939" cy="3223487"/>
          </a:xfrm>
        </p:grpSpPr>
        <p:sp>
          <p:nvSpPr>
            <p:cNvPr id="2513" name="Google Shape;2513;p35"/>
            <p:cNvSpPr/>
            <p:nvPr/>
          </p:nvSpPr>
          <p:spPr>
            <a:xfrm>
              <a:off x="8202950" y="2093625"/>
              <a:ext cx="182750" cy="3113075"/>
            </a:xfrm>
            <a:custGeom>
              <a:rect b="b" l="l" r="r" t="t"/>
              <a:pathLst>
                <a:path extrusionOk="0" h="124523" w="731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514" name="Google Shape;2514;p35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8202950" y="2093625"/>
              <a:ext cx="182750" cy="3113075"/>
            </a:xfrm>
            <a:custGeom>
              <a:rect b="b" l="l" r="r" t="t"/>
              <a:pathLst>
                <a:path extrusionOk="0" h="124523" w="731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516" name="Google Shape;2516;p35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7" name="Google Shape;2517;p35"/>
          <p:cNvGrpSpPr/>
          <p:nvPr/>
        </p:nvGrpSpPr>
        <p:grpSpPr>
          <a:xfrm>
            <a:off x="7704114" y="-97112"/>
            <a:ext cx="261061" cy="3913266"/>
            <a:chOff x="7704114" y="-97112"/>
            <a:chExt cx="261061" cy="3913266"/>
          </a:xfrm>
        </p:grpSpPr>
        <p:sp>
          <p:nvSpPr>
            <p:cNvPr id="2518" name="Google Shape;2518;p35"/>
            <p:cNvSpPr/>
            <p:nvPr/>
          </p:nvSpPr>
          <p:spPr>
            <a:xfrm>
              <a:off x="7779425" y="-97112"/>
              <a:ext cx="185750" cy="3804950"/>
            </a:xfrm>
            <a:custGeom>
              <a:rect b="b" l="l" r="r" t="t"/>
              <a:pathLst>
                <a:path extrusionOk="0" h="152198" w="743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519" name="Google Shape;2519;p35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7779425" y="-97112"/>
              <a:ext cx="185750" cy="3804950"/>
            </a:xfrm>
            <a:custGeom>
              <a:rect b="b" l="l" r="r" t="t"/>
              <a:pathLst>
                <a:path extrusionOk="0" h="152198" w="743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521" name="Google Shape;2521;p35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">
    <p:spTree>
      <p:nvGrpSpPr>
        <p:cNvPr id="2522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p36"/>
          <p:cNvSpPr/>
          <p:nvPr/>
        </p:nvSpPr>
        <p:spPr>
          <a:xfrm rot="10800000">
            <a:off x="7982776" y="-544214"/>
            <a:ext cx="267975" cy="1554325"/>
          </a:xfrm>
          <a:custGeom>
            <a:rect b="b" l="l" r="r" t="t"/>
            <a:pathLst>
              <a:path extrusionOk="0" h="62173" w="10719">
                <a:moveTo>
                  <a:pt x="0" y="0"/>
                </a:moveTo>
                <a:lnTo>
                  <a:pt x="0" y="51453"/>
                </a:lnTo>
                <a:lnTo>
                  <a:pt x="10719" y="62173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sp>
      <p:grpSp>
        <p:nvGrpSpPr>
          <p:cNvPr id="2524" name="Google Shape;2524;p36"/>
          <p:cNvGrpSpPr/>
          <p:nvPr/>
        </p:nvGrpSpPr>
        <p:grpSpPr>
          <a:xfrm>
            <a:off x="-2459612" y="638961"/>
            <a:ext cx="3769563" cy="11358057"/>
            <a:chOff x="-2722250" y="-1079764"/>
            <a:chExt cx="3769563" cy="11358057"/>
          </a:xfrm>
        </p:grpSpPr>
        <p:sp>
          <p:nvSpPr>
            <p:cNvPr id="2525" name="Google Shape;2525;p3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3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3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3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3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3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3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3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3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36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36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3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3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3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9" name="Google Shape;2539;p36"/>
          <p:cNvGrpSpPr/>
          <p:nvPr/>
        </p:nvGrpSpPr>
        <p:grpSpPr>
          <a:xfrm>
            <a:off x="-444950" y="2746461"/>
            <a:ext cx="1158175" cy="2819114"/>
            <a:chOff x="-444950" y="2746461"/>
            <a:chExt cx="1158175" cy="2819114"/>
          </a:xfrm>
        </p:grpSpPr>
        <p:sp>
          <p:nvSpPr>
            <p:cNvPr id="2540" name="Google Shape;2540;p36"/>
            <p:cNvSpPr/>
            <p:nvPr/>
          </p:nvSpPr>
          <p:spPr>
            <a:xfrm>
              <a:off x="248038" y="2856850"/>
              <a:ext cx="267975" cy="1554325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541" name="Google Shape;2541;p36"/>
            <p:cNvSpPr/>
            <p:nvPr/>
          </p:nvSpPr>
          <p:spPr>
            <a:xfrm>
              <a:off x="-438775" y="4411175"/>
              <a:ext cx="1152000" cy="11544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36"/>
            <p:cNvSpPr/>
            <p:nvPr/>
          </p:nvSpPr>
          <p:spPr>
            <a:xfrm>
              <a:off x="-254275" y="4596125"/>
              <a:ext cx="783000" cy="7845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36"/>
            <p:cNvSpPr/>
            <p:nvPr/>
          </p:nvSpPr>
          <p:spPr>
            <a:xfrm>
              <a:off x="241863" y="2856850"/>
              <a:ext cx="267975" cy="1554325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544" name="Google Shape;2544;p36"/>
            <p:cNvSpPr/>
            <p:nvPr/>
          </p:nvSpPr>
          <p:spPr>
            <a:xfrm>
              <a:off x="-444950" y="4411175"/>
              <a:ext cx="1152000" cy="11544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36"/>
            <p:cNvSpPr/>
            <p:nvPr/>
          </p:nvSpPr>
          <p:spPr>
            <a:xfrm>
              <a:off x="-260450" y="4596125"/>
              <a:ext cx="783000" cy="7845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36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36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8" name="Google Shape;2548;p36"/>
          <p:cNvGrpSpPr/>
          <p:nvPr/>
        </p:nvGrpSpPr>
        <p:grpSpPr>
          <a:xfrm>
            <a:off x="8118013" y="1690211"/>
            <a:ext cx="3769563" cy="11358057"/>
            <a:chOff x="-2722250" y="-1079764"/>
            <a:chExt cx="3769563" cy="11358057"/>
          </a:xfrm>
        </p:grpSpPr>
        <p:sp>
          <p:nvSpPr>
            <p:cNvPr id="2549" name="Google Shape;2549;p3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3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3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3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3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3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3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3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3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36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36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3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3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3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3" name="Google Shape;2563;p36"/>
          <p:cNvGrpSpPr/>
          <p:nvPr/>
        </p:nvGrpSpPr>
        <p:grpSpPr>
          <a:xfrm flipH="1" rot="-5400000">
            <a:off x="14326746" y="-8155174"/>
            <a:ext cx="5570272" cy="18162622"/>
            <a:chOff x="-3170262" y="3452177"/>
            <a:chExt cx="3721951" cy="12135923"/>
          </a:xfrm>
        </p:grpSpPr>
        <p:sp>
          <p:nvSpPr>
            <p:cNvPr id="2564" name="Google Shape;2564;p36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36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6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36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36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36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36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36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36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6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36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36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6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6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6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6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6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36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36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36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36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36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36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6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36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36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36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36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36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36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36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36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36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36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36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36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36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6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6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6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6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6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6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6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6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36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36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6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6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6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6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6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6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6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6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6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20" name="Google Shape;2620;p36"/>
          <p:cNvSpPr/>
          <p:nvPr/>
        </p:nvSpPr>
        <p:spPr>
          <a:xfrm rot="10800000">
            <a:off x="7982776" y="-544214"/>
            <a:ext cx="267975" cy="1554325"/>
          </a:xfrm>
          <a:custGeom>
            <a:rect b="b" l="l" r="r" t="t"/>
            <a:pathLst>
              <a:path extrusionOk="0" h="62173" w="10719">
                <a:moveTo>
                  <a:pt x="0" y="0"/>
                </a:moveTo>
                <a:lnTo>
                  <a:pt x="0" y="51453"/>
                </a:lnTo>
                <a:lnTo>
                  <a:pt x="10719" y="62173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sp>
      <p:grpSp>
        <p:nvGrpSpPr>
          <p:cNvPr id="2621" name="Google Shape;2621;p36"/>
          <p:cNvGrpSpPr/>
          <p:nvPr/>
        </p:nvGrpSpPr>
        <p:grpSpPr>
          <a:xfrm>
            <a:off x="8342610" y="-1257510"/>
            <a:ext cx="1632765" cy="4501735"/>
            <a:chOff x="8342610" y="-1257510"/>
            <a:chExt cx="1632765" cy="4501735"/>
          </a:xfrm>
        </p:grpSpPr>
        <p:sp>
          <p:nvSpPr>
            <p:cNvPr id="2622" name="Google Shape;2622;p36"/>
            <p:cNvSpPr/>
            <p:nvPr/>
          </p:nvSpPr>
          <p:spPr>
            <a:xfrm>
              <a:off x="8560275" y="1826425"/>
              <a:ext cx="1415100" cy="14178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36"/>
            <p:cNvSpPr/>
            <p:nvPr/>
          </p:nvSpPr>
          <p:spPr>
            <a:xfrm rot="10800000">
              <a:off x="8342610" y="-1257510"/>
              <a:ext cx="531689" cy="3083936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624" name="Google Shape;2624;p36"/>
            <p:cNvSpPr/>
            <p:nvPr/>
          </p:nvSpPr>
          <p:spPr>
            <a:xfrm rot="10800000">
              <a:off x="8342610" y="-1257510"/>
              <a:ext cx="531689" cy="3083936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625" name="Google Shape;2625;p36"/>
            <p:cNvSpPr/>
            <p:nvPr/>
          </p:nvSpPr>
          <p:spPr>
            <a:xfrm>
              <a:off x="8560275" y="1826425"/>
              <a:ext cx="1415100" cy="14178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26" name="Google Shape;2626;p36"/>
          <p:cNvSpPr/>
          <p:nvPr/>
        </p:nvSpPr>
        <p:spPr>
          <a:xfrm rot="10800000">
            <a:off x="8193774" y="1010100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7" name="Google Shape;2627;p36"/>
          <p:cNvSpPr/>
          <p:nvPr/>
        </p:nvSpPr>
        <p:spPr>
          <a:xfrm rot="10800000">
            <a:off x="8193774" y="1010100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54" name="Google Shape;254;p5"/>
          <p:cNvSpPr txBox="1"/>
          <p:nvPr>
            <p:ph idx="1" type="subTitle"/>
          </p:nvPr>
        </p:nvSpPr>
        <p:spPr>
          <a:xfrm>
            <a:off x="1928175" y="3411591"/>
            <a:ext cx="23145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5"/>
          <p:cNvSpPr txBox="1"/>
          <p:nvPr>
            <p:ph idx="2" type="subTitle"/>
          </p:nvPr>
        </p:nvSpPr>
        <p:spPr>
          <a:xfrm>
            <a:off x="1928175" y="2954153"/>
            <a:ext cx="2314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56" name="Google Shape;256;p5"/>
          <p:cNvSpPr txBox="1"/>
          <p:nvPr>
            <p:ph idx="3" type="subTitle"/>
          </p:nvPr>
        </p:nvSpPr>
        <p:spPr>
          <a:xfrm>
            <a:off x="4901325" y="3411591"/>
            <a:ext cx="23145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5"/>
          <p:cNvSpPr txBox="1"/>
          <p:nvPr>
            <p:ph idx="4" type="subTitle"/>
          </p:nvPr>
        </p:nvSpPr>
        <p:spPr>
          <a:xfrm>
            <a:off x="4901325" y="2954153"/>
            <a:ext cx="2314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b="1" sz="2000"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258" name="Google Shape;258;p5"/>
          <p:cNvSpPr/>
          <p:nvPr/>
        </p:nvSpPr>
        <p:spPr>
          <a:xfrm rot="10800000">
            <a:off x="7982776" y="-544214"/>
            <a:ext cx="267975" cy="1554325"/>
          </a:xfrm>
          <a:custGeom>
            <a:rect b="b" l="l" r="r" t="t"/>
            <a:pathLst>
              <a:path extrusionOk="0" h="62173" w="10719">
                <a:moveTo>
                  <a:pt x="0" y="0"/>
                </a:moveTo>
                <a:lnTo>
                  <a:pt x="0" y="51453"/>
                </a:lnTo>
                <a:lnTo>
                  <a:pt x="10719" y="62173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sp>
      <p:grpSp>
        <p:nvGrpSpPr>
          <p:cNvPr id="259" name="Google Shape;259;p5"/>
          <p:cNvGrpSpPr/>
          <p:nvPr/>
        </p:nvGrpSpPr>
        <p:grpSpPr>
          <a:xfrm>
            <a:off x="-2459612" y="638961"/>
            <a:ext cx="3769563" cy="11358057"/>
            <a:chOff x="-2722250" y="-1079764"/>
            <a:chExt cx="3769563" cy="11358057"/>
          </a:xfrm>
        </p:grpSpPr>
        <p:sp>
          <p:nvSpPr>
            <p:cNvPr id="260" name="Google Shape;260;p5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" name="Google Shape;274;p5"/>
          <p:cNvGrpSpPr/>
          <p:nvPr/>
        </p:nvGrpSpPr>
        <p:grpSpPr>
          <a:xfrm>
            <a:off x="-444950" y="2746461"/>
            <a:ext cx="1158175" cy="2819114"/>
            <a:chOff x="-444950" y="2746461"/>
            <a:chExt cx="1158175" cy="2819114"/>
          </a:xfrm>
        </p:grpSpPr>
        <p:sp>
          <p:nvSpPr>
            <p:cNvPr id="275" name="Google Shape;275;p5"/>
            <p:cNvSpPr/>
            <p:nvPr/>
          </p:nvSpPr>
          <p:spPr>
            <a:xfrm>
              <a:off x="248038" y="2856850"/>
              <a:ext cx="267975" cy="1554325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76" name="Google Shape;276;p5"/>
            <p:cNvSpPr/>
            <p:nvPr/>
          </p:nvSpPr>
          <p:spPr>
            <a:xfrm>
              <a:off x="-438775" y="4411175"/>
              <a:ext cx="1152000" cy="11544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-254275" y="4596125"/>
              <a:ext cx="783000" cy="7845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41863" y="2856850"/>
              <a:ext cx="267975" cy="1554325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279" name="Google Shape;279;p5"/>
            <p:cNvSpPr/>
            <p:nvPr/>
          </p:nvSpPr>
          <p:spPr>
            <a:xfrm>
              <a:off x="-444950" y="4411175"/>
              <a:ext cx="1152000" cy="11544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-260450" y="4596125"/>
              <a:ext cx="783000" cy="7845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5"/>
          <p:cNvGrpSpPr/>
          <p:nvPr/>
        </p:nvGrpSpPr>
        <p:grpSpPr>
          <a:xfrm>
            <a:off x="8118013" y="1690211"/>
            <a:ext cx="3769563" cy="11358057"/>
            <a:chOff x="-2722250" y="-1079764"/>
            <a:chExt cx="3769563" cy="11358057"/>
          </a:xfrm>
        </p:grpSpPr>
        <p:sp>
          <p:nvSpPr>
            <p:cNvPr id="284" name="Google Shape;284;p5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" name="Google Shape;298;p5"/>
          <p:cNvGrpSpPr/>
          <p:nvPr/>
        </p:nvGrpSpPr>
        <p:grpSpPr>
          <a:xfrm flipH="1" rot="-5400000">
            <a:off x="14326746" y="-8155174"/>
            <a:ext cx="5570272" cy="18162622"/>
            <a:chOff x="-3170262" y="3452177"/>
            <a:chExt cx="3721951" cy="12135923"/>
          </a:xfrm>
        </p:grpSpPr>
        <p:sp>
          <p:nvSpPr>
            <p:cNvPr id="299" name="Google Shape;299;p5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 flipH="1" rot="10800000">
              <a:off x="-2667042" y="4708190"/>
              <a:ext cx="169528" cy="6876983"/>
            </a:xfrm>
            <a:custGeom>
              <a:rect b="b" l="l" r="r" t="t"/>
              <a:pathLst>
                <a:path extrusionOk="0" fill="none" h="59550" w="1468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5" name="Google Shape;355;p5"/>
          <p:cNvSpPr/>
          <p:nvPr/>
        </p:nvSpPr>
        <p:spPr>
          <a:xfrm rot="10800000">
            <a:off x="7982776" y="-544214"/>
            <a:ext cx="267975" cy="1554325"/>
          </a:xfrm>
          <a:custGeom>
            <a:rect b="b" l="l" r="r" t="t"/>
            <a:pathLst>
              <a:path extrusionOk="0" h="62173" w="10719">
                <a:moveTo>
                  <a:pt x="0" y="0"/>
                </a:moveTo>
                <a:lnTo>
                  <a:pt x="0" y="51453"/>
                </a:lnTo>
                <a:lnTo>
                  <a:pt x="10719" y="62173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sp>
      <p:grpSp>
        <p:nvGrpSpPr>
          <p:cNvPr id="356" name="Google Shape;356;p5"/>
          <p:cNvGrpSpPr/>
          <p:nvPr/>
        </p:nvGrpSpPr>
        <p:grpSpPr>
          <a:xfrm>
            <a:off x="8342610" y="-1257510"/>
            <a:ext cx="1632765" cy="4501735"/>
            <a:chOff x="8342610" y="-1257510"/>
            <a:chExt cx="1632765" cy="4501735"/>
          </a:xfrm>
        </p:grpSpPr>
        <p:sp>
          <p:nvSpPr>
            <p:cNvPr id="357" name="Google Shape;357;p5"/>
            <p:cNvSpPr/>
            <p:nvPr/>
          </p:nvSpPr>
          <p:spPr>
            <a:xfrm>
              <a:off x="8560275" y="1826425"/>
              <a:ext cx="1415100" cy="14178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 rot="10800000">
              <a:off x="8342610" y="-1257510"/>
              <a:ext cx="531689" cy="3083936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359" name="Google Shape;359;p5"/>
            <p:cNvSpPr/>
            <p:nvPr/>
          </p:nvSpPr>
          <p:spPr>
            <a:xfrm rot="10800000">
              <a:off x="8342610" y="-1257510"/>
              <a:ext cx="531689" cy="3083936"/>
            </a:xfrm>
            <a:custGeom>
              <a:rect b="b" l="l" r="r" t="t"/>
              <a:pathLst>
                <a:path extrusionOk="0" h="62173" w="10719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360" name="Google Shape;360;p5"/>
            <p:cNvSpPr/>
            <p:nvPr/>
          </p:nvSpPr>
          <p:spPr>
            <a:xfrm>
              <a:off x="8560275" y="1826425"/>
              <a:ext cx="1415100" cy="14178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1" name="Google Shape;361;p5"/>
          <p:cNvSpPr/>
          <p:nvPr/>
        </p:nvSpPr>
        <p:spPr>
          <a:xfrm rot="10800000">
            <a:off x="8193774" y="1010100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"/>
          <p:cNvSpPr/>
          <p:nvPr/>
        </p:nvSpPr>
        <p:spPr>
          <a:xfrm rot="10800000">
            <a:off x="8193774" y="1010100"/>
            <a:ext cx="110400" cy="11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65" name="Google Shape;365;p6"/>
          <p:cNvGrpSpPr/>
          <p:nvPr/>
        </p:nvGrpSpPr>
        <p:grpSpPr>
          <a:xfrm>
            <a:off x="8681163" y="-2011948"/>
            <a:ext cx="3721951" cy="12135923"/>
            <a:chOff x="-3170262" y="3452177"/>
            <a:chExt cx="3721951" cy="12135923"/>
          </a:xfrm>
        </p:grpSpPr>
        <p:sp>
          <p:nvSpPr>
            <p:cNvPr id="366" name="Google Shape;366;p6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 flipH="1" rot="10800000">
              <a:off x="-3118587" y="3494700"/>
              <a:ext cx="3535035" cy="8139899"/>
            </a:xfrm>
            <a:custGeom>
              <a:rect b="b" l="l" r="r" t="t"/>
              <a:pathLst>
                <a:path extrusionOk="0" fill="none" h="70486" w="30611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 flipH="1" rot="10800000">
              <a:off x="-3036246" y="7546946"/>
              <a:ext cx="115" cy="2140237"/>
            </a:xfrm>
            <a:custGeom>
              <a:rect b="b" l="l" r="r" t="t"/>
              <a:pathLst>
                <a:path extrusionOk="0" fill="none" h="18533" w="1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 flipH="1" rot="10800000">
              <a:off x="-3066849" y="6509634"/>
              <a:ext cx="115" cy="557550"/>
            </a:xfrm>
            <a:custGeom>
              <a:rect b="b" l="l" r="r" t="t"/>
              <a:pathLst>
                <a:path extrusionOk="0" fill="none" h="4828" w="1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 flipH="1" rot="10800000">
              <a:off x="-3043291" y="10468067"/>
              <a:ext cx="425784" cy="5061252"/>
            </a:xfrm>
            <a:custGeom>
              <a:rect b="b" l="l" r="r" t="t"/>
              <a:pathLst>
                <a:path extrusionOk="0" fill="none" h="43827" w="3687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 flipH="1" rot="10800000">
              <a:off x="-1354675" y="14357979"/>
              <a:ext cx="1771155" cy="1171339"/>
            </a:xfrm>
            <a:custGeom>
              <a:rect b="b" l="l" r="r" t="t"/>
              <a:pathLst>
                <a:path extrusionOk="0" fill="none" h="10143" w="15337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 flipH="1" rot="10800000">
              <a:off x="197669" y="970358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 flipH="1" rot="10800000">
              <a:off x="197669" y="949190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 flipH="1" rot="10800000">
              <a:off x="197669" y="9277912"/>
              <a:ext cx="244707" cy="333975"/>
            </a:xfrm>
            <a:custGeom>
              <a:rect b="b" l="l" r="r" t="t"/>
              <a:pathLst>
                <a:path extrusionOk="0" h="2892" w="2119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 flipH="1" rot="10800000">
              <a:off x="197669" y="9066228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 flipH="1" rot="10800000">
              <a:off x="197669" y="8854545"/>
              <a:ext cx="244707" cy="334091"/>
            </a:xfrm>
            <a:custGeom>
              <a:rect b="b" l="l" r="r" t="t"/>
              <a:pathLst>
                <a:path extrusionOk="0" h="2893" w="2119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 flipH="1" rot="10800000">
              <a:off x="-2617614" y="13271394"/>
              <a:ext cx="115" cy="1655904"/>
            </a:xfrm>
            <a:custGeom>
              <a:rect b="b" l="l" r="r" t="t"/>
              <a:pathLst>
                <a:path extrusionOk="0" fill="none" h="14339" w="1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6"/>
          <p:cNvGrpSpPr/>
          <p:nvPr/>
        </p:nvGrpSpPr>
        <p:grpSpPr>
          <a:xfrm>
            <a:off x="-3325500" y="-70089"/>
            <a:ext cx="3769563" cy="11358057"/>
            <a:chOff x="-2722250" y="-1079764"/>
            <a:chExt cx="3769563" cy="11358057"/>
          </a:xfrm>
        </p:grpSpPr>
        <p:sp>
          <p:nvSpPr>
            <p:cNvPr id="421" name="Google Shape;421;p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6"/>
          <p:cNvGrpSpPr/>
          <p:nvPr/>
        </p:nvGrpSpPr>
        <p:grpSpPr>
          <a:xfrm rot="10800000">
            <a:off x="614519" y="-1255848"/>
            <a:ext cx="1982975" cy="2013575"/>
            <a:chOff x="746900" y="-550225"/>
            <a:chExt cx="1982975" cy="2013575"/>
          </a:xfrm>
        </p:grpSpPr>
        <p:sp>
          <p:nvSpPr>
            <p:cNvPr id="436" name="Google Shape;436;p6"/>
            <p:cNvSpPr/>
            <p:nvPr/>
          </p:nvSpPr>
          <p:spPr>
            <a:xfrm>
              <a:off x="857425" y="-430200"/>
              <a:ext cx="1746850" cy="1775450"/>
            </a:xfrm>
            <a:custGeom>
              <a:rect b="b" l="l" r="r" t="t"/>
              <a:pathLst>
                <a:path extrusionOk="0" h="71018" w="69874">
                  <a:moveTo>
                    <a:pt x="0" y="71018"/>
                  </a:moveTo>
                  <a:lnTo>
                    <a:pt x="23258" y="47640"/>
                  </a:lnTo>
                  <a:lnTo>
                    <a:pt x="21067" y="32258"/>
                  </a:lnTo>
                  <a:lnTo>
                    <a:pt x="36760" y="15827"/>
                  </a:lnTo>
                  <a:lnTo>
                    <a:pt x="53571" y="15803"/>
                  </a:lnTo>
                  <a:lnTo>
                    <a:pt x="6987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 dist="19050">
                <a:schemeClr val="accent1"/>
              </a:outerShdw>
            </a:effectLst>
          </p:spPr>
        </p:sp>
        <p:sp>
          <p:nvSpPr>
            <p:cNvPr id="437" name="Google Shape;437;p6"/>
            <p:cNvSpPr/>
            <p:nvPr/>
          </p:nvSpPr>
          <p:spPr>
            <a:xfrm>
              <a:off x="746900" y="1312750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2579275" y="-550225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857425" y="-430200"/>
              <a:ext cx="1746850" cy="1775450"/>
            </a:xfrm>
            <a:custGeom>
              <a:rect b="b" l="l" r="r" t="t"/>
              <a:pathLst>
                <a:path extrusionOk="0" h="71018" w="69874">
                  <a:moveTo>
                    <a:pt x="0" y="71018"/>
                  </a:moveTo>
                  <a:lnTo>
                    <a:pt x="23258" y="47640"/>
                  </a:lnTo>
                  <a:lnTo>
                    <a:pt x="21067" y="32258"/>
                  </a:lnTo>
                  <a:lnTo>
                    <a:pt x="36760" y="15827"/>
                  </a:lnTo>
                  <a:lnTo>
                    <a:pt x="53571" y="15803"/>
                  </a:lnTo>
                  <a:lnTo>
                    <a:pt x="6987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7"/>
          <p:cNvGrpSpPr/>
          <p:nvPr/>
        </p:nvGrpSpPr>
        <p:grpSpPr>
          <a:xfrm rot="5400000">
            <a:off x="2682300" y="624611"/>
            <a:ext cx="3769563" cy="11358057"/>
            <a:chOff x="-2722250" y="-1079764"/>
            <a:chExt cx="3769563" cy="11358057"/>
          </a:xfrm>
        </p:grpSpPr>
        <p:sp>
          <p:nvSpPr>
            <p:cNvPr id="442" name="Google Shape;442;p7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7"/>
          <p:cNvGrpSpPr/>
          <p:nvPr/>
        </p:nvGrpSpPr>
        <p:grpSpPr>
          <a:xfrm>
            <a:off x="8129425" y="-110899"/>
            <a:ext cx="4222888" cy="4088811"/>
            <a:chOff x="8129425" y="2555026"/>
            <a:chExt cx="4222888" cy="4088811"/>
          </a:xfrm>
        </p:grpSpPr>
        <p:sp>
          <p:nvSpPr>
            <p:cNvPr id="457" name="Google Shape;457;p7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7"/>
          <p:cNvGrpSpPr/>
          <p:nvPr/>
        </p:nvGrpSpPr>
        <p:grpSpPr>
          <a:xfrm>
            <a:off x="-2635762" y="-5215852"/>
            <a:ext cx="3769563" cy="11358057"/>
            <a:chOff x="-2635762" y="-5215852"/>
            <a:chExt cx="3769563" cy="11358057"/>
          </a:xfrm>
        </p:grpSpPr>
        <p:sp>
          <p:nvSpPr>
            <p:cNvPr id="466" name="Google Shape;466;p7"/>
            <p:cNvSpPr/>
            <p:nvPr/>
          </p:nvSpPr>
          <p:spPr>
            <a:xfrm rot="5400000">
              <a:off x="-6386165" y="-1378056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 rot="5400000">
              <a:off x="-2635762" y="130959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 rot="5400000">
              <a:off x="-3778267" y="-894847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 rot="5400000">
              <a:off x="-6386165" y="-1378056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 rot="5400000">
              <a:off x="-2635762" y="130959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 rot="5400000">
              <a:off x="-3778267" y="-894847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 rot="5400000">
              <a:off x="-524774" y="5874058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 rot="5400000">
              <a:off x="-1442898" y="5623877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 rot="5400000">
              <a:off x="865641" y="3403635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 rot="5400000">
              <a:off x="-278550" y="-342936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 rot="5400000">
              <a:off x="-278550" y="-342936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 rot="5400000">
              <a:off x="865641" y="3403635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 rot="5400000">
              <a:off x="-524774" y="5874058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 rot="5400000">
              <a:off x="-1442898" y="5623877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 rot="5400000">
              <a:off x="444111" y="1719457"/>
              <a:ext cx="415976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rot="5400000">
              <a:off x="444111" y="1719457"/>
              <a:ext cx="415976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7"/>
          <p:cNvSpPr txBox="1"/>
          <p:nvPr>
            <p:ph type="title"/>
          </p:nvPr>
        </p:nvSpPr>
        <p:spPr>
          <a:xfrm>
            <a:off x="1690050" y="438850"/>
            <a:ext cx="5763900" cy="11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83" name="Google Shape;483;p7"/>
          <p:cNvSpPr txBox="1"/>
          <p:nvPr>
            <p:ph idx="1" type="body"/>
          </p:nvPr>
        </p:nvSpPr>
        <p:spPr>
          <a:xfrm>
            <a:off x="2541150" y="2050375"/>
            <a:ext cx="4061700" cy="19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"/>
          <p:cNvSpPr txBox="1"/>
          <p:nvPr>
            <p:ph type="title"/>
          </p:nvPr>
        </p:nvSpPr>
        <p:spPr>
          <a:xfrm>
            <a:off x="1251900" y="1284675"/>
            <a:ext cx="66402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grpSp>
        <p:nvGrpSpPr>
          <p:cNvPr id="486" name="Google Shape;486;p8"/>
          <p:cNvGrpSpPr/>
          <p:nvPr/>
        </p:nvGrpSpPr>
        <p:grpSpPr>
          <a:xfrm flipH="1" rot="-5400000">
            <a:off x="5484825" y="4506281"/>
            <a:ext cx="4222888" cy="4088811"/>
            <a:chOff x="8129425" y="2555026"/>
            <a:chExt cx="4222888" cy="4088811"/>
          </a:xfrm>
        </p:grpSpPr>
        <p:sp>
          <p:nvSpPr>
            <p:cNvPr id="487" name="Google Shape;487;p8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8"/>
          <p:cNvGrpSpPr/>
          <p:nvPr/>
        </p:nvGrpSpPr>
        <p:grpSpPr>
          <a:xfrm flipH="1" rot="10800000">
            <a:off x="8272302" y="-5544304"/>
            <a:ext cx="3769563" cy="11358057"/>
            <a:chOff x="-2722250" y="-1079764"/>
            <a:chExt cx="3769563" cy="11358057"/>
          </a:xfrm>
        </p:grpSpPr>
        <p:sp>
          <p:nvSpPr>
            <p:cNvPr id="496" name="Google Shape;496;p8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8"/>
          <p:cNvGrpSpPr/>
          <p:nvPr/>
        </p:nvGrpSpPr>
        <p:grpSpPr>
          <a:xfrm flipH="1" rot="5400000">
            <a:off x="-557306" y="-3451592"/>
            <a:ext cx="4222888" cy="4088811"/>
            <a:chOff x="8129425" y="2555026"/>
            <a:chExt cx="4222888" cy="4088811"/>
          </a:xfrm>
        </p:grpSpPr>
        <p:sp>
          <p:nvSpPr>
            <p:cNvPr id="511" name="Google Shape;511;p8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8"/>
          <p:cNvGrpSpPr/>
          <p:nvPr/>
        </p:nvGrpSpPr>
        <p:grpSpPr>
          <a:xfrm flipH="1" rot="5400000">
            <a:off x="-6692119" y="-1358592"/>
            <a:ext cx="3769563" cy="11358057"/>
            <a:chOff x="-2722250" y="-1079764"/>
            <a:chExt cx="3769563" cy="11358057"/>
          </a:xfrm>
        </p:grpSpPr>
        <p:sp>
          <p:nvSpPr>
            <p:cNvPr id="520" name="Google Shape;520;p8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"/>
          <p:cNvSpPr txBox="1"/>
          <p:nvPr>
            <p:ph type="title"/>
          </p:nvPr>
        </p:nvSpPr>
        <p:spPr>
          <a:xfrm>
            <a:off x="2344500" y="1378869"/>
            <a:ext cx="4455000" cy="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536" name="Google Shape;536;p9"/>
          <p:cNvSpPr txBox="1"/>
          <p:nvPr>
            <p:ph idx="1" type="subTitle"/>
          </p:nvPr>
        </p:nvSpPr>
        <p:spPr>
          <a:xfrm>
            <a:off x="2549400" y="2544981"/>
            <a:ext cx="4045200" cy="12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537" name="Google Shape;537;p9"/>
          <p:cNvSpPr/>
          <p:nvPr/>
        </p:nvSpPr>
        <p:spPr>
          <a:xfrm>
            <a:off x="577225" y="-591925"/>
            <a:ext cx="676500" cy="3240600"/>
          </a:xfrm>
          <a:custGeom>
            <a:rect b="b" l="l" r="r" t="t"/>
            <a:pathLst>
              <a:path extrusionOk="0" h="129624" w="27060">
                <a:moveTo>
                  <a:pt x="0" y="0"/>
                </a:moveTo>
                <a:lnTo>
                  <a:pt x="0" y="101874"/>
                </a:lnTo>
                <a:lnTo>
                  <a:pt x="27060" y="129624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sp>
      <p:cxnSp>
        <p:nvCxnSpPr>
          <p:cNvPr id="538" name="Google Shape;538;p9"/>
          <p:cNvCxnSpPr/>
          <p:nvPr/>
        </p:nvCxnSpPr>
        <p:spPr>
          <a:xfrm rot="10800000">
            <a:off x="8860050" y="3165000"/>
            <a:ext cx="0" cy="2300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539" name="Google Shape;539;p9"/>
          <p:cNvGrpSpPr/>
          <p:nvPr/>
        </p:nvGrpSpPr>
        <p:grpSpPr>
          <a:xfrm flipH="1">
            <a:off x="-2783025" y="2555026"/>
            <a:ext cx="4222888" cy="4088811"/>
            <a:chOff x="8129425" y="2555026"/>
            <a:chExt cx="4222888" cy="4088811"/>
          </a:xfrm>
        </p:grpSpPr>
        <p:sp>
          <p:nvSpPr>
            <p:cNvPr id="540" name="Google Shape;540;p9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9"/>
          <p:cNvGrpSpPr/>
          <p:nvPr/>
        </p:nvGrpSpPr>
        <p:grpSpPr>
          <a:xfrm flipH="1">
            <a:off x="-2986745" y="907371"/>
            <a:ext cx="3769563" cy="11358057"/>
            <a:chOff x="-2722250" y="-1079764"/>
            <a:chExt cx="3769563" cy="11358057"/>
          </a:xfrm>
        </p:grpSpPr>
        <p:sp>
          <p:nvSpPr>
            <p:cNvPr id="549" name="Google Shape;549;p9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" name="Google Shape;563;p9"/>
          <p:cNvGrpSpPr/>
          <p:nvPr/>
        </p:nvGrpSpPr>
        <p:grpSpPr>
          <a:xfrm flipH="1" rot="10800000">
            <a:off x="8591775" y="-1202836"/>
            <a:ext cx="4222888" cy="4088811"/>
            <a:chOff x="8129425" y="2555026"/>
            <a:chExt cx="4222888" cy="4088811"/>
          </a:xfrm>
        </p:grpSpPr>
        <p:sp>
          <p:nvSpPr>
            <p:cNvPr id="564" name="Google Shape;564;p9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9"/>
          <p:cNvSpPr/>
          <p:nvPr/>
        </p:nvSpPr>
        <p:spPr>
          <a:xfrm>
            <a:off x="1238289" y="2620086"/>
            <a:ext cx="150600" cy="150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3" name="Google Shape;573;p9"/>
          <p:cNvGrpSpPr/>
          <p:nvPr/>
        </p:nvGrpSpPr>
        <p:grpSpPr>
          <a:xfrm>
            <a:off x="824987" y="359239"/>
            <a:ext cx="117523" cy="719798"/>
            <a:chOff x="824987" y="359239"/>
            <a:chExt cx="117523" cy="719798"/>
          </a:xfrm>
        </p:grpSpPr>
        <p:sp>
          <p:nvSpPr>
            <p:cNvPr id="574" name="Google Shape;574;p9"/>
            <p:cNvSpPr/>
            <p:nvPr/>
          </p:nvSpPr>
          <p:spPr>
            <a:xfrm rot="-5400000">
              <a:off x="824987" y="35923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 rot="-5400000">
              <a:off x="824987" y="96151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 rot="-5400000">
              <a:off x="824987" y="76075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 rot="-5400000">
              <a:off x="824987" y="55999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 rot="-5400000">
              <a:off x="824987" y="359239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 rot="-5400000">
              <a:off x="824987" y="961514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 rot="-5400000">
              <a:off x="824987" y="760756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 rot="-5400000">
              <a:off x="824987" y="559997"/>
              <a:ext cx="117523" cy="117523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9"/>
          <p:cNvSpPr/>
          <p:nvPr/>
        </p:nvSpPr>
        <p:spPr>
          <a:xfrm>
            <a:off x="577225" y="-591925"/>
            <a:ext cx="676500" cy="3240600"/>
          </a:xfrm>
          <a:custGeom>
            <a:rect b="b" l="l" r="r" t="t"/>
            <a:pathLst>
              <a:path extrusionOk="0" h="129624" w="27060">
                <a:moveTo>
                  <a:pt x="0" y="0"/>
                </a:moveTo>
                <a:lnTo>
                  <a:pt x="0" y="101874"/>
                </a:lnTo>
                <a:lnTo>
                  <a:pt x="27060" y="129624"/>
                </a:ln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sp>
      <p:sp>
        <p:nvSpPr>
          <p:cNvPr id="583" name="Google Shape;583;p9"/>
          <p:cNvSpPr/>
          <p:nvPr/>
        </p:nvSpPr>
        <p:spPr>
          <a:xfrm>
            <a:off x="1238289" y="2620086"/>
            <a:ext cx="150600" cy="150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4" name="Google Shape;584;p9"/>
          <p:cNvCxnSpPr/>
          <p:nvPr/>
        </p:nvCxnSpPr>
        <p:spPr>
          <a:xfrm rot="10800000">
            <a:off x="8860050" y="3165000"/>
            <a:ext cx="0" cy="2300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585" name="Google Shape;585;p9"/>
          <p:cNvGrpSpPr/>
          <p:nvPr/>
        </p:nvGrpSpPr>
        <p:grpSpPr>
          <a:xfrm>
            <a:off x="8202950" y="1983213"/>
            <a:ext cx="237939" cy="3223487"/>
            <a:chOff x="8202950" y="1983213"/>
            <a:chExt cx="237939" cy="3223487"/>
          </a:xfrm>
        </p:grpSpPr>
        <p:sp>
          <p:nvSpPr>
            <p:cNvPr id="586" name="Google Shape;586;p9"/>
            <p:cNvSpPr/>
            <p:nvPr/>
          </p:nvSpPr>
          <p:spPr>
            <a:xfrm>
              <a:off x="8202950" y="2093625"/>
              <a:ext cx="182750" cy="3113075"/>
            </a:xfrm>
            <a:custGeom>
              <a:rect b="b" l="l" r="r" t="t"/>
              <a:pathLst>
                <a:path extrusionOk="0" h="124523" w="731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587" name="Google Shape;587;p9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8202950" y="2093625"/>
              <a:ext cx="182750" cy="3113075"/>
            </a:xfrm>
            <a:custGeom>
              <a:rect b="b" l="l" r="r" t="t"/>
              <a:pathLst>
                <a:path extrusionOk="0" h="124523" w="731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589" name="Google Shape;589;p9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9"/>
          <p:cNvGrpSpPr/>
          <p:nvPr/>
        </p:nvGrpSpPr>
        <p:grpSpPr>
          <a:xfrm>
            <a:off x="7704114" y="-97112"/>
            <a:ext cx="261061" cy="3913266"/>
            <a:chOff x="7704114" y="-97112"/>
            <a:chExt cx="261061" cy="3913266"/>
          </a:xfrm>
        </p:grpSpPr>
        <p:sp>
          <p:nvSpPr>
            <p:cNvPr id="591" name="Google Shape;591;p9"/>
            <p:cNvSpPr/>
            <p:nvPr/>
          </p:nvSpPr>
          <p:spPr>
            <a:xfrm>
              <a:off x="7779425" y="-97112"/>
              <a:ext cx="185750" cy="3804950"/>
            </a:xfrm>
            <a:custGeom>
              <a:rect b="b" l="l" r="r" t="t"/>
              <a:pathLst>
                <a:path extrusionOk="0" h="152198" w="743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592" name="Google Shape;592;p9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779425" y="-97112"/>
              <a:ext cx="185750" cy="3804950"/>
            </a:xfrm>
            <a:custGeom>
              <a:rect b="b" l="l" r="r" t="t"/>
              <a:pathLst>
                <a:path extrusionOk="0" h="152198" w="743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sp>
        <p:sp>
          <p:nvSpPr>
            <p:cNvPr id="594" name="Google Shape;594;p9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0"/>
          <p:cNvSpPr/>
          <p:nvPr/>
        </p:nvSpPr>
        <p:spPr>
          <a:xfrm>
            <a:off x="0" y="0"/>
            <a:ext cx="6742200" cy="5143500"/>
          </a:xfrm>
          <a:prstGeom prst="rect">
            <a:avLst/>
          </a:prstGeom>
          <a:gradFill>
            <a:gsLst>
              <a:gs pos="0">
                <a:srgbClr val="000000">
                  <a:alpha val="45490"/>
                </a:srgbClr>
              </a:gs>
              <a:gs pos="100000">
                <a:srgbClr val="3D3E4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7" name="Google Shape;597;p10"/>
          <p:cNvGrpSpPr/>
          <p:nvPr/>
        </p:nvGrpSpPr>
        <p:grpSpPr>
          <a:xfrm flipH="1" rot="5400000">
            <a:off x="-557306" y="-3451592"/>
            <a:ext cx="4222888" cy="4088811"/>
            <a:chOff x="8129425" y="2555026"/>
            <a:chExt cx="4222888" cy="4088811"/>
          </a:xfrm>
        </p:grpSpPr>
        <p:sp>
          <p:nvSpPr>
            <p:cNvPr id="598" name="Google Shape;598;p10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8263502" y="2555026"/>
              <a:ext cx="4088811" cy="4088811"/>
            </a:xfrm>
            <a:custGeom>
              <a:rect b="b" l="l" r="r" t="t"/>
              <a:pathLst>
                <a:path extrusionOk="0" fill="none" h="21100" w="2110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20365"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0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0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0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0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10"/>
          <p:cNvGrpSpPr/>
          <p:nvPr/>
        </p:nvGrpSpPr>
        <p:grpSpPr>
          <a:xfrm>
            <a:off x="5933938" y="3940986"/>
            <a:ext cx="3769563" cy="11358057"/>
            <a:chOff x="-2722250" y="-1079764"/>
            <a:chExt cx="3769563" cy="11358057"/>
          </a:xfrm>
        </p:grpSpPr>
        <p:sp>
          <p:nvSpPr>
            <p:cNvPr id="607" name="Google Shape;607;p10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0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0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rect b="b" l="l" r="r" t="t"/>
              <a:pathLst>
                <a:path extrusionOk="0" fill="none" h="21568" w="68226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cap="rnd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0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0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rect b="b" l="l" r="r" t="t"/>
              <a:pathLst>
                <a:path extrusionOk="0" h="1630" w="1552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0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0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0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rect b="b" l="l" r="r" t="t"/>
              <a:pathLst>
                <a:path extrusionOk="0" h="1630" w="163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rotWithShape="0" algn="bl" dist="19050">
                <a:schemeClr val="accent1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1" name="Google Shape;621;p10"/>
          <p:cNvSpPr txBox="1"/>
          <p:nvPr>
            <p:ph type="title"/>
          </p:nvPr>
        </p:nvSpPr>
        <p:spPr>
          <a:xfrm>
            <a:off x="713225" y="2297675"/>
            <a:ext cx="3801000" cy="24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b="1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b="1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b="1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b="1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b="1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b="1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b="1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b="1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b="1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youtu.be/IJ92IMhAN7M?si=YHIvXqZ-fbPjVZi6" TargetMode="External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3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p37"/>
          <p:cNvSpPr txBox="1"/>
          <p:nvPr>
            <p:ph type="ctrTitle"/>
          </p:nvPr>
        </p:nvSpPr>
        <p:spPr>
          <a:xfrm>
            <a:off x="1282800" y="1285125"/>
            <a:ext cx="6578400" cy="22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Изучение создания динамических веб-сайтов с использованием </a:t>
            </a:r>
            <a:r>
              <a:rPr lang="en" sz="4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Django</a:t>
            </a:r>
            <a:endParaRPr sz="47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3" name="Google Shape;2633;p37"/>
          <p:cNvSpPr txBox="1"/>
          <p:nvPr>
            <p:ph idx="1" type="subTitle"/>
          </p:nvPr>
        </p:nvSpPr>
        <p:spPr>
          <a:xfrm>
            <a:off x="2211600" y="3819025"/>
            <a:ext cx="4720800" cy="3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Разработка многопользовательского блога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30.11.2023г.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Преподаватель : Тарджиманян Лия Николаевна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34" name="Google Shape;2634;p37"/>
          <p:cNvCxnSpPr/>
          <p:nvPr/>
        </p:nvCxnSpPr>
        <p:spPr>
          <a:xfrm>
            <a:off x="2500475" y="3663720"/>
            <a:ext cx="41772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2635" name="Google Shape;2635;p37"/>
          <p:cNvGrpSpPr/>
          <p:nvPr/>
        </p:nvGrpSpPr>
        <p:grpSpPr>
          <a:xfrm>
            <a:off x="2365175" y="3596070"/>
            <a:ext cx="4447650" cy="135300"/>
            <a:chOff x="2365175" y="3596070"/>
            <a:chExt cx="4447650" cy="135300"/>
          </a:xfrm>
        </p:grpSpPr>
        <p:sp>
          <p:nvSpPr>
            <p:cNvPr id="2636" name="Google Shape;2636;p37"/>
            <p:cNvSpPr/>
            <p:nvPr/>
          </p:nvSpPr>
          <p:spPr>
            <a:xfrm>
              <a:off x="2365175" y="3596070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6677525" y="3596070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38" name="Google Shape;2638;p37"/>
            <p:cNvCxnSpPr>
              <a:stCxn id="2636" idx="6"/>
              <a:endCxn id="2637" idx="2"/>
            </p:cNvCxnSpPr>
            <p:nvPr/>
          </p:nvCxnSpPr>
          <p:spPr>
            <a:xfrm>
              <a:off x="2500475" y="3663720"/>
              <a:ext cx="41772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</p:grpSp>
      <p:pic>
        <p:nvPicPr>
          <p:cNvPr id="2639" name="Google Shape;26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525" y="155125"/>
            <a:ext cx="1714951" cy="112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39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46"/>
          <p:cNvSpPr txBox="1"/>
          <p:nvPr>
            <p:ph type="title"/>
          </p:nvPr>
        </p:nvSpPr>
        <p:spPr>
          <a:xfrm>
            <a:off x="754525" y="76350"/>
            <a:ext cx="71961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Создание проекта</a:t>
            </a:r>
            <a:endParaRPr sz="2600"/>
          </a:p>
        </p:txBody>
      </p:sp>
      <p:sp>
        <p:nvSpPr>
          <p:cNvPr id="2741" name="Google Shape;2741;p46"/>
          <p:cNvSpPr txBox="1"/>
          <p:nvPr>
            <p:ph idx="1" type="subTitle"/>
          </p:nvPr>
        </p:nvSpPr>
        <p:spPr>
          <a:xfrm>
            <a:off x="4577975" y="2592975"/>
            <a:ext cx="3330900" cy="2162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Для автоматической генерации структуры и управляющих скриптов проекта выполняют команду: </a:t>
            </a:r>
            <a:r>
              <a:rPr b="1" i="1" lang="en" sz="1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django-admin startproject my_site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После чего папка my_site11 с базовой структурой появится в директории Django.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42" name="Google Shape;2742;p46"/>
          <p:cNvGrpSpPr/>
          <p:nvPr/>
        </p:nvGrpSpPr>
        <p:grpSpPr>
          <a:xfrm>
            <a:off x="1432789" y="878465"/>
            <a:ext cx="548762" cy="556478"/>
            <a:chOff x="1333685" y="326936"/>
            <a:chExt cx="795537" cy="795537"/>
          </a:xfrm>
        </p:grpSpPr>
        <p:grpSp>
          <p:nvGrpSpPr>
            <p:cNvPr id="2743" name="Google Shape;2743;p46"/>
            <p:cNvGrpSpPr/>
            <p:nvPr/>
          </p:nvGrpSpPr>
          <p:grpSpPr>
            <a:xfrm>
              <a:off x="1333685" y="326936"/>
              <a:ext cx="795537" cy="795537"/>
              <a:chOff x="851175" y="1582401"/>
              <a:chExt cx="964872" cy="964872"/>
            </a:xfrm>
          </p:grpSpPr>
          <p:sp>
            <p:nvSpPr>
              <p:cNvPr id="2744" name="Google Shape;2744;p46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5" name="Google Shape;2745;p46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46" name="Google Shape;2746;p46"/>
            <p:cNvGrpSpPr/>
            <p:nvPr/>
          </p:nvGrpSpPr>
          <p:grpSpPr>
            <a:xfrm>
              <a:off x="1507423" y="554548"/>
              <a:ext cx="448061" cy="340315"/>
              <a:chOff x="1164350" y="-1483000"/>
              <a:chExt cx="660175" cy="503275"/>
            </a:xfrm>
          </p:grpSpPr>
          <p:sp>
            <p:nvSpPr>
              <p:cNvPr id="2747" name="Google Shape;2747;p46"/>
              <p:cNvSpPr/>
              <p:nvPr/>
            </p:nvSpPr>
            <p:spPr>
              <a:xfrm>
                <a:off x="1397675" y="-1324450"/>
                <a:ext cx="39050" cy="79700"/>
              </a:xfrm>
              <a:custGeom>
                <a:rect b="b" l="l" r="r" t="t"/>
                <a:pathLst>
                  <a:path extrusionOk="0" h="3188" w="1562">
                    <a:moveTo>
                      <a:pt x="0" y="0"/>
                    </a:moveTo>
                    <a:lnTo>
                      <a:pt x="0" y="1854"/>
                    </a:lnTo>
                    <a:lnTo>
                      <a:pt x="1301" y="3187"/>
                    </a:lnTo>
                    <a:cubicBezTo>
                      <a:pt x="1464" y="2862"/>
                      <a:pt x="1561" y="2537"/>
                      <a:pt x="1561" y="2179"/>
                    </a:cubicBezTo>
                    <a:cubicBezTo>
                      <a:pt x="1561" y="1171"/>
                      <a:pt x="911" y="325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8" name="Google Shape;2748;p46"/>
              <p:cNvSpPr/>
              <p:nvPr/>
            </p:nvSpPr>
            <p:spPr>
              <a:xfrm>
                <a:off x="1320425" y="-1324450"/>
                <a:ext cx="82950" cy="113025"/>
              </a:xfrm>
              <a:custGeom>
                <a:rect b="b" l="l" r="r" t="t"/>
                <a:pathLst>
                  <a:path extrusionOk="0" h="4521" w="3318">
                    <a:moveTo>
                      <a:pt x="1529" y="0"/>
                    </a:moveTo>
                    <a:cubicBezTo>
                      <a:pt x="651" y="325"/>
                      <a:pt x="1" y="1171"/>
                      <a:pt x="1" y="2179"/>
                    </a:cubicBezTo>
                    <a:cubicBezTo>
                      <a:pt x="1" y="3480"/>
                      <a:pt x="1041" y="4520"/>
                      <a:pt x="2310" y="4520"/>
                    </a:cubicBezTo>
                    <a:cubicBezTo>
                      <a:pt x="2667" y="4520"/>
                      <a:pt x="2993" y="4423"/>
                      <a:pt x="3318" y="4260"/>
                    </a:cubicBezTo>
                    <a:lnTo>
                      <a:pt x="1529" y="2504"/>
                    </a:lnTo>
                    <a:lnTo>
                      <a:pt x="15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9" name="Google Shape;2749;p46"/>
              <p:cNvSpPr/>
              <p:nvPr/>
            </p:nvSpPr>
            <p:spPr>
              <a:xfrm>
                <a:off x="1203375" y="-1483000"/>
                <a:ext cx="582125" cy="387025"/>
              </a:xfrm>
              <a:custGeom>
                <a:rect b="b" l="l" r="r" t="t"/>
                <a:pathLst>
                  <a:path extrusionOk="0" h="15481" w="23285">
                    <a:moveTo>
                      <a:pt x="6992" y="4651"/>
                    </a:moveTo>
                    <a:cubicBezTo>
                      <a:pt x="9138" y="4651"/>
                      <a:pt x="10862" y="6375"/>
                      <a:pt x="10862" y="8521"/>
                    </a:cubicBezTo>
                    <a:cubicBezTo>
                      <a:pt x="10862" y="10667"/>
                      <a:pt x="9138" y="12391"/>
                      <a:pt x="6992" y="12391"/>
                    </a:cubicBezTo>
                    <a:cubicBezTo>
                      <a:pt x="4878" y="12391"/>
                      <a:pt x="3122" y="10667"/>
                      <a:pt x="3122" y="8521"/>
                    </a:cubicBezTo>
                    <a:cubicBezTo>
                      <a:pt x="3122" y="6375"/>
                      <a:pt x="4878" y="4651"/>
                      <a:pt x="6992" y="4651"/>
                    </a:cubicBezTo>
                    <a:close/>
                    <a:moveTo>
                      <a:pt x="13951" y="9302"/>
                    </a:moveTo>
                    <a:lnTo>
                      <a:pt x="13951" y="12391"/>
                    </a:lnTo>
                    <a:lnTo>
                      <a:pt x="12423" y="12391"/>
                    </a:lnTo>
                    <a:lnTo>
                      <a:pt x="12423" y="9302"/>
                    </a:lnTo>
                    <a:close/>
                    <a:moveTo>
                      <a:pt x="17073" y="6212"/>
                    </a:moveTo>
                    <a:lnTo>
                      <a:pt x="17073" y="12391"/>
                    </a:lnTo>
                    <a:lnTo>
                      <a:pt x="15512" y="12391"/>
                    </a:lnTo>
                    <a:lnTo>
                      <a:pt x="15512" y="6212"/>
                    </a:lnTo>
                    <a:close/>
                    <a:moveTo>
                      <a:pt x="20162" y="4651"/>
                    </a:moveTo>
                    <a:lnTo>
                      <a:pt x="20162" y="12391"/>
                    </a:lnTo>
                    <a:lnTo>
                      <a:pt x="18601" y="12391"/>
                    </a:lnTo>
                    <a:lnTo>
                      <a:pt x="18601" y="4651"/>
                    </a:lnTo>
                    <a:close/>
                    <a:moveTo>
                      <a:pt x="0" y="1"/>
                    </a:moveTo>
                    <a:lnTo>
                      <a:pt x="0" y="15480"/>
                    </a:lnTo>
                    <a:lnTo>
                      <a:pt x="23284" y="15480"/>
                    </a:lnTo>
                    <a:lnTo>
                      <a:pt x="232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0" name="Google Shape;2750;p46"/>
              <p:cNvSpPr/>
              <p:nvPr/>
            </p:nvSpPr>
            <p:spPr>
              <a:xfrm>
                <a:off x="1164350" y="-1056975"/>
                <a:ext cx="660175" cy="77250"/>
              </a:xfrm>
              <a:custGeom>
                <a:rect b="b" l="l" r="r" t="t"/>
                <a:pathLst>
                  <a:path extrusionOk="0" h="3090" w="26407">
                    <a:moveTo>
                      <a:pt x="0" y="0"/>
                    </a:moveTo>
                    <a:lnTo>
                      <a:pt x="0" y="781"/>
                    </a:lnTo>
                    <a:cubicBezTo>
                      <a:pt x="0" y="2049"/>
                      <a:pt x="1041" y="3090"/>
                      <a:pt x="2309" y="3090"/>
                    </a:cubicBezTo>
                    <a:lnTo>
                      <a:pt x="24097" y="3090"/>
                    </a:lnTo>
                    <a:cubicBezTo>
                      <a:pt x="25365" y="3090"/>
                      <a:pt x="26406" y="2049"/>
                      <a:pt x="26406" y="781"/>
                    </a:cubicBezTo>
                    <a:lnTo>
                      <a:pt x="264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51" name="Google Shape;2751;p46"/>
          <p:cNvGrpSpPr/>
          <p:nvPr/>
        </p:nvGrpSpPr>
        <p:grpSpPr>
          <a:xfrm>
            <a:off x="4009742" y="2633299"/>
            <a:ext cx="489971" cy="478197"/>
            <a:chOff x="6081860" y="1608936"/>
            <a:chExt cx="795537" cy="795537"/>
          </a:xfrm>
        </p:grpSpPr>
        <p:grpSp>
          <p:nvGrpSpPr>
            <p:cNvPr id="2752" name="Google Shape;2752;p46"/>
            <p:cNvGrpSpPr/>
            <p:nvPr/>
          </p:nvGrpSpPr>
          <p:grpSpPr>
            <a:xfrm>
              <a:off x="6081860" y="1608936"/>
              <a:ext cx="795537" cy="795537"/>
              <a:chOff x="851175" y="1582401"/>
              <a:chExt cx="964872" cy="964872"/>
            </a:xfrm>
          </p:grpSpPr>
          <p:sp>
            <p:nvSpPr>
              <p:cNvPr id="2753" name="Google Shape;2753;p46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4" name="Google Shape;2754;p46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55" name="Google Shape;2755;p46"/>
            <p:cNvGrpSpPr/>
            <p:nvPr/>
          </p:nvGrpSpPr>
          <p:grpSpPr>
            <a:xfrm>
              <a:off x="6300975" y="1811911"/>
              <a:ext cx="357305" cy="448038"/>
              <a:chOff x="1950500" y="-1481350"/>
              <a:chExt cx="428475" cy="539025"/>
            </a:xfrm>
          </p:grpSpPr>
          <p:sp>
            <p:nvSpPr>
              <p:cNvPr id="2756" name="Google Shape;2756;p46"/>
              <p:cNvSpPr/>
              <p:nvPr/>
            </p:nvSpPr>
            <p:spPr>
              <a:xfrm>
                <a:off x="2282200" y="-1481350"/>
                <a:ext cx="96775" cy="96750"/>
              </a:xfrm>
              <a:custGeom>
                <a:rect b="b" l="l" r="r" t="t"/>
                <a:pathLst>
                  <a:path extrusionOk="0" h="3870" w="3871">
                    <a:moveTo>
                      <a:pt x="1" y="0"/>
                    </a:moveTo>
                    <a:lnTo>
                      <a:pt x="1" y="3870"/>
                    </a:lnTo>
                    <a:lnTo>
                      <a:pt x="3870" y="3870"/>
                    </a:lnTo>
                    <a:lnTo>
                      <a:pt x="3870" y="380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7" name="Google Shape;2757;p46"/>
              <p:cNvSpPr/>
              <p:nvPr/>
            </p:nvSpPr>
            <p:spPr>
              <a:xfrm>
                <a:off x="1950500" y="-1481350"/>
                <a:ext cx="427650" cy="539025"/>
              </a:xfrm>
              <a:custGeom>
                <a:rect b="b" l="l" r="r" t="t"/>
                <a:pathLst>
                  <a:path extrusionOk="0" h="21561" w="17106">
                    <a:moveTo>
                      <a:pt x="5529" y="9171"/>
                    </a:moveTo>
                    <a:lnTo>
                      <a:pt x="6700" y="10341"/>
                    </a:lnTo>
                    <a:lnTo>
                      <a:pt x="5301" y="11740"/>
                    </a:lnTo>
                    <a:lnTo>
                      <a:pt x="6700" y="13170"/>
                    </a:lnTo>
                    <a:lnTo>
                      <a:pt x="5529" y="14341"/>
                    </a:lnTo>
                    <a:lnTo>
                      <a:pt x="2960" y="11772"/>
                    </a:lnTo>
                    <a:lnTo>
                      <a:pt x="5529" y="9171"/>
                    </a:lnTo>
                    <a:close/>
                    <a:moveTo>
                      <a:pt x="11578" y="9203"/>
                    </a:moveTo>
                    <a:lnTo>
                      <a:pt x="14147" y="11772"/>
                    </a:lnTo>
                    <a:lnTo>
                      <a:pt x="11578" y="14341"/>
                    </a:lnTo>
                    <a:lnTo>
                      <a:pt x="10407" y="13170"/>
                    </a:lnTo>
                    <a:lnTo>
                      <a:pt x="11805" y="11772"/>
                    </a:lnTo>
                    <a:lnTo>
                      <a:pt x="10407" y="10374"/>
                    </a:lnTo>
                    <a:lnTo>
                      <a:pt x="11578" y="9203"/>
                    </a:lnTo>
                    <a:close/>
                    <a:moveTo>
                      <a:pt x="10212" y="8000"/>
                    </a:moveTo>
                    <a:lnTo>
                      <a:pt x="8618" y="15512"/>
                    </a:lnTo>
                    <a:lnTo>
                      <a:pt x="6927" y="15512"/>
                    </a:lnTo>
                    <a:lnTo>
                      <a:pt x="8488" y="8000"/>
                    </a:lnTo>
                    <a:close/>
                    <a:moveTo>
                      <a:pt x="1" y="0"/>
                    </a:moveTo>
                    <a:lnTo>
                      <a:pt x="1" y="21560"/>
                    </a:lnTo>
                    <a:lnTo>
                      <a:pt x="17106" y="21560"/>
                    </a:lnTo>
                    <a:lnTo>
                      <a:pt x="17106" y="5528"/>
                    </a:lnTo>
                    <a:lnTo>
                      <a:pt x="11610" y="5528"/>
                    </a:lnTo>
                    <a:lnTo>
                      <a:pt x="116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758" name="Google Shape;27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449" y="1758875"/>
            <a:ext cx="4720050" cy="6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9" name="Google Shape;275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450" y="2592975"/>
            <a:ext cx="2540049" cy="20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0" name="Google Shape;2760;p46"/>
          <p:cNvSpPr txBox="1"/>
          <p:nvPr/>
        </p:nvSpPr>
        <p:spPr>
          <a:xfrm>
            <a:off x="2030975" y="789275"/>
            <a:ext cx="5919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Django устанавливает в систему скрипт </a:t>
            </a:r>
            <a:r>
              <a:rPr b="1" i="1" lang="en" sz="17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django-admin.py </a:t>
            </a:r>
            <a:r>
              <a:rPr lang="en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обработки задач скаффолдинга. Для создания файлов проекта используется за </a:t>
            </a:r>
            <a:r>
              <a:rPr b="1" i="1" lang="en" sz="17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startproject</a:t>
            </a:r>
            <a:r>
              <a:rPr lang="en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64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" name="Google Shape;2765;p47"/>
          <p:cNvGrpSpPr/>
          <p:nvPr/>
        </p:nvGrpSpPr>
        <p:grpSpPr>
          <a:xfrm>
            <a:off x="4104489" y="114774"/>
            <a:ext cx="684094" cy="537530"/>
            <a:chOff x="851175" y="1582401"/>
            <a:chExt cx="964872" cy="964872"/>
          </a:xfrm>
        </p:grpSpPr>
        <p:sp>
          <p:nvSpPr>
            <p:cNvPr id="2766" name="Google Shape;2766;p47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8" name="Google Shape;2768;p47"/>
          <p:cNvSpPr txBox="1"/>
          <p:nvPr>
            <p:ph type="title"/>
          </p:nvPr>
        </p:nvSpPr>
        <p:spPr>
          <a:xfrm>
            <a:off x="4039250" y="335750"/>
            <a:ext cx="798900" cy="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“</a:t>
            </a:r>
            <a:endParaRPr sz="7200"/>
          </a:p>
        </p:txBody>
      </p:sp>
      <p:cxnSp>
        <p:nvCxnSpPr>
          <p:cNvPr id="2769" name="Google Shape;2769;p47"/>
          <p:cNvCxnSpPr>
            <a:stCxn id="2770" idx="6"/>
            <a:endCxn id="2771" idx="2"/>
          </p:cNvCxnSpPr>
          <p:nvPr/>
        </p:nvCxnSpPr>
        <p:spPr>
          <a:xfrm>
            <a:off x="1839788" y="4777345"/>
            <a:ext cx="5646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2772" name="Google Shape;2772;p47"/>
          <p:cNvGrpSpPr/>
          <p:nvPr/>
        </p:nvGrpSpPr>
        <p:grpSpPr>
          <a:xfrm>
            <a:off x="1704488" y="4709695"/>
            <a:ext cx="5916650" cy="135300"/>
            <a:chOff x="1620488" y="3644670"/>
            <a:chExt cx="5916650" cy="135300"/>
          </a:xfrm>
        </p:grpSpPr>
        <p:sp>
          <p:nvSpPr>
            <p:cNvPr id="2770" name="Google Shape;2770;p47"/>
            <p:cNvSpPr/>
            <p:nvPr/>
          </p:nvSpPr>
          <p:spPr>
            <a:xfrm>
              <a:off x="1620488" y="3644670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7401838" y="3644670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73" name="Google Shape;2773;p47"/>
            <p:cNvCxnSpPr>
              <a:stCxn id="2770" idx="6"/>
              <a:endCxn id="2771" idx="2"/>
            </p:cNvCxnSpPr>
            <p:nvPr/>
          </p:nvCxnSpPr>
          <p:spPr>
            <a:xfrm>
              <a:off x="1755788" y="3712320"/>
              <a:ext cx="56460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</p:grpSp>
      <p:sp>
        <p:nvSpPr>
          <p:cNvPr id="2774" name="Google Shape;2774;p47"/>
          <p:cNvSpPr txBox="1"/>
          <p:nvPr>
            <p:ph idx="1" type="subTitle"/>
          </p:nvPr>
        </p:nvSpPr>
        <p:spPr>
          <a:xfrm>
            <a:off x="1402575" y="745700"/>
            <a:ext cx="6520500" cy="872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Созданный проект имеет следующую структуру</a:t>
            </a:r>
            <a:endParaRPr sz="2400"/>
          </a:p>
        </p:txBody>
      </p:sp>
      <p:pic>
        <p:nvPicPr>
          <p:cNvPr id="2775" name="Google Shape;277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650" y="1618100"/>
            <a:ext cx="2505675" cy="33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79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0" name="Google Shape;2780;p48"/>
          <p:cNvCxnSpPr/>
          <p:nvPr/>
        </p:nvCxnSpPr>
        <p:spPr>
          <a:xfrm>
            <a:off x="3987825" y="882663"/>
            <a:ext cx="6069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lt1"/>
            </a:outerShdw>
          </a:effectLst>
        </p:spPr>
      </p:cxnSp>
      <p:cxnSp>
        <p:nvCxnSpPr>
          <p:cNvPr id="2781" name="Google Shape;2781;p48"/>
          <p:cNvCxnSpPr/>
          <p:nvPr/>
        </p:nvCxnSpPr>
        <p:spPr>
          <a:xfrm flipH="1">
            <a:off x="1168400" y="2452050"/>
            <a:ext cx="557100" cy="9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lt1"/>
            </a:outerShdw>
          </a:effectLst>
        </p:spPr>
      </p:cxnSp>
      <p:cxnSp>
        <p:nvCxnSpPr>
          <p:cNvPr id="2782" name="Google Shape;2782;p48"/>
          <p:cNvCxnSpPr/>
          <p:nvPr/>
        </p:nvCxnSpPr>
        <p:spPr>
          <a:xfrm rot="10800000">
            <a:off x="1168425" y="4298975"/>
            <a:ext cx="590100" cy="2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lt1"/>
            </a:outerShdw>
          </a:effectLst>
        </p:spPr>
      </p:cxnSp>
      <p:sp>
        <p:nvSpPr>
          <p:cNvPr id="2783" name="Google Shape;2783;p48"/>
          <p:cNvSpPr txBox="1"/>
          <p:nvPr>
            <p:ph type="title"/>
          </p:nvPr>
        </p:nvSpPr>
        <p:spPr>
          <a:xfrm>
            <a:off x="1101250" y="937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Скаффолдинг проекта</a:t>
            </a:r>
            <a:endParaRPr/>
          </a:p>
        </p:txBody>
      </p:sp>
      <p:sp>
        <p:nvSpPr>
          <p:cNvPr id="2784" name="Google Shape;2784;p48"/>
          <p:cNvSpPr txBox="1"/>
          <p:nvPr/>
        </p:nvSpPr>
        <p:spPr>
          <a:xfrm>
            <a:off x="1888543" y="4042050"/>
            <a:ext cx="13119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wsgi.py</a:t>
            </a:r>
            <a:endParaRPr b="1" sz="2000">
              <a:solidFill>
                <a:schemeClr val="accen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85" name="Google Shape;2785;p48"/>
          <p:cNvSpPr txBox="1"/>
          <p:nvPr/>
        </p:nvSpPr>
        <p:spPr>
          <a:xfrm>
            <a:off x="3946375" y="4018025"/>
            <a:ext cx="46893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это WSGI обёртка для вашего приложения. Этот файл используется сервером разработки Django.</a:t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6" name="Google Shape;2786;p48"/>
          <p:cNvSpPr txBox="1"/>
          <p:nvPr/>
        </p:nvSpPr>
        <p:spPr>
          <a:xfrm>
            <a:off x="1910893" y="3130483"/>
            <a:ext cx="13119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urls.py </a:t>
            </a:r>
            <a:endParaRPr b="1" sz="2000">
              <a:solidFill>
                <a:schemeClr val="accen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87" name="Google Shape;2787;p48"/>
          <p:cNvSpPr txBox="1"/>
          <p:nvPr/>
        </p:nvSpPr>
        <p:spPr>
          <a:xfrm>
            <a:off x="3814300" y="3130475"/>
            <a:ext cx="4747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содержит URL'ы для маппирования (определение соответствия между различными моделями данных.);</a:t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8" name="Google Shape;2788;p48"/>
          <p:cNvSpPr txBox="1"/>
          <p:nvPr/>
        </p:nvSpPr>
        <p:spPr>
          <a:xfrm>
            <a:off x="1888543" y="2218904"/>
            <a:ext cx="13119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settings.py</a:t>
            </a:r>
            <a:endParaRPr b="1" sz="2000">
              <a:solidFill>
                <a:schemeClr val="accen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89" name="Google Shape;2789;p48"/>
          <p:cNvSpPr txBox="1"/>
          <p:nvPr/>
        </p:nvSpPr>
        <p:spPr>
          <a:xfrm>
            <a:off x="3814300" y="2105500"/>
            <a:ext cx="46893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здесь находятся настройки нашего проекта. Файл уже содержит несколько разумных настроек, но база данных не указана;</a:t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790" name="Google Shape;2790;p48"/>
          <p:cNvGrpSpPr/>
          <p:nvPr/>
        </p:nvGrpSpPr>
        <p:grpSpPr>
          <a:xfrm>
            <a:off x="1441636" y="687314"/>
            <a:ext cx="524408" cy="478191"/>
            <a:chOff x="1473786" y="2099089"/>
            <a:chExt cx="524408" cy="478191"/>
          </a:xfrm>
        </p:grpSpPr>
        <p:grpSp>
          <p:nvGrpSpPr>
            <p:cNvPr id="2791" name="Google Shape;2791;p48"/>
            <p:cNvGrpSpPr/>
            <p:nvPr/>
          </p:nvGrpSpPr>
          <p:grpSpPr>
            <a:xfrm>
              <a:off x="1473786" y="2099089"/>
              <a:ext cx="524408" cy="478191"/>
              <a:chOff x="851175" y="1582401"/>
              <a:chExt cx="964872" cy="964872"/>
            </a:xfrm>
          </p:grpSpPr>
          <p:sp>
            <p:nvSpPr>
              <p:cNvPr id="2792" name="Google Shape;2792;p48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3" name="Google Shape;2793;p48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4" name="Google Shape;2794;p48"/>
            <p:cNvGrpSpPr/>
            <p:nvPr/>
          </p:nvGrpSpPr>
          <p:grpSpPr>
            <a:xfrm>
              <a:off x="1572028" y="2184472"/>
              <a:ext cx="327910" cy="307443"/>
              <a:chOff x="-3272500" y="2768275"/>
              <a:chExt cx="393650" cy="446475"/>
            </a:xfrm>
          </p:grpSpPr>
          <p:sp>
            <p:nvSpPr>
              <p:cNvPr id="2795" name="Google Shape;2795;p48"/>
              <p:cNvSpPr/>
              <p:nvPr/>
            </p:nvSpPr>
            <p:spPr>
              <a:xfrm>
                <a:off x="-3272500" y="2768275"/>
                <a:ext cx="117975" cy="445750"/>
              </a:xfrm>
              <a:custGeom>
                <a:rect b="b" l="l" r="r" t="t"/>
                <a:pathLst>
                  <a:path extrusionOk="0" h="17830" w="4719">
                    <a:moveTo>
                      <a:pt x="1" y="1"/>
                    </a:moveTo>
                    <a:lnTo>
                      <a:pt x="1" y="2114"/>
                    </a:lnTo>
                    <a:lnTo>
                      <a:pt x="2114" y="2114"/>
                    </a:lnTo>
                    <a:lnTo>
                      <a:pt x="2114" y="3156"/>
                    </a:lnTo>
                    <a:lnTo>
                      <a:pt x="1" y="3156"/>
                    </a:lnTo>
                    <a:lnTo>
                      <a:pt x="1" y="4197"/>
                    </a:lnTo>
                    <a:lnTo>
                      <a:pt x="2635" y="4197"/>
                    </a:lnTo>
                    <a:lnTo>
                      <a:pt x="2635" y="5239"/>
                    </a:lnTo>
                    <a:lnTo>
                      <a:pt x="1" y="5239"/>
                    </a:lnTo>
                    <a:lnTo>
                      <a:pt x="1" y="6281"/>
                    </a:lnTo>
                    <a:lnTo>
                      <a:pt x="2114" y="6281"/>
                    </a:lnTo>
                    <a:lnTo>
                      <a:pt x="2114" y="7352"/>
                    </a:lnTo>
                    <a:lnTo>
                      <a:pt x="1" y="7352"/>
                    </a:lnTo>
                    <a:lnTo>
                      <a:pt x="1" y="8394"/>
                    </a:lnTo>
                    <a:lnTo>
                      <a:pt x="2635" y="8394"/>
                    </a:lnTo>
                    <a:lnTo>
                      <a:pt x="2635" y="9436"/>
                    </a:lnTo>
                    <a:lnTo>
                      <a:pt x="1" y="9436"/>
                    </a:lnTo>
                    <a:lnTo>
                      <a:pt x="1" y="10478"/>
                    </a:lnTo>
                    <a:lnTo>
                      <a:pt x="2114" y="10478"/>
                    </a:lnTo>
                    <a:lnTo>
                      <a:pt x="2114" y="11549"/>
                    </a:lnTo>
                    <a:lnTo>
                      <a:pt x="1" y="11549"/>
                    </a:lnTo>
                    <a:lnTo>
                      <a:pt x="1" y="12591"/>
                    </a:lnTo>
                    <a:lnTo>
                      <a:pt x="2635" y="12591"/>
                    </a:lnTo>
                    <a:lnTo>
                      <a:pt x="2635" y="13633"/>
                    </a:lnTo>
                    <a:lnTo>
                      <a:pt x="1" y="13633"/>
                    </a:lnTo>
                    <a:lnTo>
                      <a:pt x="1" y="14675"/>
                    </a:lnTo>
                    <a:lnTo>
                      <a:pt x="2114" y="14675"/>
                    </a:lnTo>
                    <a:lnTo>
                      <a:pt x="2114" y="15746"/>
                    </a:lnTo>
                    <a:lnTo>
                      <a:pt x="1" y="15746"/>
                    </a:lnTo>
                    <a:lnTo>
                      <a:pt x="1" y="17829"/>
                    </a:lnTo>
                    <a:lnTo>
                      <a:pt x="4718" y="17829"/>
                    </a:lnTo>
                    <a:lnTo>
                      <a:pt x="47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6" name="Google Shape;2796;p48"/>
              <p:cNvSpPr/>
              <p:nvPr/>
            </p:nvSpPr>
            <p:spPr>
              <a:xfrm>
                <a:off x="-3114750" y="3017900"/>
                <a:ext cx="235900" cy="117975"/>
              </a:xfrm>
              <a:custGeom>
                <a:rect b="b" l="l" r="r" t="t"/>
                <a:pathLst>
                  <a:path extrusionOk="0" h="4719" w="9436">
                    <a:moveTo>
                      <a:pt x="0" y="1"/>
                    </a:moveTo>
                    <a:cubicBezTo>
                      <a:pt x="0" y="2606"/>
                      <a:pt x="2113" y="4719"/>
                      <a:pt x="4718" y="4719"/>
                    </a:cubicBezTo>
                    <a:cubicBezTo>
                      <a:pt x="7323" y="4719"/>
                      <a:pt x="9436" y="2606"/>
                      <a:pt x="9436" y="1"/>
                    </a:cubicBezTo>
                    <a:lnTo>
                      <a:pt x="8394" y="1"/>
                    </a:lnTo>
                    <a:cubicBezTo>
                      <a:pt x="8394" y="2027"/>
                      <a:pt x="6744" y="3677"/>
                      <a:pt x="4718" y="3677"/>
                    </a:cubicBezTo>
                    <a:cubicBezTo>
                      <a:pt x="2692" y="3677"/>
                      <a:pt x="1042" y="2027"/>
                      <a:pt x="10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7" name="Google Shape;2797;p48"/>
              <p:cNvSpPr/>
              <p:nvPr/>
            </p:nvSpPr>
            <p:spPr>
              <a:xfrm>
                <a:off x="-3114750" y="3121375"/>
                <a:ext cx="39100" cy="93375"/>
              </a:xfrm>
              <a:custGeom>
                <a:rect b="b" l="l" r="r" t="t"/>
                <a:pathLst>
                  <a:path extrusionOk="0" h="3735" w="1564">
                    <a:moveTo>
                      <a:pt x="695" y="1"/>
                    </a:moveTo>
                    <a:lnTo>
                      <a:pt x="0" y="2056"/>
                    </a:lnTo>
                    <a:lnTo>
                      <a:pt x="0" y="3734"/>
                    </a:lnTo>
                    <a:lnTo>
                      <a:pt x="1042" y="3734"/>
                    </a:lnTo>
                    <a:lnTo>
                      <a:pt x="1042" y="2229"/>
                    </a:lnTo>
                    <a:lnTo>
                      <a:pt x="1563" y="695"/>
                    </a:lnTo>
                    <a:cubicBezTo>
                      <a:pt x="1245" y="493"/>
                      <a:pt x="955" y="26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8" name="Google Shape;2798;p48"/>
              <p:cNvSpPr/>
              <p:nvPr/>
            </p:nvSpPr>
            <p:spPr>
              <a:xfrm>
                <a:off x="-3062650" y="2918050"/>
                <a:ext cx="131700" cy="141125"/>
              </a:xfrm>
              <a:custGeom>
                <a:rect b="b" l="l" r="r" t="t"/>
                <a:pathLst>
                  <a:path extrusionOk="0" h="5645" w="5268">
                    <a:moveTo>
                      <a:pt x="1418" y="1"/>
                    </a:moveTo>
                    <a:lnTo>
                      <a:pt x="0" y="4111"/>
                    </a:lnTo>
                    <a:cubicBezTo>
                      <a:pt x="29" y="4690"/>
                      <a:pt x="261" y="5211"/>
                      <a:pt x="608" y="5645"/>
                    </a:cubicBezTo>
                    <a:lnTo>
                      <a:pt x="1332" y="3445"/>
                    </a:lnTo>
                    <a:lnTo>
                      <a:pt x="3907" y="3445"/>
                    </a:lnTo>
                    <a:lnTo>
                      <a:pt x="4660" y="5645"/>
                    </a:lnTo>
                    <a:cubicBezTo>
                      <a:pt x="5007" y="5211"/>
                      <a:pt x="5239" y="4690"/>
                      <a:pt x="5268" y="4111"/>
                    </a:cubicBezTo>
                    <a:lnTo>
                      <a:pt x="3850" y="1"/>
                    </a:lnTo>
                    <a:cubicBezTo>
                      <a:pt x="3531" y="175"/>
                      <a:pt x="3213" y="261"/>
                      <a:pt x="2837" y="290"/>
                    </a:cubicBezTo>
                    <a:lnTo>
                      <a:pt x="3560" y="2403"/>
                    </a:lnTo>
                    <a:lnTo>
                      <a:pt x="1708" y="2403"/>
                    </a:lnTo>
                    <a:lnTo>
                      <a:pt x="2431" y="290"/>
                    </a:lnTo>
                    <a:cubicBezTo>
                      <a:pt x="2084" y="261"/>
                      <a:pt x="1737" y="175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9" name="Google Shape;2799;p48"/>
              <p:cNvSpPr/>
              <p:nvPr/>
            </p:nvSpPr>
            <p:spPr>
              <a:xfrm>
                <a:off x="-2918675" y="3121375"/>
                <a:ext cx="39825" cy="93375"/>
              </a:xfrm>
              <a:custGeom>
                <a:rect b="b" l="l" r="r" t="t"/>
                <a:pathLst>
                  <a:path extrusionOk="0" h="3735" w="1593">
                    <a:moveTo>
                      <a:pt x="869" y="1"/>
                    </a:moveTo>
                    <a:cubicBezTo>
                      <a:pt x="609" y="261"/>
                      <a:pt x="319" y="493"/>
                      <a:pt x="1" y="695"/>
                    </a:cubicBezTo>
                    <a:lnTo>
                      <a:pt x="551" y="2229"/>
                    </a:lnTo>
                    <a:lnTo>
                      <a:pt x="551" y="3734"/>
                    </a:lnTo>
                    <a:lnTo>
                      <a:pt x="1593" y="3734"/>
                    </a:lnTo>
                    <a:lnTo>
                      <a:pt x="1593" y="2056"/>
                    </a:lnTo>
                    <a:lnTo>
                      <a:pt x="8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0" name="Google Shape;2800;p48"/>
              <p:cNvSpPr/>
              <p:nvPr/>
            </p:nvSpPr>
            <p:spPr>
              <a:xfrm>
                <a:off x="-3035875" y="2768275"/>
                <a:ext cx="78150" cy="131000"/>
              </a:xfrm>
              <a:custGeom>
                <a:rect b="b" l="l" r="r" t="t"/>
                <a:pathLst>
                  <a:path extrusionOk="0" h="5240" w="3126">
                    <a:moveTo>
                      <a:pt x="1042" y="1"/>
                    </a:moveTo>
                    <a:lnTo>
                      <a:pt x="1042" y="2200"/>
                    </a:lnTo>
                    <a:cubicBezTo>
                      <a:pt x="434" y="2403"/>
                      <a:pt x="0" y="2982"/>
                      <a:pt x="0" y="3676"/>
                    </a:cubicBezTo>
                    <a:cubicBezTo>
                      <a:pt x="0" y="4545"/>
                      <a:pt x="695" y="5239"/>
                      <a:pt x="1563" y="5239"/>
                    </a:cubicBezTo>
                    <a:cubicBezTo>
                      <a:pt x="2431" y="5239"/>
                      <a:pt x="3126" y="4545"/>
                      <a:pt x="3126" y="3676"/>
                    </a:cubicBezTo>
                    <a:cubicBezTo>
                      <a:pt x="3126" y="2982"/>
                      <a:pt x="2692" y="2403"/>
                      <a:pt x="2084" y="2200"/>
                    </a:cubicBezTo>
                    <a:lnTo>
                      <a:pt x="20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801" name="Google Shape;2801;p48"/>
          <p:cNvGrpSpPr/>
          <p:nvPr/>
        </p:nvGrpSpPr>
        <p:grpSpPr>
          <a:xfrm>
            <a:off x="532136" y="4059964"/>
            <a:ext cx="524408" cy="478191"/>
            <a:chOff x="1473786" y="2099089"/>
            <a:chExt cx="524408" cy="478191"/>
          </a:xfrm>
        </p:grpSpPr>
        <p:grpSp>
          <p:nvGrpSpPr>
            <p:cNvPr id="2802" name="Google Shape;2802;p48"/>
            <p:cNvGrpSpPr/>
            <p:nvPr/>
          </p:nvGrpSpPr>
          <p:grpSpPr>
            <a:xfrm>
              <a:off x="1473786" y="2099089"/>
              <a:ext cx="524408" cy="478191"/>
              <a:chOff x="851175" y="1582401"/>
              <a:chExt cx="964872" cy="964872"/>
            </a:xfrm>
          </p:grpSpPr>
          <p:sp>
            <p:nvSpPr>
              <p:cNvPr id="2803" name="Google Shape;2803;p48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4" name="Google Shape;2804;p48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05" name="Google Shape;2805;p48"/>
            <p:cNvGrpSpPr/>
            <p:nvPr/>
          </p:nvGrpSpPr>
          <p:grpSpPr>
            <a:xfrm>
              <a:off x="1572028" y="2184472"/>
              <a:ext cx="327910" cy="307443"/>
              <a:chOff x="-3272500" y="2768275"/>
              <a:chExt cx="393650" cy="446475"/>
            </a:xfrm>
          </p:grpSpPr>
          <p:sp>
            <p:nvSpPr>
              <p:cNvPr id="2806" name="Google Shape;2806;p48"/>
              <p:cNvSpPr/>
              <p:nvPr/>
            </p:nvSpPr>
            <p:spPr>
              <a:xfrm>
                <a:off x="-3272500" y="2768275"/>
                <a:ext cx="117975" cy="445750"/>
              </a:xfrm>
              <a:custGeom>
                <a:rect b="b" l="l" r="r" t="t"/>
                <a:pathLst>
                  <a:path extrusionOk="0" h="17830" w="4719">
                    <a:moveTo>
                      <a:pt x="1" y="1"/>
                    </a:moveTo>
                    <a:lnTo>
                      <a:pt x="1" y="2114"/>
                    </a:lnTo>
                    <a:lnTo>
                      <a:pt x="2114" y="2114"/>
                    </a:lnTo>
                    <a:lnTo>
                      <a:pt x="2114" y="3156"/>
                    </a:lnTo>
                    <a:lnTo>
                      <a:pt x="1" y="3156"/>
                    </a:lnTo>
                    <a:lnTo>
                      <a:pt x="1" y="4197"/>
                    </a:lnTo>
                    <a:lnTo>
                      <a:pt x="2635" y="4197"/>
                    </a:lnTo>
                    <a:lnTo>
                      <a:pt x="2635" y="5239"/>
                    </a:lnTo>
                    <a:lnTo>
                      <a:pt x="1" y="5239"/>
                    </a:lnTo>
                    <a:lnTo>
                      <a:pt x="1" y="6281"/>
                    </a:lnTo>
                    <a:lnTo>
                      <a:pt x="2114" y="6281"/>
                    </a:lnTo>
                    <a:lnTo>
                      <a:pt x="2114" y="7352"/>
                    </a:lnTo>
                    <a:lnTo>
                      <a:pt x="1" y="7352"/>
                    </a:lnTo>
                    <a:lnTo>
                      <a:pt x="1" y="8394"/>
                    </a:lnTo>
                    <a:lnTo>
                      <a:pt x="2635" y="8394"/>
                    </a:lnTo>
                    <a:lnTo>
                      <a:pt x="2635" y="9436"/>
                    </a:lnTo>
                    <a:lnTo>
                      <a:pt x="1" y="9436"/>
                    </a:lnTo>
                    <a:lnTo>
                      <a:pt x="1" y="10478"/>
                    </a:lnTo>
                    <a:lnTo>
                      <a:pt x="2114" y="10478"/>
                    </a:lnTo>
                    <a:lnTo>
                      <a:pt x="2114" y="11549"/>
                    </a:lnTo>
                    <a:lnTo>
                      <a:pt x="1" y="11549"/>
                    </a:lnTo>
                    <a:lnTo>
                      <a:pt x="1" y="12591"/>
                    </a:lnTo>
                    <a:lnTo>
                      <a:pt x="2635" y="12591"/>
                    </a:lnTo>
                    <a:lnTo>
                      <a:pt x="2635" y="13633"/>
                    </a:lnTo>
                    <a:lnTo>
                      <a:pt x="1" y="13633"/>
                    </a:lnTo>
                    <a:lnTo>
                      <a:pt x="1" y="14675"/>
                    </a:lnTo>
                    <a:lnTo>
                      <a:pt x="2114" y="14675"/>
                    </a:lnTo>
                    <a:lnTo>
                      <a:pt x="2114" y="15746"/>
                    </a:lnTo>
                    <a:lnTo>
                      <a:pt x="1" y="15746"/>
                    </a:lnTo>
                    <a:lnTo>
                      <a:pt x="1" y="17829"/>
                    </a:lnTo>
                    <a:lnTo>
                      <a:pt x="4718" y="17829"/>
                    </a:lnTo>
                    <a:lnTo>
                      <a:pt x="47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7" name="Google Shape;2807;p48"/>
              <p:cNvSpPr/>
              <p:nvPr/>
            </p:nvSpPr>
            <p:spPr>
              <a:xfrm>
                <a:off x="-3114750" y="3017900"/>
                <a:ext cx="235900" cy="117975"/>
              </a:xfrm>
              <a:custGeom>
                <a:rect b="b" l="l" r="r" t="t"/>
                <a:pathLst>
                  <a:path extrusionOk="0" h="4719" w="9436">
                    <a:moveTo>
                      <a:pt x="0" y="1"/>
                    </a:moveTo>
                    <a:cubicBezTo>
                      <a:pt x="0" y="2606"/>
                      <a:pt x="2113" y="4719"/>
                      <a:pt x="4718" y="4719"/>
                    </a:cubicBezTo>
                    <a:cubicBezTo>
                      <a:pt x="7323" y="4719"/>
                      <a:pt x="9436" y="2606"/>
                      <a:pt x="9436" y="1"/>
                    </a:cubicBezTo>
                    <a:lnTo>
                      <a:pt x="8394" y="1"/>
                    </a:lnTo>
                    <a:cubicBezTo>
                      <a:pt x="8394" y="2027"/>
                      <a:pt x="6744" y="3677"/>
                      <a:pt x="4718" y="3677"/>
                    </a:cubicBezTo>
                    <a:cubicBezTo>
                      <a:pt x="2692" y="3677"/>
                      <a:pt x="1042" y="2027"/>
                      <a:pt x="10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8" name="Google Shape;2808;p48"/>
              <p:cNvSpPr/>
              <p:nvPr/>
            </p:nvSpPr>
            <p:spPr>
              <a:xfrm>
                <a:off x="-3114750" y="3121375"/>
                <a:ext cx="39100" cy="93375"/>
              </a:xfrm>
              <a:custGeom>
                <a:rect b="b" l="l" r="r" t="t"/>
                <a:pathLst>
                  <a:path extrusionOk="0" h="3735" w="1564">
                    <a:moveTo>
                      <a:pt x="695" y="1"/>
                    </a:moveTo>
                    <a:lnTo>
                      <a:pt x="0" y="2056"/>
                    </a:lnTo>
                    <a:lnTo>
                      <a:pt x="0" y="3734"/>
                    </a:lnTo>
                    <a:lnTo>
                      <a:pt x="1042" y="3734"/>
                    </a:lnTo>
                    <a:lnTo>
                      <a:pt x="1042" y="2229"/>
                    </a:lnTo>
                    <a:lnTo>
                      <a:pt x="1563" y="695"/>
                    </a:lnTo>
                    <a:cubicBezTo>
                      <a:pt x="1245" y="493"/>
                      <a:pt x="955" y="26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9" name="Google Shape;2809;p48"/>
              <p:cNvSpPr/>
              <p:nvPr/>
            </p:nvSpPr>
            <p:spPr>
              <a:xfrm>
                <a:off x="-3062650" y="2918050"/>
                <a:ext cx="131700" cy="141125"/>
              </a:xfrm>
              <a:custGeom>
                <a:rect b="b" l="l" r="r" t="t"/>
                <a:pathLst>
                  <a:path extrusionOk="0" h="5645" w="5268">
                    <a:moveTo>
                      <a:pt x="1418" y="1"/>
                    </a:moveTo>
                    <a:lnTo>
                      <a:pt x="0" y="4111"/>
                    </a:lnTo>
                    <a:cubicBezTo>
                      <a:pt x="29" y="4690"/>
                      <a:pt x="261" y="5211"/>
                      <a:pt x="608" y="5645"/>
                    </a:cubicBezTo>
                    <a:lnTo>
                      <a:pt x="1332" y="3445"/>
                    </a:lnTo>
                    <a:lnTo>
                      <a:pt x="3907" y="3445"/>
                    </a:lnTo>
                    <a:lnTo>
                      <a:pt x="4660" y="5645"/>
                    </a:lnTo>
                    <a:cubicBezTo>
                      <a:pt x="5007" y="5211"/>
                      <a:pt x="5239" y="4690"/>
                      <a:pt x="5268" y="4111"/>
                    </a:cubicBezTo>
                    <a:lnTo>
                      <a:pt x="3850" y="1"/>
                    </a:lnTo>
                    <a:cubicBezTo>
                      <a:pt x="3531" y="175"/>
                      <a:pt x="3213" y="261"/>
                      <a:pt x="2837" y="290"/>
                    </a:cubicBezTo>
                    <a:lnTo>
                      <a:pt x="3560" y="2403"/>
                    </a:lnTo>
                    <a:lnTo>
                      <a:pt x="1708" y="2403"/>
                    </a:lnTo>
                    <a:lnTo>
                      <a:pt x="2431" y="290"/>
                    </a:lnTo>
                    <a:cubicBezTo>
                      <a:pt x="2084" y="261"/>
                      <a:pt x="1737" y="175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0" name="Google Shape;2810;p48"/>
              <p:cNvSpPr/>
              <p:nvPr/>
            </p:nvSpPr>
            <p:spPr>
              <a:xfrm>
                <a:off x="-2918675" y="3121375"/>
                <a:ext cx="39825" cy="93375"/>
              </a:xfrm>
              <a:custGeom>
                <a:rect b="b" l="l" r="r" t="t"/>
                <a:pathLst>
                  <a:path extrusionOk="0" h="3735" w="1593">
                    <a:moveTo>
                      <a:pt x="869" y="1"/>
                    </a:moveTo>
                    <a:cubicBezTo>
                      <a:pt x="609" y="261"/>
                      <a:pt x="319" y="493"/>
                      <a:pt x="1" y="695"/>
                    </a:cubicBezTo>
                    <a:lnTo>
                      <a:pt x="551" y="2229"/>
                    </a:lnTo>
                    <a:lnTo>
                      <a:pt x="551" y="3734"/>
                    </a:lnTo>
                    <a:lnTo>
                      <a:pt x="1593" y="3734"/>
                    </a:lnTo>
                    <a:lnTo>
                      <a:pt x="1593" y="2056"/>
                    </a:lnTo>
                    <a:lnTo>
                      <a:pt x="8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1" name="Google Shape;2811;p48"/>
              <p:cNvSpPr/>
              <p:nvPr/>
            </p:nvSpPr>
            <p:spPr>
              <a:xfrm>
                <a:off x="-3035875" y="2768275"/>
                <a:ext cx="78150" cy="131000"/>
              </a:xfrm>
              <a:custGeom>
                <a:rect b="b" l="l" r="r" t="t"/>
                <a:pathLst>
                  <a:path extrusionOk="0" h="5240" w="3126">
                    <a:moveTo>
                      <a:pt x="1042" y="1"/>
                    </a:moveTo>
                    <a:lnTo>
                      <a:pt x="1042" y="2200"/>
                    </a:lnTo>
                    <a:cubicBezTo>
                      <a:pt x="434" y="2403"/>
                      <a:pt x="0" y="2982"/>
                      <a:pt x="0" y="3676"/>
                    </a:cubicBezTo>
                    <a:cubicBezTo>
                      <a:pt x="0" y="4545"/>
                      <a:pt x="695" y="5239"/>
                      <a:pt x="1563" y="5239"/>
                    </a:cubicBezTo>
                    <a:cubicBezTo>
                      <a:pt x="2431" y="5239"/>
                      <a:pt x="3126" y="4545"/>
                      <a:pt x="3126" y="3676"/>
                    </a:cubicBezTo>
                    <a:cubicBezTo>
                      <a:pt x="3126" y="2982"/>
                      <a:pt x="2692" y="2403"/>
                      <a:pt x="2084" y="2200"/>
                    </a:cubicBezTo>
                    <a:lnTo>
                      <a:pt x="20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812" name="Google Shape;2812;p48"/>
          <p:cNvGrpSpPr/>
          <p:nvPr/>
        </p:nvGrpSpPr>
        <p:grpSpPr>
          <a:xfrm>
            <a:off x="576836" y="3151439"/>
            <a:ext cx="524408" cy="478191"/>
            <a:chOff x="1473786" y="2099089"/>
            <a:chExt cx="524408" cy="478191"/>
          </a:xfrm>
        </p:grpSpPr>
        <p:grpSp>
          <p:nvGrpSpPr>
            <p:cNvPr id="2813" name="Google Shape;2813;p48"/>
            <p:cNvGrpSpPr/>
            <p:nvPr/>
          </p:nvGrpSpPr>
          <p:grpSpPr>
            <a:xfrm>
              <a:off x="1473786" y="2099089"/>
              <a:ext cx="524408" cy="478191"/>
              <a:chOff x="851175" y="1582401"/>
              <a:chExt cx="964872" cy="964872"/>
            </a:xfrm>
          </p:grpSpPr>
          <p:sp>
            <p:nvSpPr>
              <p:cNvPr id="2814" name="Google Shape;2814;p48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5" name="Google Shape;2815;p48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16" name="Google Shape;2816;p48"/>
            <p:cNvGrpSpPr/>
            <p:nvPr/>
          </p:nvGrpSpPr>
          <p:grpSpPr>
            <a:xfrm>
              <a:off x="1572028" y="2184472"/>
              <a:ext cx="327910" cy="307443"/>
              <a:chOff x="-3272500" y="2768275"/>
              <a:chExt cx="393650" cy="446475"/>
            </a:xfrm>
          </p:grpSpPr>
          <p:sp>
            <p:nvSpPr>
              <p:cNvPr id="2817" name="Google Shape;2817;p48"/>
              <p:cNvSpPr/>
              <p:nvPr/>
            </p:nvSpPr>
            <p:spPr>
              <a:xfrm>
                <a:off x="-3272500" y="2768275"/>
                <a:ext cx="117975" cy="445750"/>
              </a:xfrm>
              <a:custGeom>
                <a:rect b="b" l="l" r="r" t="t"/>
                <a:pathLst>
                  <a:path extrusionOk="0" h="17830" w="4719">
                    <a:moveTo>
                      <a:pt x="1" y="1"/>
                    </a:moveTo>
                    <a:lnTo>
                      <a:pt x="1" y="2114"/>
                    </a:lnTo>
                    <a:lnTo>
                      <a:pt x="2114" y="2114"/>
                    </a:lnTo>
                    <a:lnTo>
                      <a:pt x="2114" y="3156"/>
                    </a:lnTo>
                    <a:lnTo>
                      <a:pt x="1" y="3156"/>
                    </a:lnTo>
                    <a:lnTo>
                      <a:pt x="1" y="4197"/>
                    </a:lnTo>
                    <a:lnTo>
                      <a:pt x="2635" y="4197"/>
                    </a:lnTo>
                    <a:lnTo>
                      <a:pt x="2635" y="5239"/>
                    </a:lnTo>
                    <a:lnTo>
                      <a:pt x="1" y="5239"/>
                    </a:lnTo>
                    <a:lnTo>
                      <a:pt x="1" y="6281"/>
                    </a:lnTo>
                    <a:lnTo>
                      <a:pt x="2114" y="6281"/>
                    </a:lnTo>
                    <a:lnTo>
                      <a:pt x="2114" y="7352"/>
                    </a:lnTo>
                    <a:lnTo>
                      <a:pt x="1" y="7352"/>
                    </a:lnTo>
                    <a:lnTo>
                      <a:pt x="1" y="8394"/>
                    </a:lnTo>
                    <a:lnTo>
                      <a:pt x="2635" y="8394"/>
                    </a:lnTo>
                    <a:lnTo>
                      <a:pt x="2635" y="9436"/>
                    </a:lnTo>
                    <a:lnTo>
                      <a:pt x="1" y="9436"/>
                    </a:lnTo>
                    <a:lnTo>
                      <a:pt x="1" y="10478"/>
                    </a:lnTo>
                    <a:lnTo>
                      <a:pt x="2114" y="10478"/>
                    </a:lnTo>
                    <a:lnTo>
                      <a:pt x="2114" y="11549"/>
                    </a:lnTo>
                    <a:lnTo>
                      <a:pt x="1" y="11549"/>
                    </a:lnTo>
                    <a:lnTo>
                      <a:pt x="1" y="12591"/>
                    </a:lnTo>
                    <a:lnTo>
                      <a:pt x="2635" y="12591"/>
                    </a:lnTo>
                    <a:lnTo>
                      <a:pt x="2635" y="13633"/>
                    </a:lnTo>
                    <a:lnTo>
                      <a:pt x="1" y="13633"/>
                    </a:lnTo>
                    <a:lnTo>
                      <a:pt x="1" y="14675"/>
                    </a:lnTo>
                    <a:lnTo>
                      <a:pt x="2114" y="14675"/>
                    </a:lnTo>
                    <a:lnTo>
                      <a:pt x="2114" y="15746"/>
                    </a:lnTo>
                    <a:lnTo>
                      <a:pt x="1" y="15746"/>
                    </a:lnTo>
                    <a:lnTo>
                      <a:pt x="1" y="17829"/>
                    </a:lnTo>
                    <a:lnTo>
                      <a:pt x="4718" y="17829"/>
                    </a:lnTo>
                    <a:lnTo>
                      <a:pt x="47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8" name="Google Shape;2818;p48"/>
              <p:cNvSpPr/>
              <p:nvPr/>
            </p:nvSpPr>
            <p:spPr>
              <a:xfrm>
                <a:off x="-3114750" y="3017900"/>
                <a:ext cx="235900" cy="117975"/>
              </a:xfrm>
              <a:custGeom>
                <a:rect b="b" l="l" r="r" t="t"/>
                <a:pathLst>
                  <a:path extrusionOk="0" h="4719" w="9436">
                    <a:moveTo>
                      <a:pt x="0" y="1"/>
                    </a:moveTo>
                    <a:cubicBezTo>
                      <a:pt x="0" y="2606"/>
                      <a:pt x="2113" y="4719"/>
                      <a:pt x="4718" y="4719"/>
                    </a:cubicBezTo>
                    <a:cubicBezTo>
                      <a:pt x="7323" y="4719"/>
                      <a:pt x="9436" y="2606"/>
                      <a:pt x="9436" y="1"/>
                    </a:cubicBezTo>
                    <a:lnTo>
                      <a:pt x="8394" y="1"/>
                    </a:lnTo>
                    <a:cubicBezTo>
                      <a:pt x="8394" y="2027"/>
                      <a:pt x="6744" y="3677"/>
                      <a:pt x="4718" y="3677"/>
                    </a:cubicBezTo>
                    <a:cubicBezTo>
                      <a:pt x="2692" y="3677"/>
                      <a:pt x="1042" y="2027"/>
                      <a:pt x="10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9" name="Google Shape;2819;p48"/>
              <p:cNvSpPr/>
              <p:nvPr/>
            </p:nvSpPr>
            <p:spPr>
              <a:xfrm>
                <a:off x="-3114750" y="3121375"/>
                <a:ext cx="39100" cy="93375"/>
              </a:xfrm>
              <a:custGeom>
                <a:rect b="b" l="l" r="r" t="t"/>
                <a:pathLst>
                  <a:path extrusionOk="0" h="3735" w="1564">
                    <a:moveTo>
                      <a:pt x="695" y="1"/>
                    </a:moveTo>
                    <a:lnTo>
                      <a:pt x="0" y="2056"/>
                    </a:lnTo>
                    <a:lnTo>
                      <a:pt x="0" y="3734"/>
                    </a:lnTo>
                    <a:lnTo>
                      <a:pt x="1042" y="3734"/>
                    </a:lnTo>
                    <a:lnTo>
                      <a:pt x="1042" y="2229"/>
                    </a:lnTo>
                    <a:lnTo>
                      <a:pt x="1563" y="695"/>
                    </a:lnTo>
                    <a:cubicBezTo>
                      <a:pt x="1245" y="493"/>
                      <a:pt x="955" y="26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0" name="Google Shape;2820;p48"/>
              <p:cNvSpPr/>
              <p:nvPr/>
            </p:nvSpPr>
            <p:spPr>
              <a:xfrm>
                <a:off x="-3062650" y="2918050"/>
                <a:ext cx="131700" cy="141125"/>
              </a:xfrm>
              <a:custGeom>
                <a:rect b="b" l="l" r="r" t="t"/>
                <a:pathLst>
                  <a:path extrusionOk="0" h="5645" w="5268">
                    <a:moveTo>
                      <a:pt x="1418" y="1"/>
                    </a:moveTo>
                    <a:lnTo>
                      <a:pt x="0" y="4111"/>
                    </a:lnTo>
                    <a:cubicBezTo>
                      <a:pt x="29" y="4690"/>
                      <a:pt x="261" y="5211"/>
                      <a:pt x="608" y="5645"/>
                    </a:cubicBezTo>
                    <a:lnTo>
                      <a:pt x="1332" y="3445"/>
                    </a:lnTo>
                    <a:lnTo>
                      <a:pt x="3907" y="3445"/>
                    </a:lnTo>
                    <a:lnTo>
                      <a:pt x="4660" y="5645"/>
                    </a:lnTo>
                    <a:cubicBezTo>
                      <a:pt x="5007" y="5211"/>
                      <a:pt x="5239" y="4690"/>
                      <a:pt x="5268" y="4111"/>
                    </a:cubicBezTo>
                    <a:lnTo>
                      <a:pt x="3850" y="1"/>
                    </a:lnTo>
                    <a:cubicBezTo>
                      <a:pt x="3531" y="175"/>
                      <a:pt x="3213" y="261"/>
                      <a:pt x="2837" y="290"/>
                    </a:cubicBezTo>
                    <a:lnTo>
                      <a:pt x="3560" y="2403"/>
                    </a:lnTo>
                    <a:lnTo>
                      <a:pt x="1708" y="2403"/>
                    </a:lnTo>
                    <a:lnTo>
                      <a:pt x="2431" y="290"/>
                    </a:lnTo>
                    <a:cubicBezTo>
                      <a:pt x="2084" y="261"/>
                      <a:pt x="1737" y="175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1" name="Google Shape;2821;p48"/>
              <p:cNvSpPr/>
              <p:nvPr/>
            </p:nvSpPr>
            <p:spPr>
              <a:xfrm>
                <a:off x="-2918675" y="3121375"/>
                <a:ext cx="39825" cy="93375"/>
              </a:xfrm>
              <a:custGeom>
                <a:rect b="b" l="l" r="r" t="t"/>
                <a:pathLst>
                  <a:path extrusionOk="0" h="3735" w="1593">
                    <a:moveTo>
                      <a:pt x="869" y="1"/>
                    </a:moveTo>
                    <a:cubicBezTo>
                      <a:pt x="609" y="261"/>
                      <a:pt x="319" y="493"/>
                      <a:pt x="1" y="695"/>
                    </a:cubicBezTo>
                    <a:lnTo>
                      <a:pt x="551" y="2229"/>
                    </a:lnTo>
                    <a:lnTo>
                      <a:pt x="551" y="3734"/>
                    </a:lnTo>
                    <a:lnTo>
                      <a:pt x="1593" y="3734"/>
                    </a:lnTo>
                    <a:lnTo>
                      <a:pt x="1593" y="2056"/>
                    </a:lnTo>
                    <a:lnTo>
                      <a:pt x="8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2" name="Google Shape;2822;p48"/>
              <p:cNvSpPr/>
              <p:nvPr/>
            </p:nvSpPr>
            <p:spPr>
              <a:xfrm>
                <a:off x="-3035875" y="2768275"/>
                <a:ext cx="78150" cy="131000"/>
              </a:xfrm>
              <a:custGeom>
                <a:rect b="b" l="l" r="r" t="t"/>
                <a:pathLst>
                  <a:path extrusionOk="0" h="5240" w="3126">
                    <a:moveTo>
                      <a:pt x="1042" y="1"/>
                    </a:moveTo>
                    <a:lnTo>
                      <a:pt x="1042" y="2200"/>
                    </a:lnTo>
                    <a:cubicBezTo>
                      <a:pt x="434" y="2403"/>
                      <a:pt x="0" y="2982"/>
                      <a:pt x="0" y="3676"/>
                    </a:cubicBezTo>
                    <a:cubicBezTo>
                      <a:pt x="0" y="4545"/>
                      <a:pt x="695" y="5239"/>
                      <a:pt x="1563" y="5239"/>
                    </a:cubicBezTo>
                    <a:cubicBezTo>
                      <a:pt x="2431" y="5239"/>
                      <a:pt x="3126" y="4545"/>
                      <a:pt x="3126" y="3676"/>
                    </a:cubicBezTo>
                    <a:cubicBezTo>
                      <a:pt x="3126" y="2982"/>
                      <a:pt x="2692" y="2403"/>
                      <a:pt x="2084" y="2200"/>
                    </a:cubicBezTo>
                    <a:lnTo>
                      <a:pt x="20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823" name="Google Shape;2823;p48"/>
          <p:cNvGrpSpPr/>
          <p:nvPr/>
        </p:nvGrpSpPr>
        <p:grpSpPr>
          <a:xfrm>
            <a:off x="532136" y="2242914"/>
            <a:ext cx="524408" cy="478191"/>
            <a:chOff x="1473786" y="2099089"/>
            <a:chExt cx="524408" cy="478191"/>
          </a:xfrm>
        </p:grpSpPr>
        <p:grpSp>
          <p:nvGrpSpPr>
            <p:cNvPr id="2824" name="Google Shape;2824;p48"/>
            <p:cNvGrpSpPr/>
            <p:nvPr/>
          </p:nvGrpSpPr>
          <p:grpSpPr>
            <a:xfrm>
              <a:off x="1473786" y="2099089"/>
              <a:ext cx="524408" cy="478191"/>
              <a:chOff x="851175" y="1582401"/>
              <a:chExt cx="964872" cy="964872"/>
            </a:xfrm>
          </p:grpSpPr>
          <p:sp>
            <p:nvSpPr>
              <p:cNvPr id="2825" name="Google Shape;2825;p48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6" name="Google Shape;2826;p48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2858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7" name="Google Shape;2827;p48"/>
            <p:cNvGrpSpPr/>
            <p:nvPr/>
          </p:nvGrpSpPr>
          <p:grpSpPr>
            <a:xfrm>
              <a:off x="1572028" y="2184472"/>
              <a:ext cx="327910" cy="307443"/>
              <a:chOff x="-3272500" y="2768275"/>
              <a:chExt cx="393650" cy="446475"/>
            </a:xfrm>
          </p:grpSpPr>
          <p:sp>
            <p:nvSpPr>
              <p:cNvPr id="2828" name="Google Shape;2828;p48"/>
              <p:cNvSpPr/>
              <p:nvPr/>
            </p:nvSpPr>
            <p:spPr>
              <a:xfrm>
                <a:off x="-3272500" y="2768275"/>
                <a:ext cx="117975" cy="445750"/>
              </a:xfrm>
              <a:custGeom>
                <a:rect b="b" l="l" r="r" t="t"/>
                <a:pathLst>
                  <a:path extrusionOk="0" h="17830" w="4719">
                    <a:moveTo>
                      <a:pt x="1" y="1"/>
                    </a:moveTo>
                    <a:lnTo>
                      <a:pt x="1" y="2114"/>
                    </a:lnTo>
                    <a:lnTo>
                      <a:pt x="2114" y="2114"/>
                    </a:lnTo>
                    <a:lnTo>
                      <a:pt x="2114" y="3156"/>
                    </a:lnTo>
                    <a:lnTo>
                      <a:pt x="1" y="3156"/>
                    </a:lnTo>
                    <a:lnTo>
                      <a:pt x="1" y="4197"/>
                    </a:lnTo>
                    <a:lnTo>
                      <a:pt x="2635" y="4197"/>
                    </a:lnTo>
                    <a:lnTo>
                      <a:pt x="2635" y="5239"/>
                    </a:lnTo>
                    <a:lnTo>
                      <a:pt x="1" y="5239"/>
                    </a:lnTo>
                    <a:lnTo>
                      <a:pt x="1" y="6281"/>
                    </a:lnTo>
                    <a:lnTo>
                      <a:pt x="2114" y="6281"/>
                    </a:lnTo>
                    <a:lnTo>
                      <a:pt x="2114" y="7352"/>
                    </a:lnTo>
                    <a:lnTo>
                      <a:pt x="1" y="7352"/>
                    </a:lnTo>
                    <a:lnTo>
                      <a:pt x="1" y="8394"/>
                    </a:lnTo>
                    <a:lnTo>
                      <a:pt x="2635" y="8394"/>
                    </a:lnTo>
                    <a:lnTo>
                      <a:pt x="2635" y="9436"/>
                    </a:lnTo>
                    <a:lnTo>
                      <a:pt x="1" y="9436"/>
                    </a:lnTo>
                    <a:lnTo>
                      <a:pt x="1" y="10478"/>
                    </a:lnTo>
                    <a:lnTo>
                      <a:pt x="2114" y="10478"/>
                    </a:lnTo>
                    <a:lnTo>
                      <a:pt x="2114" y="11549"/>
                    </a:lnTo>
                    <a:lnTo>
                      <a:pt x="1" y="11549"/>
                    </a:lnTo>
                    <a:lnTo>
                      <a:pt x="1" y="12591"/>
                    </a:lnTo>
                    <a:lnTo>
                      <a:pt x="2635" y="12591"/>
                    </a:lnTo>
                    <a:lnTo>
                      <a:pt x="2635" y="13633"/>
                    </a:lnTo>
                    <a:lnTo>
                      <a:pt x="1" y="13633"/>
                    </a:lnTo>
                    <a:lnTo>
                      <a:pt x="1" y="14675"/>
                    </a:lnTo>
                    <a:lnTo>
                      <a:pt x="2114" y="14675"/>
                    </a:lnTo>
                    <a:lnTo>
                      <a:pt x="2114" y="15746"/>
                    </a:lnTo>
                    <a:lnTo>
                      <a:pt x="1" y="15746"/>
                    </a:lnTo>
                    <a:lnTo>
                      <a:pt x="1" y="17829"/>
                    </a:lnTo>
                    <a:lnTo>
                      <a:pt x="4718" y="17829"/>
                    </a:lnTo>
                    <a:lnTo>
                      <a:pt x="47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9" name="Google Shape;2829;p48"/>
              <p:cNvSpPr/>
              <p:nvPr/>
            </p:nvSpPr>
            <p:spPr>
              <a:xfrm>
                <a:off x="-3114750" y="3017900"/>
                <a:ext cx="235900" cy="117975"/>
              </a:xfrm>
              <a:custGeom>
                <a:rect b="b" l="l" r="r" t="t"/>
                <a:pathLst>
                  <a:path extrusionOk="0" h="4719" w="9436">
                    <a:moveTo>
                      <a:pt x="0" y="1"/>
                    </a:moveTo>
                    <a:cubicBezTo>
                      <a:pt x="0" y="2606"/>
                      <a:pt x="2113" y="4719"/>
                      <a:pt x="4718" y="4719"/>
                    </a:cubicBezTo>
                    <a:cubicBezTo>
                      <a:pt x="7323" y="4719"/>
                      <a:pt x="9436" y="2606"/>
                      <a:pt x="9436" y="1"/>
                    </a:cubicBezTo>
                    <a:lnTo>
                      <a:pt x="8394" y="1"/>
                    </a:lnTo>
                    <a:cubicBezTo>
                      <a:pt x="8394" y="2027"/>
                      <a:pt x="6744" y="3677"/>
                      <a:pt x="4718" y="3677"/>
                    </a:cubicBezTo>
                    <a:cubicBezTo>
                      <a:pt x="2692" y="3677"/>
                      <a:pt x="1042" y="2027"/>
                      <a:pt x="10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0" name="Google Shape;2830;p48"/>
              <p:cNvSpPr/>
              <p:nvPr/>
            </p:nvSpPr>
            <p:spPr>
              <a:xfrm>
                <a:off x="-3114750" y="3121375"/>
                <a:ext cx="39100" cy="93375"/>
              </a:xfrm>
              <a:custGeom>
                <a:rect b="b" l="l" r="r" t="t"/>
                <a:pathLst>
                  <a:path extrusionOk="0" h="3735" w="1564">
                    <a:moveTo>
                      <a:pt x="695" y="1"/>
                    </a:moveTo>
                    <a:lnTo>
                      <a:pt x="0" y="2056"/>
                    </a:lnTo>
                    <a:lnTo>
                      <a:pt x="0" y="3734"/>
                    </a:lnTo>
                    <a:lnTo>
                      <a:pt x="1042" y="3734"/>
                    </a:lnTo>
                    <a:lnTo>
                      <a:pt x="1042" y="2229"/>
                    </a:lnTo>
                    <a:lnTo>
                      <a:pt x="1563" y="695"/>
                    </a:lnTo>
                    <a:cubicBezTo>
                      <a:pt x="1245" y="493"/>
                      <a:pt x="955" y="26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1" name="Google Shape;2831;p48"/>
              <p:cNvSpPr/>
              <p:nvPr/>
            </p:nvSpPr>
            <p:spPr>
              <a:xfrm>
                <a:off x="-3062650" y="2918050"/>
                <a:ext cx="131700" cy="141125"/>
              </a:xfrm>
              <a:custGeom>
                <a:rect b="b" l="l" r="r" t="t"/>
                <a:pathLst>
                  <a:path extrusionOk="0" h="5645" w="5268">
                    <a:moveTo>
                      <a:pt x="1418" y="1"/>
                    </a:moveTo>
                    <a:lnTo>
                      <a:pt x="0" y="4111"/>
                    </a:lnTo>
                    <a:cubicBezTo>
                      <a:pt x="29" y="4690"/>
                      <a:pt x="261" y="5211"/>
                      <a:pt x="608" y="5645"/>
                    </a:cubicBezTo>
                    <a:lnTo>
                      <a:pt x="1332" y="3445"/>
                    </a:lnTo>
                    <a:lnTo>
                      <a:pt x="3907" y="3445"/>
                    </a:lnTo>
                    <a:lnTo>
                      <a:pt x="4660" y="5645"/>
                    </a:lnTo>
                    <a:cubicBezTo>
                      <a:pt x="5007" y="5211"/>
                      <a:pt x="5239" y="4690"/>
                      <a:pt x="5268" y="4111"/>
                    </a:cubicBezTo>
                    <a:lnTo>
                      <a:pt x="3850" y="1"/>
                    </a:lnTo>
                    <a:cubicBezTo>
                      <a:pt x="3531" y="175"/>
                      <a:pt x="3213" y="261"/>
                      <a:pt x="2837" y="290"/>
                    </a:cubicBezTo>
                    <a:lnTo>
                      <a:pt x="3560" y="2403"/>
                    </a:lnTo>
                    <a:lnTo>
                      <a:pt x="1708" y="2403"/>
                    </a:lnTo>
                    <a:lnTo>
                      <a:pt x="2431" y="290"/>
                    </a:lnTo>
                    <a:cubicBezTo>
                      <a:pt x="2084" y="261"/>
                      <a:pt x="1737" y="175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2" name="Google Shape;2832;p48"/>
              <p:cNvSpPr/>
              <p:nvPr/>
            </p:nvSpPr>
            <p:spPr>
              <a:xfrm>
                <a:off x="-2918675" y="3121375"/>
                <a:ext cx="39825" cy="93375"/>
              </a:xfrm>
              <a:custGeom>
                <a:rect b="b" l="l" r="r" t="t"/>
                <a:pathLst>
                  <a:path extrusionOk="0" h="3735" w="1593">
                    <a:moveTo>
                      <a:pt x="869" y="1"/>
                    </a:moveTo>
                    <a:cubicBezTo>
                      <a:pt x="609" y="261"/>
                      <a:pt x="319" y="493"/>
                      <a:pt x="1" y="695"/>
                    </a:cubicBezTo>
                    <a:lnTo>
                      <a:pt x="551" y="2229"/>
                    </a:lnTo>
                    <a:lnTo>
                      <a:pt x="551" y="3734"/>
                    </a:lnTo>
                    <a:lnTo>
                      <a:pt x="1593" y="3734"/>
                    </a:lnTo>
                    <a:lnTo>
                      <a:pt x="1593" y="2056"/>
                    </a:lnTo>
                    <a:lnTo>
                      <a:pt x="8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3" name="Google Shape;2833;p48"/>
              <p:cNvSpPr/>
              <p:nvPr/>
            </p:nvSpPr>
            <p:spPr>
              <a:xfrm>
                <a:off x="-3035875" y="2768275"/>
                <a:ext cx="78150" cy="131000"/>
              </a:xfrm>
              <a:custGeom>
                <a:rect b="b" l="l" r="r" t="t"/>
                <a:pathLst>
                  <a:path extrusionOk="0" h="5240" w="3126">
                    <a:moveTo>
                      <a:pt x="1042" y="1"/>
                    </a:moveTo>
                    <a:lnTo>
                      <a:pt x="1042" y="2200"/>
                    </a:lnTo>
                    <a:cubicBezTo>
                      <a:pt x="434" y="2403"/>
                      <a:pt x="0" y="2982"/>
                      <a:pt x="0" y="3676"/>
                    </a:cubicBezTo>
                    <a:cubicBezTo>
                      <a:pt x="0" y="4545"/>
                      <a:pt x="695" y="5239"/>
                      <a:pt x="1563" y="5239"/>
                    </a:cubicBezTo>
                    <a:cubicBezTo>
                      <a:pt x="2431" y="5239"/>
                      <a:pt x="3126" y="4545"/>
                      <a:pt x="3126" y="3676"/>
                    </a:cubicBezTo>
                    <a:cubicBezTo>
                      <a:pt x="3126" y="2982"/>
                      <a:pt x="2692" y="2403"/>
                      <a:pt x="2084" y="2200"/>
                    </a:cubicBezTo>
                    <a:lnTo>
                      <a:pt x="20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2834" name="Google Shape;2834;p48"/>
          <p:cNvCxnSpPr/>
          <p:nvPr/>
        </p:nvCxnSpPr>
        <p:spPr>
          <a:xfrm rot="10800000">
            <a:off x="2099243" y="892000"/>
            <a:ext cx="621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lt1"/>
            </a:outerShdw>
          </a:effectLst>
        </p:spPr>
      </p:cxnSp>
      <p:cxnSp>
        <p:nvCxnSpPr>
          <p:cNvPr id="2835" name="Google Shape;2835;p48"/>
          <p:cNvCxnSpPr/>
          <p:nvPr/>
        </p:nvCxnSpPr>
        <p:spPr>
          <a:xfrm flipH="1">
            <a:off x="1205200" y="3339625"/>
            <a:ext cx="557100" cy="9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lt1"/>
            </a:outerShdw>
          </a:effectLst>
        </p:spPr>
      </p:cxnSp>
      <p:cxnSp>
        <p:nvCxnSpPr>
          <p:cNvPr id="2836" name="Google Shape;2836;p48"/>
          <p:cNvCxnSpPr/>
          <p:nvPr/>
        </p:nvCxnSpPr>
        <p:spPr>
          <a:xfrm flipH="1" rot="10800000">
            <a:off x="3134218" y="2386075"/>
            <a:ext cx="576600" cy="10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lt1"/>
            </a:outerShdw>
          </a:effectLst>
        </p:spPr>
      </p:cxnSp>
      <p:cxnSp>
        <p:nvCxnSpPr>
          <p:cNvPr id="2837" name="Google Shape;2837;p48"/>
          <p:cNvCxnSpPr/>
          <p:nvPr/>
        </p:nvCxnSpPr>
        <p:spPr>
          <a:xfrm flipH="1" rot="10800000">
            <a:off x="3134218" y="3302788"/>
            <a:ext cx="576600" cy="10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lt1"/>
            </a:outerShdw>
          </a:effectLst>
        </p:spPr>
      </p:cxnSp>
      <p:cxnSp>
        <p:nvCxnSpPr>
          <p:cNvPr id="2838" name="Google Shape;2838;p48"/>
          <p:cNvCxnSpPr/>
          <p:nvPr/>
        </p:nvCxnSpPr>
        <p:spPr>
          <a:xfrm flipH="1" rot="10800000">
            <a:off x="3200443" y="4293650"/>
            <a:ext cx="576600" cy="10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lt1"/>
            </a:outerShdw>
          </a:effectLst>
        </p:spPr>
      </p:cxnSp>
      <p:sp>
        <p:nvSpPr>
          <p:cNvPr id="2839" name="Google Shape;2839;p48"/>
          <p:cNvSpPr txBox="1"/>
          <p:nvPr/>
        </p:nvSpPr>
        <p:spPr>
          <a:xfrm>
            <a:off x="4392175" y="625775"/>
            <a:ext cx="44265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является ссылкой на скрипт django-admin, но с уже предустановленным переменным окружением, указывающими на наш проект, как для чтения настроек оттуда, так и для управления им при необходимости;</a:t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40" name="Google Shape;2840;p48"/>
          <p:cNvSpPr txBox="1"/>
          <p:nvPr/>
        </p:nvSpPr>
        <p:spPr>
          <a:xfrm>
            <a:off x="2774468" y="687313"/>
            <a:ext cx="13119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manage.py</a:t>
            </a:r>
            <a:r>
              <a:rPr lang="en" sz="1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000">
              <a:solidFill>
                <a:schemeClr val="accen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44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Google Shape;2845;p49"/>
          <p:cNvSpPr txBox="1"/>
          <p:nvPr>
            <p:ph type="title"/>
          </p:nvPr>
        </p:nvSpPr>
        <p:spPr>
          <a:xfrm>
            <a:off x="947875" y="149000"/>
            <a:ext cx="3487200" cy="13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imes New Roman"/>
                <a:ea typeface="Times New Roman"/>
                <a:cs typeface="Times New Roman"/>
                <a:sym typeface="Times New Roman"/>
              </a:rPr>
              <a:t>Перейдем в папку, в которой лежит manage.py, с помощью следующей команды</a:t>
            </a:r>
            <a:endParaRPr b="0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 u="sng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 my_site11/ </a:t>
            </a:r>
            <a:endParaRPr/>
          </a:p>
        </p:txBody>
      </p:sp>
      <p:grpSp>
        <p:nvGrpSpPr>
          <p:cNvPr id="2846" name="Google Shape;2846;p49"/>
          <p:cNvGrpSpPr/>
          <p:nvPr/>
        </p:nvGrpSpPr>
        <p:grpSpPr>
          <a:xfrm>
            <a:off x="865613" y="1426286"/>
            <a:ext cx="2943000" cy="135300"/>
            <a:chOff x="947863" y="2846311"/>
            <a:chExt cx="2943000" cy="135300"/>
          </a:xfrm>
        </p:grpSpPr>
        <p:cxnSp>
          <p:nvCxnSpPr>
            <p:cNvPr id="2847" name="Google Shape;2847;p49"/>
            <p:cNvCxnSpPr>
              <a:stCxn id="2848" idx="6"/>
              <a:endCxn id="2849" idx="2"/>
            </p:cNvCxnSpPr>
            <p:nvPr/>
          </p:nvCxnSpPr>
          <p:spPr>
            <a:xfrm>
              <a:off x="1083163" y="2913961"/>
              <a:ext cx="26724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  <p:sp>
          <p:nvSpPr>
            <p:cNvPr id="2848" name="Google Shape;2848;p49"/>
            <p:cNvSpPr/>
            <p:nvPr/>
          </p:nvSpPr>
          <p:spPr>
            <a:xfrm>
              <a:off x="947863" y="2846311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49"/>
            <p:cNvSpPr/>
            <p:nvPr/>
          </p:nvSpPr>
          <p:spPr>
            <a:xfrm>
              <a:off x="3755563" y="2846311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50" name="Google Shape;285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25" y="1589575"/>
            <a:ext cx="2337750" cy="28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1" name="Google Shape;285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850" y="3862825"/>
            <a:ext cx="4360499" cy="5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2" name="Google Shape;2852;p49"/>
          <p:cNvSpPr txBox="1"/>
          <p:nvPr/>
        </p:nvSpPr>
        <p:spPr>
          <a:xfrm>
            <a:off x="4435075" y="45075"/>
            <a:ext cx="46632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того, как  проект создан, его можно запустить на сервере, для чего вводим следующую команду:</a:t>
            </a:r>
            <a:endParaRPr sz="1700">
              <a:solidFill>
                <a:srgbClr val="FFF2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" sz="18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 manage.py runserver </a:t>
            </a:r>
            <a:endParaRPr b="1" i="1" sz="18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 выполнения - открывшаяся страница в браузере:</a:t>
            </a:r>
            <a:endParaRPr sz="1700">
              <a:solidFill>
                <a:srgbClr val="FFF2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3" name="Google Shape;285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1325" y="3158850"/>
            <a:ext cx="3124044" cy="17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4" name="Google Shape;285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3637" y="1730650"/>
            <a:ext cx="4008575" cy="1181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5" name="Google Shape;2855;p49"/>
          <p:cNvGrpSpPr/>
          <p:nvPr/>
        </p:nvGrpSpPr>
        <p:grpSpPr>
          <a:xfrm>
            <a:off x="5110082" y="2980329"/>
            <a:ext cx="3657831" cy="2017162"/>
            <a:chOff x="851175" y="1582401"/>
            <a:chExt cx="964872" cy="964872"/>
          </a:xfrm>
        </p:grpSpPr>
        <p:sp>
          <p:nvSpPr>
            <p:cNvPr id="2856" name="Google Shape;2856;p49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9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p50"/>
          <p:cNvSpPr txBox="1"/>
          <p:nvPr>
            <p:ph type="title"/>
          </p:nvPr>
        </p:nvSpPr>
        <p:spPr>
          <a:xfrm>
            <a:off x="816100" y="0"/>
            <a:ext cx="4129200" cy="14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Создание приложения, представлений и маршрутов</a:t>
            </a:r>
            <a:endParaRPr sz="3000"/>
          </a:p>
        </p:txBody>
      </p:sp>
      <p:sp>
        <p:nvSpPr>
          <p:cNvPr id="2863" name="Google Shape;2863;p50"/>
          <p:cNvSpPr txBox="1"/>
          <p:nvPr>
            <p:ph idx="1" type="subTitle"/>
          </p:nvPr>
        </p:nvSpPr>
        <p:spPr>
          <a:xfrm>
            <a:off x="625900" y="1715250"/>
            <a:ext cx="3487200" cy="2495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Чтобы создать папку и базовую структуру для будущего приложения, выполните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manage.py startapp blog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Название приложения не должно совпадать с названием папки проекта, иначе возникнет ошибка: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4" name="Google Shape;2864;p50"/>
          <p:cNvGrpSpPr/>
          <p:nvPr/>
        </p:nvGrpSpPr>
        <p:grpSpPr>
          <a:xfrm>
            <a:off x="5093935" y="57815"/>
            <a:ext cx="4049955" cy="4978259"/>
            <a:chOff x="851175" y="1582401"/>
            <a:chExt cx="964872" cy="964872"/>
          </a:xfrm>
        </p:grpSpPr>
        <p:sp>
          <p:nvSpPr>
            <p:cNvPr id="2865" name="Google Shape;2865;p50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50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7" name="Google Shape;2867;p50"/>
          <p:cNvGrpSpPr/>
          <p:nvPr/>
        </p:nvGrpSpPr>
        <p:grpSpPr>
          <a:xfrm>
            <a:off x="625888" y="1411811"/>
            <a:ext cx="2943000" cy="135300"/>
            <a:chOff x="947863" y="2846311"/>
            <a:chExt cx="2943000" cy="135300"/>
          </a:xfrm>
        </p:grpSpPr>
        <p:cxnSp>
          <p:nvCxnSpPr>
            <p:cNvPr id="2868" name="Google Shape;2868;p50"/>
            <p:cNvCxnSpPr>
              <a:stCxn id="2869" idx="6"/>
              <a:endCxn id="2870" idx="2"/>
            </p:cNvCxnSpPr>
            <p:nvPr/>
          </p:nvCxnSpPr>
          <p:spPr>
            <a:xfrm>
              <a:off x="1083163" y="2913961"/>
              <a:ext cx="26724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  <p:sp>
          <p:nvSpPr>
            <p:cNvPr id="2869" name="Google Shape;2869;p50"/>
            <p:cNvSpPr/>
            <p:nvPr/>
          </p:nvSpPr>
          <p:spPr>
            <a:xfrm>
              <a:off x="947863" y="2846311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50"/>
            <p:cNvSpPr/>
            <p:nvPr/>
          </p:nvSpPr>
          <p:spPr>
            <a:xfrm>
              <a:off x="3755563" y="2846311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71" name="Google Shape;287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326" y="1911751"/>
            <a:ext cx="3178025" cy="30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2" name="Google Shape;287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325" y="735475"/>
            <a:ext cx="3679624" cy="16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76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p51"/>
          <p:cNvSpPr txBox="1"/>
          <p:nvPr>
            <p:ph idx="1" type="subTitle"/>
          </p:nvPr>
        </p:nvSpPr>
        <p:spPr>
          <a:xfrm>
            <a:off x="915150" y="419600"/>
            <a:ext cx="7965900" cy="1116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Теперь открываем файл </a:t>
            </a:r>
            <a:r>
              <a:rPr b="1" i="1" lang="en">
                <a:solidFill>
                  <a:schemeClr val="accent1"/>
                </a:solidFill>
              </a:rPr>
              <a:t>blog\view.py.</a:t>
            </a:r>
            <a:r>
              <a:rPr lang="en"/>
              <a:t> Здесь располагаются функции представления, которые обеспечивают функционирование логики приложения. В файле уже есть одна строка  </a:t>
            </a:r>
            <a:r>
              <a:rPr b="1" i="1" lang="en">
                <a:solidFill>
                  <a:schemeClr val="accent1"/>
                </a:solidFill>
              </a:rPr>
              <a:t>from django.shortcuts import render. </a:t>
            </a:r>
            <a:endParaRPr b="1" i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Добавим обработку https запросов и функции представления для страниц Главная и Наш клуб (). В итоге содержимое должно выглядеть так: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78" name="Google Shape;2878;p51"/>
          <p:cNvGrpSpPr/>
          <p:nvPr/>
        </p:nvGrpSpPr>
        <p:grpSpPr>
          <a:xfrm>
            <a:off x="832288" y="163086"/>
            <a:ext cx="2943000" cy="135300"/>
            <a:chOff x="947863" y="2846311"/>
            <a:chExt cx="2943000" cy="135300"/>
          </a:xfrm>
        </p:grpSpPr>
        <p:cxnSp>
          <p:nvCxnSpPr>
            <p:cNvPr id="2879" name="Google Shape;2879;p51"/>
            <p:cNvCxnSpPr>
              <a:stCxn id="2880" idx="6"/>
              <a:endCxn id="2881" idx="2"/>
            </p:cNvCxnSpPr>
            <p:nvPr/>
          </p:nvCxnSpPr>
          <p:spPr>
            <a:xfrm>
              <a:off x="1083163" y="2913961"/>
              <a:ext cx="26724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  <p:sp>
          <p:nvSpPr>
            <p:cNvPr id="2880" name="Google Shape;2880;p51"/>
            <p:cNvSpPr/>
            <p:nvPr/>
          </p:nvSpPr>
          <p:spPr>
            <a:xfrm>
              <a:off x="947863" y="2846311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51"/>
            <p:cNvSpPr/>
            <p:nvPr/>
          </p:nvSpPr>
          <p:spPr>
            <a:xfrm>
              <a:off x="3755563" y="2846311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82" name="Google Shape;28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050" y="2180625"/>
            <a:ext cx="7521226" cy="269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3" name="Google Shape;2883;p51"/>
          <p:cNvGrpSpPr/>
          <p:nvPr/>
        </p:nvGrpSpPr>
        <p:grpSpPr>
          <a:xfrm>
            <a:off x="1139282" y="2113611"/>
            <a:ext cx="7741653" cy="2831032"/>
            <a:chOff x="851175" y="1582401"/>
            <a:chExt cx="964872" cy="964872"/>
          </a:xfrm>
        </p:grpSpPr>
        <p:sp>
          <p:nvSpPr>
            <p:cNvPr id="2884" name="Google Shape;2884;p51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51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0" name="Google Shape;2890;p52"/>
          <p:cNvGrpSpPr/>
          <p:nvPr/>
        </p:nvGrpSpPr>
        <p:grpSpPr>
          <a:xfrm>
            <a:off x="148800" y="94636"/>
            <a:ext cx="4677399" cy="3769220"/>
            <a:chOff x="983688" y="1200863"/>
            <a:chExt cx="3413413" cy="2741650"/>
          </a:xfrm>
        </p:grpSpPr>
        <p:sp>
          <p:nvSpPr>
            <p:cNvPr id="2891" name="Google Shape;2891;p52"/>
            <p:cNvSpPr/>
            <p:nvPr/>
          </p:nvSpPr>
          <p:spPr>
            <a:xfrm>
              <a:off x="983688" y="1200988"/>
              <a:ext cx="3413400" cy="23469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52"/>
            <p:cNvSpPr/>
            <p:nvPr/>
          </p:nvSpPr>
          <p:spPr>
            <a:xfrm>
              <a:off x="983700" y="1200863"/>
              <a:ext cx="3413400" cy="23469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 dist="19050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52"/>
            <p:cNvSpPr/>
            <p:nvPr/>
          </p:nvSpPr>
          <p:spPr>
            <a:xfrm>
              <a:off x="1429338" y="3737913"/>
              <a:ext cx="2522100" cy="2046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94" name="Google Shape;2894;p52"/>
            <p:cNvCxnSpPr/>
            <p:nvPr/>
          </p:nvCxnSpPr>
          <p:spPr>
            <a:xfrm>
              <a:off x="2479100" y="3547888"/>
              <a:ext cx="0" cy="1899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  <p:cxnSp>
          <p:nvCxnSpPr>
            <p:cNvPr id="2895" name="Google Shape;2895;p52"/>
            <p:cNvCxnSpPr/>
            <p:nvPr/>
          </p:nvCxnSpPr>
          <p:spPr>
            <a:xfrm>
              <a:off x="2840050" y="3547888"/>
              <a:ext cx="0" cy="1899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  <p:sp>
          <p:nvSpPr>
            <p:cNvPr id="2896" name="Google Shape;2896;p52"/>
            <p:cNvSpPr/>
            <p:nvPr/>
          </p:nvSpPr>
          <p:spPr>
            <a:xfrm>
              <a:off x="1429338" y="3737913"/>
              <a:ext cx="2522100" cy="204600"/>
            </a:xfrm>
            <a:prstGeom prst="rect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8588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97" name="Google Shape;2897;p52"/>
            <p:cNvCxnSpPr/>
            <p:nvPr/>
          </p:nvCxnSpPr>
          <p:spPr>
            <a:xfrm>
              <a:off x="2479100" y="3547888"/>
              <a:ext cx="0" cy="1899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  <p:cxnSp>
          <p:nvCxnSpPr>
            <p:cNvPr id="2898" name="Google Shape;2898;p52"/>
            <p:cNvCxnSpPr/>
            <p:nvPr/>
          </p:nvCxnSpPr>
          <p:spPr>
            <a:xfrm>
              <a:off x="2840050" y="3547888"/>
              <a:ext cx="0" cy="1899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  <p:grpSp>
          <p:nvGrpSpPr>
            <p:cNvPr id="2899" name="Google Shape;2899;p52"/>
            <p:cNvGrpSpPr/>
            <p:nvPr/>
          </p:nvGrpSpPr>
          <p:grpSpPr>
            <a:xfrm>
              <a:off x="2604598" y="3244648"/>
              <a:ext cx="171554" cy="171554"/>
              <a:chOff x="851175" y="1582401"/>
              <a:chExt cx="964872" cy="964872"/>
            </a:xfrm>
          </p:grpSpPr>
          <p:sp>
            <p:nvSpPr>
              <p:cNvPr id="2900" name="Google Shape;2900;p52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7143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1" name="Google Shape;2901;p52"/>
              <p:cNvSpPr/>
              <p:nvPr/>
            </p:nvSpPr>
            <p:spPr>
              <a:xfrm>
                <a:off x="851175" y="1582401"/>
                <a:ext cx="964872" cy="964872"/>
              </a:xfrm>
              <a:custGeom>
                <a:rect b="b" l="l" r="r" t="t"/>
                <a:pathLst>
                  <a:path extrusionOk="0" h="18493" w="18493">
                    <a:moveTo>
                      <a:pt x="3381" y="1"/>
                    </a:moveTo>
                    <a:lnTo>
                      <a:pt x="0" y="3382"/>
                    </a:lnTo>
                    <a:lnTo>
                      <a:pt x="0" y="15845"/>
                    </a:lnTo>
                    <a:lnTo>
                      <a:pt x="469" y="15845"/>
                    </a:lnTo>
                    <a:lnTo>
                      <a:pt x="469" y="17291"/>
                    </a:lnTo>
                    <a:lnTo>
                      <a:pt x="0" y="17291"/>
                    </a:lnTo>
                    <a:lnTo>
                      <a:pt x="0" y="18493"/>
                    </a:lnTo>
                    <a:lnTo>
                      <a:pt x="15967" y="18493"/>
                    </a:lnTo>
                    <a:lnTo>
                      <a:pt x="18492" y="15988"/>
                    </a:lnTo>
                    <a:lnTo>
                      <a:pt x="18492" y="12383"/>
                    </a:lnTo>
                    <a:lnTo>
                      <a:pt x="17942" y="12383"/>
                    </a:lnTo>
                    <a:lnTo>
                      <a:pt x="17942" y="10937"/>
                    </a:lnTo>
                    <a:lnTo>
                      <a:pt x="18492" y="10937"/>
                    </a:lnTo>
                    <a:lnTo>
                      <a:pt x="18492" y="9980"/>
                    </a:lnTo>
                    <a:lnTo>
                      <a:pt x="17942" y="9980"/>
                    </a:lnTo>
                    <a:lnTo>
                      <a:pt x="17942" y="8534"/>
                    </a:lnTo>
                    <a:lnTo>
                      <a:pt x="18492" y="8534"/>
                    </a:lnTo>
                    <a:lnTo>
                      <a:pt x="18492" y="7495"/>
                    </a:lnTo>
                    <a:lnTo>
                      <a:pt x="17392" y="7495"/>
                    </a:lnTo>
                    <a:lnTo>
                      <a:pt x="17392" y="3667"/>
                    </a:lnTo>
                    <a:lnTo>
                      <a:pt x="18492" y="3667"/>
                    </a:lnTo>
                    <a:lnTo>
                      <a:pt x="18492" y="1"/>
                    </a:lnTo>
                    <a:lnTo>
                      <a:pt x="10570" y="1"/>
                    </a:lnTo>
                    <a:lnTo>
                      <a:pt x="10570" y="917"/>
                    </a:lnTo>
                    <a:lnTo>
                      <a:pt x="8146" y="917"/>
                    </a:lnTo>
                    <a:lnTo>
                      <a:pt x="8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71438" rotWithShape="0" algn="bl">
                  <a:schemeClr val="lt2"/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02" name="Google Shape;2902;p52"/>
          <p:cNvSpPr txBox="1"/>
          <p:nvPr>
            <p:ph idx="1" type="subTitle"/>
          </p:nvPr>
        </p:nvSpPr>
        <p:spPr>
          <a:xfrm>
            <a:off x="5164325" y="1172350"/>
            <a:ext cx="3161700" cy="173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Теперь в папке blog создадим файл urls.py, чтобы приложение могло сопоставить маршруты и страницы. Добавим туда код: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3" name="Google Shape;2903;p52"/>
          <p:cNvSpPr txBox="1"/>
          <p:nvPr/>
        </p:nvSpPr>
        <p:spPr>
          <a:xfrm>
            <a:off x="148798" y="901775"/>
            <a:ext cx="3348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django.urls import path</a:t>
            </a:r>
            <a:endParaRPr b="1" i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. import views</a:t>
            </a:r>
            <a:endParaRPr b="1" i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urlpatterns = [</a:t>
            </a:r>
            <a:endParaRPr b="1" i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path('', views.home, name='blog-home'),</a:t>
            </a:r>
            <a:endParaRPr b="1" i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path('about/', views.about, name='about-club'),</a:t>
            </a:r>
            <a:endParaRPr b="1" i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 b="1" i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4" name="Google Shape;290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425" y="594450"/>
            <a:ext cx="1797475" cy="20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5" name="Google Shape;290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925" y="2765550"/>
            <a:ext cx="3467525" cy="15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09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0" name="Google Shape;2910;p53"/>
          <p:cNvCxnSpPr>
            <a:stCxn id="2911" idx="6"/>
            <a:endCxn id="2912" idx="2"/>
          </p:cNvCxnSpPr>
          <p:nvPr/>
        </p:nvCxnSpPr>
        <p:spPr>
          <a:xfrm>
            <a:off x="917318" y="2751734"/>
            <a:ext cx="22365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2913" name="Google Shape;2913;p53"/>
          <p:cNvGrpSpPr/>
          <p:nvPr/>
        </p:nvGrpSpPr>
        <p:grpSpPr>
          <a:xfrm>
            <a:off x="837505" y="2674837"/>
            <a:ext cx="2396262" cy="153796"/>
            <a:chOff x="2540925" y="3436495"/>
            <a:chExt cx="4062150" cy="135300"/>
          </a:xfrm>
        </p:grpSpPr>
        <p:sp>
          <p:nvSpPr>
            <p:cNvPr id="2911" name="Google Shape;2911;p53"/>
            <p:cNvSpPr/>
            <p:nvPr/>
          </p:nvSpPr>
          <p:spPr>
            <a:xfrm>
              <a:off x="2540925" y="3436495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53"/>
            <p:cNvSpPr/>
            <p:nvPr/>
          </p:nvSpPr>
          <p:spPr>
            <a:xfrm>
              <a:off x="6467775" y="3436495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14" name="Google Shape;2914;p53"/>
            <p:cNvCxnSpPr>
              <a:stCxn id="2911" idx="6"/>
              <a:endCxn id="2912" idx="2"/>
            </p:cNvCxnSpPr>
            <p:nvPr/>
          </p:nvCxnSpPr>
          <p:spPr>
            <a:xfrm>
              <a:off x="2676225" y="3504145"/>
              <a:ext cx="37917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</p:grpSp>
      <p:sp>
        <p:nvSpPr>
          <p:cNvPr id="2915" name="Google Shape;2915;p53"/>
          <p:cNvSpPr txBox="1"/>
          <p:nvPr/>
        </p:nvSpPr>
        <p:spPr>
          <a:xfrm>
            <a:off x="3233775" y="0"/>
            <a:ext cx="5013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этого открываем файл </a:t>
            </a:r>
            <a:r>
              <a:rPr i="1" lang="en" sz="1700" u="sng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urls.py</a:t>
            </a:r>
            <a:r>
              <a:rPr i="1" lang="en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который находится в папке проекта </a:t>
            </a:r>
            <a:r>
              <a:rPr i="1" lang="en" sz="1700" u="sng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my_site</a:t>
            </a:r>
            <a:r>
              <a:rPr lang="en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добавляем в импорт </a:t>
            </a:r>
            <a:r>
              <a:rPr lang="en" sz="17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</a:t>
            </a:r>
            <a:r>
              <a:rPr lang="en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в </a:t>
            </a:r>
            <a:r>
              <a:rPr lang="en" sz="17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urlpatterns</a:t>
            </a:r>
            <a:r>
              <a:rPr lang="en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путь к ссылкам приложения blog: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6" name="Google Shape;2916;p53"/>
          <p:cNvSpPr txBox="1"/>
          <p:nvPr/>
        </p:nvSpPr>
        <p:spPr>
          <a:xfrm>
            <a:off x="528375" y="899075"/>
            <a:ext cx="2931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django.contrib import admin</a:t>
            </a:r>
            <a:endParaRPr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django.urls import path, include</a:t>
            </a:r>
            <a:endParaRPr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urlpatterns = [</a:t>
            </a:r>
            <a:endParaRPr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path('admin/', admin.site.urls),</a:t>
            </a:r>
            <a:endParaRPr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path('', include('blog.urls')),</a:t>
            </a:r>
            <a:endParaRPr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7" name="Google Shape;2917;p53"/>
          <p:cNvPicPr preferRelativeResize="0"/>
          <p:nvPr/>
        </p:nvPicPr>
        <p:blipFill rotWithShape="1">
          <a:blip r:embed="rId3">
            <a:alphaModFix/>
          </a:blip>
          <a:srcRect b="4397" l="0" r="0" t="0"/>
          <a:stretch/>
        </p:blipFill>
        <p:spPr>
          <a:xfrm>
            <a:off x="3503850" y="1238425"/>
            <a:ext cx="1622350" cy="21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8" name="Google Shape;291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150" y="1238426"/>
            <a:ext cx="2931000" cy="22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9" name="Google Shape;2919;p53"/>
          <p:cNvSpPr txBox="1"/>
          <p:nvPr/>
        </p:nvSpPr>
        <p:spPr>
          <a:xfrm>
            <a:off x="1065925" y="3650400"/>
            <a:ext cx="51066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Строка path('', include('blog.urls')) делает страницу блога домашней (главной). Если же блог является лишь одним из разделов портала, следует явно указывать маршрут к нему: path('blog', include('blog.urls')).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23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4" name="Google Shape;2924;p54"/>
          <p:cNvGrpSpPr/>
          <p:nvPr/>
        </p:nvGrpSpPr>
        <p:grpSpPr>
          <a:xfrm>
            <a:off x="233055" y="1242372"/>
            <a:ext cx="518329" cy="434771"/>
            <a:chOff x="851175" y="1582401"/>
            <a:chExt cx="964872" cy="964872"/>
          </a:xfrm>
        </p:grpSpPr>
        <p:sp>
          <p:nvSpPr>
            <p:cNvPr id="2925" name="Google Shape;2925;p54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54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7" name="Google Shape;2927;p54"/>
          <p:cNvSpPr txBox="1"/>
          <p:nvPr>
            <p:ph idx="1" type="subTitle"/>
          </p:nvPr>
        </p:nvSpPr>
        <p:spPr>
          <a:xfrm>
            <a:off x="908150" y="1145375"/>
            <a:ext cx="78432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Запустим сервер </a:t>
            </a:r>
            <a:r>
              <a:rPr b="1" i="1" lang="en">
                <a:solidFill>
                  <a:schemeClr val="accent1"/>
                </a:solidFill>
              </a:rPr>
              <a:t>python manage.py runserver </a:t>
            </a:r>
            <a:r>
              <a:rPr lang="en"/>
              <a:t>как видим на домашней странице выводится надпись Главная.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28" name="Google Shape;2928;p54"/>
          <p:cNvCxnSpPr/>
          <p:nvPr/>
        </p:nvCxnSpPr>
        <p:spPr>
          <a:xfrm>
            <a:off x="323763" y="2266020"/>
            <a:ext cx="41706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2929" name="Google Shape;2929;p54"/>
          <p:cNvGrpSpPr/>
          <p:nvPr/>
        </p:nvGrpSpPr>
        <p:grpSpPr>
          <a:xfrm>
            <a:off x="188538" y="2198370"/>
            <a:ext cx="4441050" cy="135300"/>
            <a:chOff x="3160713" y="2635945"/>
            <a:chExt cx="4441050" cy="135300"/>
          </a:xfrm>
        </p:grpSpPr>
        <p:sp>
          <p:nvSpPr>
            <p:cNvPr id="2930" name="Google Shape;2930;p54"/>
            <p:cNvSpPr/>
            <p:nvPr/>
          </p:nvSpPr>
          <p:spPr>
            <a:xfrm>
              <a:off x="3160713" y="2635945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54"/>
            <p:cNvSpPr/>
            <p:nvPr/>
          </p:nvSpPr>
          <p:spPr>
            <a:xfrm>
              <a:off x="7466463" y="2635945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32" name="Google Shape;293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75" y="2333687"/>
            <a:ext cx="8235852" cy="179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36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Google Shape;2937;p55"/>
          <p:cNvSpPr/>
          <p:nvPr/>
        </p:nvSpPr>
        <p:spPr>
          <a:xfrm>
            <a:off x="4160280" y="70370"/>
            <a:ext cx="4814005" cy="4907996"/>
          </a:xfrm>
          <a:custGeom>
            <a:rect b="b" l="l" r="r" t="t"/>
            <a:pathLst>
              <a:path extrusionOk="0" h="18493" w="18493">
                <a:moveTo>
                  <a:pt x="3381" y="1"/>
                </a:moveTo>
                <a:lnTo>
                  <a:pt x="0" y="3382"/>
                </a:lnTo>
                <a:lnTo>
                  <a:pt x="0" y="15845"/>
                </a:lnTo>
                <a:lnTo>
                  <a:pt x="469" y="15845"/>
                </a:lnTo>
                <a:lnTo>
                  <a:pt x="469" y="17291"/>
                </a:lnTo>
                <a:lnTo>
                  <a:pt x="0" y="17291"/>
                </a:lnTo>
                <a:lnTo>
                  <a:pt x="0" y="18493"/>
                </a:lnTo>
                <a:lnTo>
                  <a:pt x="15967" y="18493"/>
                </a:lnTo>
                <a:lnTo>
                  <a:pt x="18492" y="15988"/>
                </a:lnTo>
                <a:lnTo>
                  <a:pt x="18492" y="12383"/>
                </a:lnTo>
                <a:lnTo>
                  <a:pt x="17942" y="12383"/>
                </a:lnTo>
                <a:lnTo>
                  <a:pt x="17942" y="10937"/>
                </a:lnTo>
                <a:lnTo>
                  <a:pt x="18492" y="10937"/>
                </a:lnTo>
                <a:lnTo>
                  <a:pt x="18492" y="9980"/>
                </a:lnTo>
                <a:lnTo>
                  <a:pt x="17942" y="9980"/>
                </a:lnTo>
                <a:lnTo>
                  <a:pt x="17942" y="8534"/>
                </a:lnTo>
                <a:lnTo>
                  <a:pt x="18492" y="8534"/>
                </a:lnTo>
                <a:lnTo>
                  <a:pt x="18492" y="7495"/>
                </a:lnTo>
                <a:lnTo>
                  <a:pt x="17392" y="7495"/>
                </a:lnTo>
                <a:lnTo>
                  <a:pt x="17392" y="3667"/>
                </a:lnTo>
                <a:lnTo>
                  <a:pt x="18492" y="3667"/>
                </a:lnTo>
                <a:lnTo>
                  <a:pt x="18492" y="1"/>
                </a:lnTo>
                <a:lnTo>
                  <a:pt x="10570" y="1"/>
                </a:lnTo>
                <a:lnTo>
                  <a:pt x="10570" y="917"/>
                </a:lnTo>
                <a:lnTo>
                  <a:pt x="8146" y="917"/>
                </a:lnTo>
                <a:lnTo>
                  <a:pt x="8146" y="1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38" name="Google Shape;2938;p55"/>
          <p:cNvSpPr txBox="1"/>
          <p:nvPr>
            <p:ph type="title"/>
          </p:nvPr>
        </p:nvSpPr>
        <p:spPr>
          <a:xfrm>
            <a:off x="758000" y="0"/>
            <a:ext cx="3487200" cy="10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Шаблоны в Джанго</a:t>
            </a:r>
            <a:endParaRPr/>
          </a:p>
        </p:txBody>
      </p:sp>
      <p:sp>
        <p:nvSpPr>
          <p:cNvPr id="2939" name="Google Shape;2939;p55"/>
          <p:cNvSpPr txBox="1"/>
          <p:nvPr>
            <p:ph idx="1" type="subTitle"/>
          </p:nvPr>
        </p:nvSpPr>
        <p:spPr>
          <a:xfrm>
            <a:off x="634450" y="1533600"/>
            <a:ext cx="3487200" cy="2861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Чтобы страницы выглядели интереснее, чем простые надписи на белом фоне, нужно подключить шаблоны. По умолчанию Джанго будет искать шаблоны в папке templates директории blog. Создадим templates, a внутри нее поддиректорию с тем же названием, что и приложение – blog.</a:t>
            </a:r>
            <a:endParaRPr/>
          </a:p>
        </p:txBody>
      </p:sp>
      <p:grpSp>
        <p:nvGrpSpPr>
          <p:cNvPr id="2940" name="Google Shape;2940;p55"/>
          <p:cNvGrpSpPr/>
          <p:nvPr/>
        </p:nvGrpSpPr>
        <p:grpSpPr>
          <a:xfrm>
            <a:off x="807513" y="1089911"/>
            <a:ext cx="2943000" cy="135300"/>
            <a:chOff x="947863" y="2846311"/>
            <a:chExt cx="2943000" cy="135300"/>
          </a:xfrm>
        </p:grpSpPr>
        <p:cxnSp>
          <p:nvCxnSpPr>
            <p:cNvPr id="2941" name="Google Shape;2941;p55"/>
            <p:cNvCxnSpPr>
              <a:stCxn id="2942" idx="6"/>
              <a:endCxn id="2943" idx="2"/>
            </p:cNvCxnSpPr>
            <p:nvPr/>
          </p:nvCxnSpPr>
          <p:spPr>
            <a:xfrm>
              <a:off x="1083163" y="2913961"/>
              <a:ext cx="26724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  <p:sp>
          <p:nvSpPr>
            <p:cNvPr id="2942" name="Google Shape;2942;p55"/>
            <p:cNvSpPr/>
            <p:nvPr/>
          </p:nvSpPr>
          <p:spPr>
            <a:xfrm>
              <a:off x="947863" y="2846311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55"/>
            <p:cNvSpPr/>
            <p:nvPr/>
          </p:nvSpPr>
          <p:spPr>
            <a:xfrm>
              <a:off x="3755563" y="2846311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44" name="Google Shape;294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425" y="878675"/>
            <a:ext cx="2317050" cy="27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5" name="Google Shape;294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9003" y="2240203"/>
            <a:ext cx="1911775" cy="21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43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38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Сегодня на занятии:</a:t>
            </a:r>
            <a:endParaRPr/>
          </a:p>
        </p:txBody>
      </p:sp>
      <p:sp>
        <p:nvSpPr>
          <p:cNvPr id="2645" name="Google Shape;2645;p38"/>
          <p:cNvSpPr txBox="1"/>
          <p:nvPr>
            <p:ph idx="1" type="body"/>
          </p:nvPr>
        </p:nvSpPr>
        <p:spPr>
          <a:xfrm>
            <a:off x="713225" y="1198925"/>
            <a:ext cx="7717500" cy="33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400"/>
              <a:t>Введение в Django. Объяснение, что такое Django, его основные возможности и преимущества использования этого фреймворка для создания веб-сайтов. </a:t>
            </a:r>
            <a:endParaRPr sz="24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400"/>
              <a:t> Создадим  проект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Рассмотрим первый этап разработки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49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0" name="Google Shape;2950;p56"/>
          <p:cNvCxnSpPr/>
          <p:nvPr/>
        </p:nvCxnSpPr>
        <p:spPr>
          <a:xfrm>
            <a:off x="780138" y="794245"/>
            <a:ext cx="53217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sp>
        <p:nvSpPr>
          <p:cNvPr id="2951" name="Google Shape;2951;p56"/>
          <p:cNvSpPr/>
          <p:nvPr/>
        </p:nvSpPr>
        <p:spPr>
          <a:xfrm>
            <a:off x="735663" y="726595"/>
            <a:ext cx="135300" cy="135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2" name="Google Shape;2952;p56"/>
          <p:cNvSpPr/>
          <p:nvPr/>
        </p:nvSpPr>
        <p:spPr>
          <a:xfrm>
            <a:off x="6019138" y="726595"/>
            <a:ext cx="135300" cy="135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53" name="Google Shape;2953;p56"/>
          <p:cNvCxnSpPr/>
          <p:nvPr/>
        </p:nvCxnSpPr>
        <p:spPr>
          <a:xfrm>
            <a:off x="780138" y="794245"/>
            <a:ext cx="53217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sp>
        <p:nvSpPr>
          <p:cNvPr id="2954" name="Google Shape;2954;p56"/>
          <p:cNvSpPr txBox="1"/>
          <p:nvPr>
            <p:ph idx="1" type="subTitle"/>
          </p:nvPr>
        </p:nvSpPr>
        <p:spPr>
          <a:xfrm>
            <a:off x="953375" y="114175"/>
            <a:ext cx="7245000" cy="54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Внутри папки templates\blog создаем три файла </a:t>
            </a:r>
            <a:r>
              <a:rPr b="1" lang="en"/>
              <a:t>base.html</a:t>
            </a:r>
            <a:r>
              <a:rPr lang="en"/>
              <a:t>, </a:t>
            </a:r>
            <a:r>
              <a:rPr b="1" lang="en"/>
              <a:t>home.html</a:t>
            </a:r>
            <a:r>
              <a:rPr lang="en"/>
              <a:t> и </a:t>
            </a:r>
            <a:r>
              <a:rPr b="1" lang="en"/>
              <a:t>about.html</a:t>
            </a:r>
            <a:r>
              <a:rPr lang="en"/>
              <a:t>. Сохраните в них код (метод. стр.7)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5" name="Google Shape;295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175" y="978450"/>
            <a:ext cx="1695450" cy="228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56" name="Google Shape;295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400" y="978454"/>
            <a:ext cx="5321699" cy="3659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60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57"/>
          <p:cNvSpPr txBox="1"/>
          <p:nvPr>
            <p:ph type="title"/>
          </p:nvPr>
        </p:nvSpPr>
        <p:spPr>
          <a:xfrm>
            <a:off x="713225" y="156875"/>
            <a:ext cx="7717500" cy="5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Базовая настройка конфигурации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2" name="Google Shape;2962;p57"/>
          <p:cNvSpPr txBox="1"/>
          <p:nvPr>
            <p:ph idx="1" type="subTitle"/>
          </p:nvPr>
        </p:nvSpPr>
        <p:spPr>
          <a:xfrm>
            <a:off x="139099" y="1093900"/>
            <a:ext cx="79767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Теперь займемся конфигурацией. Откройте файл blog\apps.py и скопируйте оттуда название класса BlogConfig. Это название нужно вставить в файл settings.py нашего проекта my_site, как показано ниже:</a:t>
            </a:r>
            <a:endParaRPr/>
          </a:p>
        </p:txBody>
      </p:sp>
      <p:pic>
        <p:nvPicPr>
          <p:cNvPr id="2963" name="Google Shape;29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00" y="1725325"/>
            <a:ext cx="7013675" cy="27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67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58"/>
          <p:cNvSpPr txBox="1"/>
          <p:nvPr>
            <p:ph type="title"/>
          </p:nvPr>
        </p:nvSpPr>
        <p:spPr>
          <a:xfrm>
            <a:off x="713225" y="156875"/>
            <a:ext cx="7717500" cy="5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Базовая настройка конфигурации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9" name="Google Shape;2969;p58"/>
          <p:cNvSpPr txBox="1"/>
          <p:nvPr>
            <p:ph idx="1" type="subTitle"/>
          </p:nvPr>
        </p:nvSpPr>
        <p:spPr>
          <a:xfrm>
            <a:off x="535400" y="573775"/>
            <a:ext cx="7976700" cy="326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Открываем  blog\views.py и  добавляем тестовый контент и обработку шаблонов: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0" name="Google Shape;297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00" y="842123"/>
            <a:ext cx="4987849" cy="247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1" name="Google Shape;297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2751966"/>
            <a:ext cx="9143998" cy="2347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59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https://youtu.be/IJ92IMhAN7M?si=YHIvXqZ-fbPjVZi6</a:t>
            </a:r>
            <a:r>
              <a:rPr lang="en" sz="2000"/>
              <a:t> </a:t>
            </a:r>
            <a:endParaRPr sz="2000"/>
          </a:p>
        </p:txBody>
      </p:sp>
      <p:pic>
        <p:nvPicPr>
          <p:cNvPr id="2977" name="Google Shape;297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5750" y="1058900"/>
            <a:ext cx="327245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2" name="Google Shape;298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275" y="487550"/>
            <a:ext cx="6990049" cy="39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49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Google Shape;2650;p39"/>
          <p:cNvSpPr txBox="1"/>
          <p:nvPr>
            <p:ph idx="1" type="body"/>
          </p:nvPr>
        </p:nvSpPr>
        <p:spPr>
          <a:xfrm>
            <a:off x="1601400" y="338050"/>
            <a:ext cx="5941200" cy="3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Django — это популярный, мощный фреймворк на языке Python. Он имеет множество возможностей, и позволяет сразу начать разработку. Однако вся эта мощь означает, что мы можем написать низкопробный код, который будет казаться рабочим. </a:t>
            </a:r>
            <a:endParaRPr sz="19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Так что же подразумевается под  Эффективным Django? Под Эффективным Django будем понимать использование Django таким образом, чтобы написанный код был 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связным,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тестируемым, 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 масштабируемым. 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54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5" name="Google Shape;2655;p40"/>
          <p:cNvGrpSpPr/>
          <p:nvPr/>
        </p:nvGrpSpPr>
        <p:grpSpPr>
          <a:xfrm>
            <a:off x="3978939" y="166836"/>
            <a:ext cx="1133821" cy="1133821"/>
            <a:chOff x="851175" y="1582401"/>
            <a:chExt cx="964872" cy="964872"/>
          </a:xfrm>
        </p:grpSpPr>
        <p:sp>
          <p:nvSpPr>
            <p:cNvPr id="2656" name="Google Shape;2656;p40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40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8" name="Google Shape;2658;p40"/>
          <p:cNvSpPr txBox="1"/>
          <p:nvPr>
            <p:ph type="title"/>
          </p:nvPr>
        </p:nvSpPr>
        <p:spPr>
          <a:xfrm>
            <a:off x="1541700" y="1631275"/>
            <a:ext cx="6078000" cy="14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"Связный" код </a:t>
            </a:r>
            <a:r>
              <a:rPr lang="en" sz="1800"/>
              <a:t>— это код, который сосредоточен на выполнении одной одной единственной вещи. Это значит, что когда мы пишем функцию или метод — написанный нами код должен делать что-то одно и делать это хорошо.</a:t>
            </a:r>
            <a:endParaRPr sz="1800"/>
          </a:p>
        </p:txBody>
      </p:sp>
      <p:sp>
        <p:nvSpPr>
          <p:cNvPr id="2659" name="Google Shape;2659;p40"/>
          <p:cNvSpPr txBox="1"/>
          <p:nvPr>
            <p:ph idx="2" type="title"/>
          </p:nvPr>
        </p:nvSpPr>
        <p:spPr>
          <a:xfrm>
            <a:off x="2206800" y="263163"/>
            <a:ext cx="47304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2660" name="Google Shape;2660;p40"/>
          <p:cNvCxnSpPr/>
          <p:nvPr/>
        </p:nvCxnSpPr>
        <p:spPr>
          <a:xfrm flipH="1" rot="10800000">
            <a:off x="2493738" y="3309720"/>
            <a:ext cx="4156500" cy="13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sp>
        <p:nvSpPr>
          <p:cNvPr id="2661" name="Google Shape;2661;p40"/>
          <p:cNvSpPr/>
          <p:nvPr/>
        </p:nvSpPr>
        <p:spPr>
          <a:xfrm>
            <a:off x="2358438" y="3248820"/>
            <a:ext cx="135300" cy="135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2" name="Google Shape;2662;p40"/>
          <p:cNvSpPr/>
          <p:nvPr/>
        </p:nvSpPr>
        <p:spPr>
          <a:xfrm>
            <a:off x="6650238" y="3248820"/>
            <a:ext cx="135300" cy="135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63" name="Google Shape;2663;p40"/>
          <p:cNvCxnSpPr>
            <a:stCxn id="2661" idx="6"/>
            <a:endCxn id="2662" idx="2"/>
          </p:cNvCxnSpPr>
          <p:nvPr/>
        </p:nvCxnSpPr>
        <p:spPr>
          <a:xfrm>
            <a:off x="2493738" y="3316470"/>
            <a:ext cx="41565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67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8" name="Google Shape;2668;p41"/>
          <p:cNvGrpSpPr/>
          <p:nvPr/>
        </p:nvGrpSpPr>
        <p:grpSpPr>
          <a:xfrm>
            <a:off x="3978939" y="166836"/>
            <a:ext cx="1133821" cy="1133821"/>
            <a:chOff x="851175" y="1582401"/>
            <a:chExt cx="964872" cy="964872"/>
          </a:xfrm>
        </p:grpSpPr>
        <p:sp>
          <p:nvSpPr>
            <p:cNvPr id="2669" name="Google Shape;2669;p41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1" name="Google Shape;2671;p41"/>
          <p:cNvSpPr txBox="1"/>
          <p:nvPr>
            <p:ph type="title"/>
          </p:nvPr>
        </p:nvSpPr>
        <p:spPr>
          <a:xfrm>
            <a:off x="1580925" y="1554125"/>
            <a:ext cx="6078000" cy="18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Это непосредственно относится к написанию </a:t>
            </a:r>
            <a:r>
              <a:rPr lang="en" sz="1800" u="sng">
                <a:solidFill>
                  <a:schemeClr val="accent1"/>
                </a:solidFill>
              </a:rPr>
              <a:t>тестируемого</a:t>
            </a:r>
            <a:r>
              <a:rPr lang="en" sz="1800"/>
              <a:t> кода: код, который делает много вещей, достаточно часто является чересчур сложным для тестирования.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Тестируемый код</a:t>
            </a:r>
            <a:r>
              <a:rPr lang="en" sz="1800"/>
              <a:t> — такой код, который позволяет просто писать для него тесты; код, в котором легко найти проблемы.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72" name="Google Shape;2672;p41"/>
          <p:cNvSpPr txBox="1"/>
          <p:nvPr>
            <p:ph idx="2" type="title"/>
          </p:nvPr>
        </p:nvSpPr>
        <p:spPr>
          <a:xfrm>
            <a:off x="2206800" y="263163"/>
            <a:ext cx="47304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2673" name="Google Shape;2673;p41"/>
          <p:cNvCxnSpPr/>
          <p:nvPr/>
        </p:nvCxnSpPr>
        <p:spPr>
          <a:xfrm flipH="1" rot="10800000">
            <a:off x="2493738" y="3309720"/>
            <a:ext cx="4156500" cy="13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sp>
        <p:nvSpPr>
          <p:cNvPr id="2674" name="Google Shape;2674;p41"/>
          <p:cNvSpPr/>
          <p:nvPr/>
        </p:nvSpPr>
        <p:spPr>
          <a:xfrm>
            <a:off x="2358438" y="3248820"/>
            <a:ext cx="135300" cy="135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5" name="Google Shape;2675;p41"/>
          <p:cNvSpPr/>
          <p:nvPr/>
        </p:nvSpPr>
        <p:spPr>
          <a:xfrm>
            <a:off x="6650238" y="3248820"/>
            <a:ext cx="135300" cy="135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76" name="Google Shape;2676;p41"/>
          <p:cNvCxnSpPr>
            <a:stCxn id="2674" idx="6"/>
            <a:endCxn id="2675" idx="2"/>
          </p:cNvCxnSpPr>
          <p:nvPr/>
        </p:nvCxnSpPr>
        <p:spPr>
          <a:xfrm>
            <a:off x="2493738" y="3316470"/>
            <a:ext cx="41565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1" name="Google Shape;2681;p42"/>
          <p:cNvGrpSpPr/>
          <p:nvPr/>
        </p:nvGrpSpPr>
        <p:grpSpPr>
          <a:xfrm>
            <a:off x="3959339" y="55736"/>
            <a:ext cx="1133821" cy="1133821"/>
            <a:chOff x="851175" y="1582401"/>
            <a:chExt cx="964872" cy="964872"/>
          </a:xfrm>
        </p:grpSpPr>
        <p:sp>
          <p:nvSpPr>
            <p:cNvPr id="2682" name="Google Shape;2682;p42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42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4" name="Google Shape;2684;p42"/>
          <p:cNvSpPr txBox="1"/>
          <p:nvPr>
            <p:ph type="title"/>
          </p:nvPr>
        </p:nvSpPr>
        <p:spPr>
          <a:xfrm>
            <a:off x="1541700" y="1244700"/>
            <a:ext cx="6078000" cy="18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И, наконец, мы хотим писать </a:t>
            </a:r>
            <a:r>
              <a:rPr lang="en" sz="1800" u="sng">
                <a:solidFill>
                  <a:schemeClr val="accent1"/>
                </a:solidFill>
              </a:rPr>
              <a:t>масштабируемый код</a:t>
            </a:r>
            <a:r>
              <a:rPr lang="en" sz="1800"/>
              <a:t>.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Это означает не просто масштабировать его в терминах исполнения, но также увеличивать в терминах команды и командного понимания. </a:t>
            </a:r>
            <a:endParaRPr sz="1800"/>
          </a:p>
        </p:txBody>
      </p:sp>
      <p:sp>
        <p:nvSpPr>
          <p:cNvPr id="2685" name="Google Shape;2685;p42"/>
          <p:cNvSpPr txBox="1"/>
          <p:nvPr>
            <p:ph idx="2" type="title"/>
          </p:nvPr>
        </p:nvSpPr>
        <p:spPr>
          <a:xfrm>
            <a:off x="2206800" y="145513"/>
            <a:ext cx="47304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2686" name="Google Shape;2686;p42"/>
          <p:cNvCxnSpPr/>
          <p:nvPr/>
        </p:nvCxnSpPr>
        <p:spPr>
          <a:xfrm flipH="1" rot="10800000">
            <a:off x="2493738" y="3309720"/>
            <a:ext cx="4156500" cy="13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sp>
        <p:nvSpPr>
          <p:cNvPr id="2687" name="Google Shape;2687;p42"/>
          <p:cNvSpPr/>
          <p:nvPr/>
        </p:nvSpPr>
        <p:spPr>
          <a:xfrm>
            <a:off x="2358438" y="3248820"/>
            <a:ext cx="135300" cy="135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8" name="Google Shape;2688;p42"/>
          <p:cNvSpPr/>
          <p:nvPr/>
        </p:nvSpPr>
        <p:spPr>
          <a:xfrm>
            <a:off x="6650238" y="3248820"/>
            <a:ext cx="135300" cy="135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89" name="Google Shape;2689;p42"/>
          <p:cNvCxnSpPr>
            <a:stCxn id="2687" idx="6"/>
            <a:endCxn id="2688" idx="2"/>
          </p:cNvCxnSpPr>
          <p:nvPr/>
        </p:nvCxnSpPr>
        <p:spPr>
          <a:xfrm>
            <a:off x="2493738" y="3316470"/>
            <a:ext cx="41565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sp>
        <p:nvSpPr>
          <p:cNvPr id="2690" name="Google Shape;2690;p42"/>
          <p:cNvSpPr txBox="1"/>
          <p:nvPr/>
        </p:nvSpPr>
        <p:spPr>
          <a:xfrm>
            <a:off x="2418900" y="3477000"/>
            <a:ext cx="4306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Хорошо протестированные приложения проще для понимания другими (и проще для изменения ими), что подразумевает большую возможность улучшить наше приложение, путем добавления новых инженеров.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5" name="Google Shape;2695;p43"/>
          <p:cNvCxnSpPr>
            <a:stCxn id="2696" idx="6"/>
            <a:endCxn id="2697" idx="2"/>
          </p:cNvCxnSpPr>
          <p:nvPr/>
        </p:nvCxnSpPr>
        <p:spPr>
          <a:xfrm>
            <a:off x="4677538" y="2550470"/>
            <a:ext cx="3270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2698" name="Google Shape;2698;p43"/>
          <p:cNvGrpSpPr/>
          <p:nvPr/>
        </p:nvGrpSpPr>
        <p:grpSpPr>
          <a:xfrm>
            <a:off x="4542238" y="2482820"/>
            <a:ext cx="3540450" cy="135300"/>
            <a:chOff x="4542238" y="2482820"/>
            <a:chExt cx="3540450" cy="135300"/>
          </a:xfrm>
        </p:grpSpPr>
        <p:sp>
          <p:nvSpPr>
            <p:cNvPr id="2696" name="Google Shape;2696;p43"/>
            <p:cNvSpPr/>
            <p:nvPr/>
          </p:nvSpPr>
          <p:spPr>
            <a:xfrm>
              <a:off x="4542238" y="2482820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43"/>
            <p:cNvSpPr/>
            <p:nvPr/>
          </p:nvSpPr>
          <p:spPr>
            <a:xfrm>
              <a:off x="7947388" y="2482820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99" name="Google Shape;2699;p43"/>
            <p:cNvCxnSpPr>
              <a:stCxn id="2696" idx="6"/>
              <a:endCxn id="2697" idx="2"/>
            </p:cNvCxnSpPr>
            <p:nvPr/>
          </p:nvCxnSpPr>
          <p:spPr>
            <a:xfrm>
              <a:off x="4677538" y="2550470"/>
              <a:ext cx="32700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</p:grpSp>
      <p:sp>
        <p:nvSpPr>
          <p:cNvPr id="2700" name="Google Shape;2700;p43"/>
          <p:cNvSpPr txBox="1"/>
          <p:nvPr>
            <p:ph type="title"/>
          </p:nvPr>
        </p:nvSpPr>
        <p:spPr>
          <a:xfrm>
            <a:off x="4201462" y="606900"/>
            <a:ext cx="4222200" cy="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СРЕДА РАЗРАБОТКИ 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2"/>
                </a:solidFill>
              </a:rPr>
              <a:t>PYCHARM</a:t>
            </a:r>
            <a:endParaRPr sz="2900">
              <a:solidFill>
                <a:schemeClr val="lt2"/>
              </a:solidFill>
            </a:endParaRPr>
          </a:p>
        </p:txBody>
      </p:sp>
      <p:sp>
        <p:nvSpPr>
          <p:cNvPr id="2701" name="Google Shape;2701;p43"/>
          <p:cNvSpPr txBox="1"/>
          <p:nvPr>
            <p:ph idx="1" type="subTitle"/>
          </p:nvPr>
        </p:nvSpPr>
        <p:spPr>
          <a:xfrm>
            <a:off x="5011801" y="2781250"/>
            <a:ext cx="3888900" cy="1040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●"/>
            </a:pPr>
            <a:r>
              <a:rPr lang="en" sz="2200"/>
              <a:t>изоляция,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●"/>
            </a:pPr>
            <a:r>
              <a:rPr lang="en" sz="2200"/>
              <a:t>предопределенность,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●"/>
            </a:pPr>
            <a:r>
              <a:rPr lang="en" sz="2200"/>
              <a:t>сходство. 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05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6" name="Google Shape;2706;p44"/>
          <p:cNvGrpSpPr/>
          <p:nvPr/>
        </p:nvGrpSpPr>
        <p:grpSpPr>
          <a:xfrm>
            <a:off x="635222" y="95486"/>
            <a:ext cx="795537" cy="795537"/>
            <a:chOff x="851175" y="1582401"/>
            <a:chExt cx="964872" cy="964872"/>
          </a:xfrm>
        </p:grpSpPr>
        <p:sp>
          <p:nvSpPr>
            <p:cNvPr id="2707" name="Google Shape;2707;p44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44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9" name="Google Shape;2709;p44"/>
          <p:cNvGrpSpPr/>
          <p:nvPr/>
        </p:nvGrpSpPr>
        <p:grpSpPr>
          <a:xfrm>
            <a:off x="3353497" y="1743286"/>
            <a:ext cx="795537" cy="795537"/>
            <a:chOff x="851175" y="1582401"/>
            <a:chExt cx="964872" cy="964872"/>
          </a:xfrm>
        </p:grpSpPr>
        <p:sp>
          <p:nvSpPr>
            <p:cNvPr id="2710" name="Google Shape;2710;p44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44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2" name="Google Shape;2712;p44"/>
          <p:cNvSpPr txBox="1"/>
          <p:nvPr>
            <p:ph idx="1" type="subTitle"/>
          </p:nvPr>
        </p:nvSpPr>
        <p:spPr>
          <a:xfrm>
            <a:off x="1975600" y="3423975"/>
            <a:ext cx="61671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</a:t>
            </a:r>
            <a:r>
              <a:rPr lang="en"/>
              <a:t>ходство с производственной средой или средой сервера разработки означает, что везде установлена одна и та же операционная система (возможно даже одинаковый выпуск) и мы используем одинаковые инструменты как для конфигурирования нашей среды разработки, так и для конфигурирования нашей производственной среды.</a:t>
            </a:r>
            <a:endParaRPr/>
          </a:p>
        </p:txBody>
      </p:sp>
      <p:sp>
        <p:nvSpPr>
          <p:cNvPr id="2713" name="Google Shape;2713;p44"/>
          <p:cNvSpPr txBox="1"/>
          <p:nvPr>
            <p:ph idx="2" type="subTitle"/>
          </p:nvPr>
        </p:nvSpPr>
        <p:spPr>
          <a:xfrm>
            <a:off x="1975600" y="3063178"/>
            <a:ext cx="2409600" cy="300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Сходство</a:t>
            </a:r>
            <a:endParaRPr/>
          </a:p>
        </p:txBody>
      </p:sp>
      <p:sp>
        <p:nvSpPr>
          <p:cNvPr id="2714" name="Google Shape;2714;p44"/>
          <p:cNvSpPr txBox="1"/>
          <p:nvPr>
            <p:ph idx="5" type="title"/>
          </p:nvPr>
        </p:nvSpPr>
        <p:spPr>
          <a:xfrm>
            <a:off x="676736" y="213938"/>
            <a:ext cx="804000" cy="5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15" name="Google Shape;2715;p44"/>
          <p:cNvSpPr txBox="1"/>
          <p:nvPr>
            <p:ph idx="6" type="title"/>
          </p:nvPr>
        </p:nvSpPr>
        <p:spPr>
          <a:xfrm>
            <a:off x="3349274" y="1861738"/>
            <a:ext cx="804000" cy="5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716" name="Google Shape;2716;p44"/>
          <p:cNvSpPr txBox="1"/>
          <p:nvPr>
            <p:ph idx="7" type="subTitle"/>
          </p:nvPr>
        </p:nvSpPr>
        <p:spPr>
          <a:xfrm>
            <a:off x="1629225" y="623175"/>
            <a:ext cx="6964200" cy="92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означает, что мы не сможем случайно воспользоваться инструментами или пакетами установленными вне вашего окружения. Инструменты наподобие </a:t>
            </a:r>
            <a:r>
              <a:rPr lang="en" sz="1700" u="sng">
                <a:solidFill>
                  <a:schemeClr val="accent1"/>
                </a:solidFill>
              </a:rPr>
              <a:t>virtualenv</a:t>
            </a:r>
            <a:r>
              <a:rPr lang="en" sz="1700"/>
              <a:t> могут помочь создать нечто похожее на изолированную среду.</a:t>
            </a:r>
            <a:endParaRPr sz="1700"/>
          </a:p>
        </p:txBody>
      </p:sp>
      <p:sp>
        <p:nvSpPr>
          <p:cNvPr id="2717" name="Google Shape;2717;p44"/>
          <p:cNvSpPr txBox="1"/>
          <p:nvPr>
            <p:ph idx="8" type="subTitle"/>
          </p:nvPr>
        </p:nvSpPr>
        <p:spPr>
          <a:xfrm>
            <a:off x="1629225" y="213953"/>
            <a:ext cx="2409600" cy="300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Изоляция</a:t>
            </a:r>
            <a:endParaRPr sz="2300"/>
          </a:p>
        </p:txBody>
      </p:sp>
      <p:sp>
        <p:nvSpPr>
          <p:cNvPr id="2718" name="Google Shape;2718;p44"/>
          <p:cNvSpPr txBox="1"/>
          <p:nvPr>
            <p:ph idx="14" type="subTitle"/>
          </p:nvPr>
        </p:nvSpPr>
        <p:spPr>
          <a:xfrm>
            <a:off x="4308275" y="2071175"/>
            <a:ext cx="4285200" cy="840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</a:t>
            </a:r>
            <a:r>
              <a:rPr lang="en"/>
              <a:t>аша среда предопределена, если мы уверены в том, на какую версию зависимостей мы </a:t>
            </a:r>
            <a:r>
              <a:rPr lang="en"/>
              <a:t>полагаемся</a:t>
            </a:r>
            <a:r>
              <a:rPr lang="en"/>
              <a:t> и сможем наверняка воспроизвести системное окружение.</a:t>
            </a:r>
            <a:endParaRPr/>
          </a:p>
        </p:txBody>
      </p:sp>
      <p:grpSp>
        <p:nvGrpSpPr>
          <p:cNvPr id="2719" name="Google Shape;2719;p44"/>
          <p:cNvGrpSpPr/>
          <p:nvPr/>
        </p:nvGrpSpPr>
        <p:grpSpPr>
          <a:xfrm>
            <a:off x="1053485" y="3073586"/>
            <a:ext cx="795537" cy="795537"/>
            <a:chOff x="851175" y="1582401"/>
            <a:chExt cx="964872" cy="964872"/>
          </a:xfrm>
        </p:grpSpPr>
        <p:sp>
          <p:nvSpPr>
            <p:cNvPr id="2720" name="Google Shape;2720;p44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44"/>
            <p:cNvSpPr/>
            <p:nvPr/>
          </p:nvSpPr>
          <p:spPr>
            <a:xfrm>
              <a:off x="851175" y="1582401"/>
              <a:ext cx="964872" cy="964872"/>
            </a:xfrm>
            <a:custGeom>
              <a:rect b="b" l="l" r="r" t="t"/>
              <a:pathLst>
                <a:path extrusionOk="0" h="18493" w="18493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rotWithShape="0" algn="bl">
                <a:schemeClr val="lt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2" name="Google Shape;2722;p44"/>
          <p:cNvSpPr txBox="1"/>
          <p:nvPr>
            <p:ph idx="15" type="subTitle"/>
          </p:nvPr>
        </p:nvSpPr>
        <p:spPr>
          <a:xfrm>
            <a:off x="4269075" y="1743275"/>
            <a:ext cx="3233100" cy="300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</a:t>
            </a:r>
            <a:r>
              <a:rPr lang="en"/>
              <a:t>редопределенность</a:t>
            </a:r>
            <a:endParaRPr/>
          </a:p>
        </p:txBody>
      </p:sp>
      <p:sp>
        <p:nvSpPr>
          <p:cNvPr id="2723" name="Google Shape;2723;p44"/>
          <p:cNvSpPr txBox="1"/>
          <p:nvPr>
            <p:ph idx="3" type="title"/>
          </p:nvPr>
        </p:nvSpPr>
        <p:spPr>
          <a:xfrm>
            <a:off x="1049261" y="3192050"/>
            <a:ext cx="804000" cy="5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27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p45"/>
          <p:cNvSpPr txBox="1"/>
          <p:nvPr>
            <p:ph type="title"/>
          </p:nvPr>
        </p:nvSpPr>
        <p:spPr>
          <a:xfrm>
            <a:off x="1378750" y="74450"/>
            <a:ext cx="6522300" cy="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Начало проекта Django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2729" name="Google Shape;2729;p45"/>
          <p:cNvSpPr txBox="1"/>
          <p:nvPr>
            <p:ph idx="1" type="subTitle"/>
          </p:nvPr>
        </p:nvSpPr>
        <p:spPr>
          <a:xfrm>
            <a:off x="1378750" y="1252450"/>
            <a:ext cx="6274500" cy="9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терминах Django, проект — это конечный продукт, и он объединяет внутри себя одно или несколько приложений. </a:t>
            </a:r>
            <a:endParaRPr/>
          </a:p>
        </p:txBody>
      </p:sp>
      <p:cxnSp>
        <p:nvCxnSpPr>
          <p:cNvPr id="2730" name="Google Shape;2730;p45"/>
          <p:cNvCxnSpPr>
            <a:stCxn id="2731" idx="6"/>
            <a:endCxn id="2732" idx="2"/>
          </p:cNvCxnSpPr>
          <p:nvPr/>
        </p:nvCxnSpPr>
        <p:spPr>
          <a:xfrm>
            <a:off x="2339988" y="1064452"/>
            <a:ext cx="41706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128588" rotWithShape="0" algn="bl">
              <a:schemeClr val="accent1"/>
            </a:outerShdw>
          </a:effectLst>
        </p:spPr>
      </p:cxnSp>
      <p:grpSp>
        <p:nvGrpSpPr>
          <p:cNvPr id="2733" name="Google Shape;2733;p45"/>
          <p:cNvGrpSpPr/>
          <p:nvPr/>
        </p:nvGrpSpPr>
        <p:grpSpPr>
          <a:xfrm>
            <a:off x="2204688" y="996802"/>
            <a:ext cx="4441050" cy="135300"/>
            <a:chOff x="2358438" y="2282277"/>
            <a:chExt cx="4441050" cy="135300"/>
          </a:xfrm>
        </p:grpSpPr>
        <p:sp>
          <p:nvSpPr>
            <p:cNvPr id="2731" name="Google Shape;2731;p45"/>
            <p:cNvSpPr/>
            <p:nvPr/>
          </p:nvSpPr>
          <p:spPr>
            <a:xfrm>
              <a:off x="2358438" y="2282277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45"/>
            <p:cNvSpPr/>
            <p:nvPr/>
          </p:nvSpPr>
          <p:spPr>
            <a:xfrm>
              <a:off x="6664188" y="2282277"/>
              <a:ext cx="135300" cy="1353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0" rotWithShape="0" algn="bl">
                <a:schemeClr val="accen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34" name="Google Shape;2734;p45"/>
            <p:cNvCxnSpPr>
              <a:stCxn id="2731" idx="6"/>
              <a:endCxn id="2732" idx="2"/>
            </p:cNvCxnSpPr>
            <p:nvPr/>
          </p:nvCxnSpPr>
          <p:spPr>
            <a:xfrm>
              <a:off x="2493738" y="2349927"/>
              <a:ext cx="41706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128588" rotWithShape="0" algn="bl">
                <a:schemeClr val="accent1"/>
              </a:outerShdw>
            </a:effectLst>
          </p:spPr>
        </p:cxnSp>
      </p:grpSp>
      <p:sp>
        <p:nvSpPr>
          <p:cNvPr id="2735" name="Google Shape;2735;p45"/>
          <p:cNvSpPr txBox="1"/>
          <p:nvPr/>
        </p:nvSpPr>
        <p:spPr>
          <a:xfrm>
            <a:off x="1484250" y="2321700"/>
            <a:ext cx="6175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Django, как и многие web-фреймворки, представляет </a:t>
            </a:r>
            <a:r>
              <a:rPr b="1" i="1" lang="en" sz="19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скаффолдинг</a:t>
            </a:r>
            <a:r>
              <a:rPr b="1" lang="en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(Скаффолдинг - это веб-фреймворки, автоматически генерирующие типичные части приложения или даже всю структуру проекта. Такой подход позволяет существенно увеличить скорость разработки и стандартизирует кодовую базу)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uter Science &amp; Mathematics Major For College: Computer Science &amp; Programming by Slidesgo">
  <a:themeElements>
    <a:clrScheme name="Simple Light">
      <a:dk1>
        <a:srgbClr val="000304"/>
      </a:dk1>
      <a:lt1>
        <a:srgbClr val="FFFFFF"/>
      </a:lt1>
      <a:dk2>
        <a:srgbClr val="00A4FF"/>
      </a:dk2>
      <a:lt2>
        <a:srgbClr val="E63B00"/>
      </a:lt2>
      <a:accent1>
        <a:srgbClr val="00E9FF"/>
      </a:accent1>
      <a:accent2>
        <a:srgbClr val="FFFFFF"/>
      </a:accent2>
      <a:accent3>
        <a:srgbClr val="91A7A8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