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82" r:id="rId13"/>
    <p:sldId id="274" r:id="rId14"/>
    <p:sldId id="281" r:id="rId15"/>
    <p:sldId id="276" r:id="rId16"/>
    <p:sldId id="280" r:id="rId17"/>
    <p:sldId id="277" r:id="rId18"/>
    <p:sldId id="279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6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5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8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5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1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8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9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7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68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8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F3D80-8F50-4D7B-9C3A-0DE8FA68BDCE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3DDB1-FFF2-4863-B83D-13146761B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0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978"/>
          <a:stretch/>
        </p:blipFill>
        <p:spPr>
          <a:xfrm>
            <a:off x="0" y="0"/>
            <a:ext cx="914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423" t="22376" r="24703" b="31130"/>
          <a:stretch/>
        </p:blipFill>
        <p:spPr>
          <a:xfrm>
            <a:off x="0" y="0"/>
            <a:ext cx="9173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367" t="22316" r="24938" b="31726"/>
          <a:stretch/>
        </p:blipFill>
        <p:spPr>
          <a:xfrm>
            <a:off x="-1" y="0"/>
            <a:ext cx="9161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15" t="22118" r="24741" b="31528"/>
          <a:stretch/>
        </p:blipFill>
        <p:spPr>
          <a:xfrm>
            <a:off x="0" y="-1"/>
            <a:ext cx="913592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2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07" r="12472" b="3585"/>
          <a:stretch/>
        </p:blipFill>
        <p:spPr>
          <a:xfrm>
            <a:off x="-1" y="0"/>
            <a:ext cx="91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76" t="22218" r="24433" b="32133"/>
          <a:stretch/>
        </p:blipFill>
        <p:spPr>
          <a:xfrm>
            <a:off x="0" y="0"/>
            <a:ext cx="9149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538" r="12462" b="2916"/>
          <a:stretch/>
        </p:blipFill>
        <p:spPr>
          <a:xfrm>
            <a:off x="0" y="0"/>
            <a:ext cx="9143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698" t="22214" r="24670" b="32091"/>
          <a:stretch/>
        </p:blipFill>
        <p:spPr>
          <a:xfrm>
            <a:off x="0" y="0"/>
            <a:ext cx="914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9373" t="22285" r="24734" b="31587"/>
          <a:stretch/>
        </p:blipFill>
        <p:spPr>
          <a:xfrm>
            <a:off x="-1" y="0"/>
            <a:ext cx="913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666" t="22225" r="25197" b="31378"/>
          <a:stretch/>
        </p:blipFill>
        <p:spPr>
          <a:xfrm>
            <a:off x="0" y="0"/>
            <a:ext cx="9156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523" t="22140" r="24561" b="31105"/>
          <a:stretch/>
        </p:blipFill>
        <p:spPr>
          <a:xfrm>
            <a:off x="-1" y="0"/>
            <a:ext cx="915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80"/>
          <a:stretch/>
        </p:blipFill>
        <p:spPr>
          <a:xfrm>
            <a:off x="0" y="-1"/>
            <a:ext cx="917063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474" t="21877" r="24357" b="31107"/>
          <a:stretch/>
        </p:blipFill>
        <p:spPr>
          <a:xfrm>
            <a:off x="0" y="0"/>
            <a:ext cx="9157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443" t="21893" r="24723" b="3154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227" t="22123" r="24853" b="31584"/>
          <a:stretch/>
        </p:blipFill>
        <p:spPr>
          <a:xfrm>
            <a:off x="0" y="0"/>
            <a:ext cx="915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60" t="21683" r="24530" b="31015"/>
          <a:stretch/>
        </p:blipFill>
        <p:spPr>
          <a:xfrm>
            <a:off x="-1" y="-2"/>
            <a:ext cx="91790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210" t="21753" r="24627" b="31392"/>
          <a:stretch/>
        </p:blipFill>
        <p:spPr>
          <a:xfrm>
            <a:off x="0" y="0"/>
            <a:ext cx="9135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506" t="22210" r="24419" b="30710"/>
          <a:stretch/>
        </p:blipFill>
        <p:spPr>
          <a:xfrm>
            <a:off x="0" y="-1"/>
            <a:ext cx="91518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093" t="22148" r="24815" b="31586"/>
          <a:stretch/>
        </p:blipFill>
        <p:spPr>
          <a:xfrm>
            <a:off x="0" y="0"/>
            <a:ext cx="915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4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139" t="22041" r="24098" b="30805"/>
          <a:stretch/>
        </p:blipFill>
        <p:spPr>
          <a:xfrm>
            <a:off x="-1" y="-1"/>
            <a:ext cx="9217341" cy="69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436" t="21964" r="24661" b="307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43" t="22505" r="24593" b="31284"/>
          <a:stretch/>
        </p:blipFill>
        <p:spPr>
          <a:xfrm>
            <a:off x="0" y="-1"/>
            <a:ext cx="91529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10" r="12836" b="3712"/>
          <a:stretch/>
        </p:blipFill>
        <p:spPr>
          <a:xfrm>
            <a:off x="-1" y="0"/>
            <a:ext cx="9156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06" t="22310" r="24568" b="31590"/>
          <a:stretch/>
        </p:blipFill>
        <p:spPr>
          <a:xfrm>
            <a:off x="-1" y="0"/>
            <a:ext cx="916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932" t="22688" r="24499" b="31365"/>
          <a:stretch/>
        </p:blipFill>
        <p:spPr>
          <a:xfrm>
            <a:off x="0" y="0"/>
            <a:ext cx="9162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421" r="12774" b="2935"/>
          <a:stretch/>
        </p:blipFill>
        <p:spPr>
          <a:xfrm>
            <a:off x="0" y="0"/>
            <a:ext cx="9163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95" r="12639" b="2850"/>
          <a:stretch/>
        </p:blipFill>
        <p:spPr>
          <a:xfrm>
            <a:off x="0" y="0"/>
            <a:ext cx="9148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60" t="-1" r="12445" b="2784"/>
          <a:stretch/>
        </p:blipFill>
        <p:spPr>
          <a:xfrm>
            <a:off x="0" y="0"/>
            <a:ext cx="9177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464" r="12557" b="2680"/>
          <a:stretch/>
        </p:blipFill>
        <p:spPr>
          <a:xfrm>
            <a:off x="0" y="-1"/>
            <a:ext cx="91603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151" r="12368" b="2646"/>
          <a:stretch/>
        </p:blipFill>
        <p:spPr>
          <a:xfrm>
            <a:off x="0" y="0"/>
            <a:ext cx="916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80" r="12417" b="3207"/>
          <a:stretch/>
        </p:blipFill>
        <p:spPr>
          <a:xfrm>
            <a:off x="0" y="-1"/>
            <a:ext cx="914536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0</Words>
  <Application>Microsoft Office PowerPoint</Application>
  <PresentationFormat>Экран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Гончарова А.В.</dc:creator>
  <cp:lastModifiedBy>Раула И.Е.</cp:lastModifiedBy>
  <cp:revision>7</cp:revision>
  <dcterms:created xsi:type="dcterms:W3CDTF">2021-03-12T08:06:06Z</dcterms:created>
  <dcterms:modified xsi:type="dcterms:W3CDTF">2021-03-12T09:50:55Z</dcterms:modified>
</cp:coreProperties>
</file>